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comments/comment1.xml" ContentType="application/vnd.openxmlformats-officedocument.presentationml.comments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comments/comment2.xml" ContentType="application/vnd.openxmlformats-officedocument.presentationml.comments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comments/comment7.xml" ContentType="application/vnd.openxmlformats-officedocument.presentationml.comments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comments/comment8.xml" ContentType="application/vnd.openxmlformats-officedocument.presentationml.comments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comments/comment9.xml" ContentType="application/vnd.openxmlformats-officedocument.presentationml.comments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comments/comment10.xml" ContentType="application/vnd.openxmlformats-officedocument.presentationml.comments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comments/comment11.xml" ContentType="application/vnd.openxmlformats-officedocument.presentationml.comments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comments/comment12.xml" ContentType="application/vnd.openxmlformats-officedocument.presentationml.comments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comments/comment13.xml" ContentType="application/vnd.openxmlformats-officedocument.presentationml.comments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comments/comment14.xml" ContentType="application/vnd.openxmlformats-officedocument.presentationml.comments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comments/comment15.xml" ContentType="application/vnd.openxmlformats-officedocument.presentationml.comments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comments/comment16.xml" ContentType="application/vnd.openxmlformats-officedocument.presentationml.comments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comments/comment17.xml" ContentType="application/vnd.openxmlformats-officedocument.presentationml.comments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comments/comment1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2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CDAD4-FDD4-416C-A0E1-E443A9AC9E27}">
          <p14:sldIdLst>
            <p14:sldId id="256"/>
            <p14:sldId id="286"/>
          </p14:sldIdLst>
        </p14:section>
        <p14:section name="processi interagenti" id="{705F53FA-C3E8-4EC3-BE79-5EBEC0B13EBD}">
          <p14:sldIdLst>
            <p14:sldId id="257"/>
            <p14:sldId id="258"/>
          </p14:sldIdLst>
        </p14:section>
        <p14:section name="sincronizzazione" id="{BCA5DFA9-0345-47D7-98AA-16FEA92ED051}">
          <p14:sldIdLst>
            <p14:sldId id="259"/>
            <p14:sldId id="260"/>
            <p14:sldId id="261"/>
            <p14:sldId id="263"/>
          </p14:sldIdLst>
        </p14:section>
        <p14:section name="implementaz sincronizzaz" id="{0CE3CCEE-B515-4F59-A38A-F431E1520E1F}">
          <p14:sldIdLst>
            <p14:sldId id="264"/>
            <p14:sldId id="265"/>
            <p14:sldId id="266"/>
            <p14:sldId id="267"/>
          </p14:sldIdLst>
        </p14:section>
        <p14:section name="modello globale" id="{026D121E-B841-4B32-9AEB-6E1E2FC5C98C}">
          <p14:sldIdLst>
            <p14:sldId id="268"/>
            <p14:sldId id="262"/>
            <p14:sldId id="270"/>
            <p14:sldId id="269"/>
            <p14:sldId id="271"/>
          </p14:sldIdLst>
        </p14:section>
        <p14:section name="no interrupt" id="{50470F13-E7A9-4F04-BCDD-F3A089977DD2}">
          <p14:sldIdLst>
            <p14:sldId id="272"/>
          </p14:sldIdLst>
        </p14:section>
        <p14:section name="lock" id="{1C2F587F-C139-4074-88B2-BA7C11BFE07C}">
          <p14:sldIdLst>
            <p14:sldId id="273"/>
            <p14:sldId id="274"/>
            <p14:sldId id="275"/>
            <p14:sldId id="276"/>
            <p14:sldId id="277"/>
          </p14:sldIdLst>
        </p14:section>
        <p14:section name="semafori" id="{014ED23F-1E09-4F63-BD4B-4020314BBDFC}">
          <p14:sldIdLst>
            <p14:sldId id="278"/>
            <p14:sldId id="279"/>
            <p14:sldId id="280"/>
            <p14:sldId id="282"/>
            <p14:sldId id="283"/>
            <p14:sldId id="284"/>
            <p14:sldId id="285"/>
          </p14:sldIdLst>
        </p14:section>
        <p14:section name="semafori: mutex" id="{D1431570-2EB5-474C-A519-6034D41907B5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BARILE" initials="GB" lastIdx="18" clrIdx="0">
    <p:extLst>
      <p:ext uri="{19B8F6BF-5375-455C-9EA6-DF929625EA0E}">
        <p15:presenceInfo xmlns:p15="http://schemas.microsoft.com/office/powerpoint/2012/main" userId="GIORGIA BAR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7E6B"/>
    <a:srgbClr val="D53705"/>
    <a:srgbClr val="99D062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3448" autoAdjust="0"/>
  </p:normalViewPr>
  <p:slideViewPr>
    <p:cSldViewPr snapToGrid="0">
      <p:cViewPr varScale="1">
        <p:scale>
          <a:sx n="69" d="100"/>
          <a:sy n="69" d="100"/>
        </p:scale>
        <p:origin x="86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44:35.400" idx="1">
    <p:pos x="10" y="10"/>
    <p:text>Definire i tipi di interazioni possibili tra processi interagenti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10:40.865" idx="10">
    <p:pos x="10" y="10"/>
    <p:text>In che modo la disabilitazione degli interrupt supporta la mutua esclusione? Questo è un approccio del tutto efficace in tutti i casi? Quali i rischi?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16:06.085" idx="11">
    <p:pos x="10" y="10"/>
    <p:text>Come funziona l'impementazione della mutua esclusione con la lock? Questo è sufficiente? Quale problema di scheduling causa il malfunzionamento di questa strategia? Quale problema di assembly causa il malfunzionamento di questa strategia?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20:11.287" idx="12">
    <p:pos x="10" y="10"/>
    <p:text>Spiegare l'istruzione linguaggio macchina TSL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22:03.785" idx="13">
    <p:pos x="10" y="10"/>
    <p:text>Cosa accade a livello di processo durante l'esecuzione dell'istruzione TSL finché il lock non è sbloccato?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23:27.285" idx="14">
    <p:pos x="10" y="10"/>
    <p:text>Quali sono i problemi di una soluzione solo via hardware con TSL? Che soluzinoe esiste?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27:20.623" idx="15">
    <p:pos x="10" y="10"/>
    <p:text>Come implementare la mututa esclusione via software?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28:17.422" idx="16">
    <p:pos x="10" y="10"/>
    <p:text>Da cosa è composto il tipo dato semaforo? Come funziona?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31:04.636" idx="17">
    <p:pos x="10" y="10"/>
    <p:text>I semafori vanno acceduti in mutua esclusione? I problemi di busy-waiting e priority inversion sono comunque presenti? Se sì, sono almeno alleviati?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34:11.979" idx="18">
    <p:pos x="10" y="10"/>
    <p:text>Che cos'è un semaforo mutex?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47:34.061" idx="2">
    <p:pos x="10" y="10"/>
    <p:text>Quali sono vantaggi e svantaggi dei vincoli di sincronizzazione?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50:32.277" idx="3">
    <p:pos x="10" y="10"/>
    <p:text>Cos'è lo speed-up?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51:45.943" idx="4">
    <p:pos x="10" y="10"/>
    <p:text>Cos'è lo speed-up? Ha un limite? Quale legge lo descrive?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55:19.690" idx="5">
    <p:pos x="10" y="10"/>
    <p:text>Nel modello ad ambiente globale, come sono le risorse? Cosa si usa come intermediario per garantire i vincoli di sincronizzazione?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2:56:46.853" idx="6">
    <p:pos x="10" y="10"/>
    <p:text>Nel modello ad ambiente locale, come sono le risorse? Cosa si usa come intermediario per garantire i vincoli di sincronizzazione?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01:45.968" idx="7">
    <p:pos x="10" y="10"/>
    <p:text>Dare una definizione di mutua esclusione e comunicazione. In cosa differiscono le due?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04:35.184" idx="8">
    <p:pos x="10" y="10"/>
    <p:text>Cos'è la sezione critica?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28T13:06:11.157" idx="9">
    <p:pos x="10" y="10"/>
    <p:text>Il corretto funzinoamento in mutua esclusione dipende anche dalla presenza o meno di race condition?</p:text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3:48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352 581 9402,'34'95'4198,"-30"-106"2238,22-64-5279,74-291 364,-90 322-1278,-2 13 54,-1 1 0,-2-1-1,2-51 1,-7 77-108,-1 12-57,-8 38 119,2-30-194,-1 0 0,-1-1 0,0 1 0,-1-2 0,-1 1 0,-20 20 0,2-7-24,-58 42 0,49-42-290,-1-2 0,0-2 1,-2-2-1,-1-1 0,-83 26 0,108-45-1173,19-12-344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6.6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290 0 15267,'-27'15'3230,"-43"32"0,49-30-2565,0 1 0,-24 27 0,33-32-526,1 0 0,1 0 0,0 2 0,0-1 0,2 1 0,0 0 0,1 1 0,0 0 1,1 0-1,1 1 0,-4 21 0,8-33-120,0-1 1,1 0 0,-1 0-1,1 1 1,0-1-1,1 0 1,-1 0 0,1 1-1,0-1 1,0 0 0,0 0-1,0 0 1,1 0-1,-1 0 1,1 0 0,0-1-1,1 1 1,-1 0-1,0-1 1,1 0 0,0 1-1,0-1 1,0 0 0,0-1-1,1 1 1,-1 0-1,1-1 1,-1 0 0,1 0-1,0 0 1,0 0-1,5 1 1,4 1-23,0 0 0,1-2 0,-1 1 0,0-2 0,1 0-1,0 0 1,-1-1 0,1-1 0,13-2 0,3-3-24,0-1-1,-1-1 1,0-2 0,0 0 0,-1-2 0,-1-2-1,0 0 1,-1-2 0,34-25 0,-49 31 47,0 0-1,-1 0 1,0-1 0,-1-1 0,0 1 0,9-18 0,-16 26 22,0 0 1,0 1 0,-1-1 0,1 0 0,-1 0 0,0 0 0,0 0 0,0 0 0,0 0 0,0 0 0,-1 0 0,1 0 0,-1-5 0,-5 13 180,1 1 0,-1 0 0,1 0 0,0 0 0,0 0 1,-2 8-1,3-7-264,1 0 1,0 0 0,0 0 0,1 0-1,0 1 1,0-1 0,1 1 0,0-1-1,0 1 1,1-1 0,-1 1 0,2-1-1,-1 0 1,1 1 0,0-1 0,1 0-1,0 0 1,0-1 0,0 1 0,1 0-1,0-1 1,0 0 0,0 0 0,1 0-1,0-1 1,0 1 0,1-1 0,0 0-1,-1-1 1,2 1 0,-1-1 0,0 0-1,1-1 1,0 0 0,-1 0-1,1 0 1,14 3 0,-13-4-265,1-1 0,0 0 0,-1 0 0,1-1 0,0 0 0,-1 0 1,1-1-1,-1 0 0,1 0 0,-1-1 0,1 0 0,-1-1 0,0 0 0,0 0 0,0-1 0,8-4 0,9-13-2174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9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14499,'86'62'5705,"-83"-83"-4016,2-5-657,-1 5-624,-4-2-296,-5-6-704,-5 1-440,-11-1-841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34 230 12907,'-9'8'899,"-11"8"3220,15-22-2245,5-13-794,1 9-627,1-1 0,-1 1-1,2-1 1,-1 1 0,1 0 0,1 0-1,8-17 1,-12 26-428,1 1 0,-1-1-1,1 0 1,-1 1 0,1-1-1,-1 1 1,1-1 0,-1 0-1,1 1 1,0-1 0,-1 1-1,1-1 1,0 1 0,-1 0-1,1-1 1,0 1 0,0 0-1,-1 0 1,1-1 0,0 1-1,0 0 1,0 0 0,-1 0-1,1 0 1,0 0 0,0 0-1,0 0 1,-1 0 0,1 0-1,0 0 1,0 1 0,0-1-1,-1 0 1,1 0 0,0 1-1,0-1 1,-1 0 0,1 1-1,0-1 1,-1 1 0,1-1-1,-1 1 1,1-1 0,0 1-1,-1 0 1,1 0 0,28 37 231,-25-32-218,29 36 105,-31-39-112,0-1-1,1 1 0,-1-1 1,1 0-1,0 0 0,-1 0 1,1 0-1,0-1 0,0 1 1,1-1-1,-1 0 0,0 1 1,5 0-1,-7-2 12,1 0 0,-1-1 0,0 1 0,0 0 0,0 0 0,0 0-1,0-1 1,0 1 0,0-1 0,0 1 0,0-1 0,0 1 0,0-1 0,0 0 0,0 1 0,0-1 0,-1 0 0,1 1 0,0-1-1,0 0 1,-1 0 0,1 0 0,-1 0 0,1 0 0,0 0 0,-1 0 0,0 0 0,1 0 0,-1 0 0,0 0 0,1-2 0,5-41 1082,-5 38-943,-2-36 496,1-17-207,0 55-522,0 0 0,1 0 0,-1 0 0,1 0 0,0 0 0,1 0-1,-1 1 1,0-1 0,1 0 0,0 1 0,2-5 0,-2 7-91,-1-1 1,1 1 0,-1 0 0,1-1 0,0 1-1,-1 0 1,1 0 0,0 0 0,0 0-1,0 0 1,0 0 0,0 1 0,0-1-1,0 1 1,0-1 0,0 1 0,0 0 0,0-1-1,0 1 1,0 0 0,0 1 0,0-1-1,3 1 1,4 1-941,0 0 0,0 1 0,16 7 0,11 7-1707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49 13979,'66'-38'4694,"-66"38"-4665,1 0 0,-1 0 0,0 0 0,0 0 0,0 0 0,0 0 0,1 0-1,-1-1 1,0 1 0,0 0 0,0 0 0,0 0 0,0 0 0,0 0 0,1 0 0,-1-1 0,0 1-1,0 0 1,0 0 0,0 0 0,0 0 0,0-1 0,0 1 0,0 0 0,0 0 0,0 0 0,0 0-1,0-1 1,0 1 0,0 0 0,0 0 0,0 0 0,0-1 0,0 1 0,0 0 0,0 0-1,0 0 1,0 0 0,0-1 0,0 1 0,0 0 0,0 0 0,0 0 0,0 0 0,-1-1 0,1 1-1,0 0 1,0 0 0,0 0 0,0 0 0,0 0 0,-1 0 0,1-1 0,0 1 0,0 0-1,0 0 1,-1 0 0,-17-3 1024,-27 8 457,23 3-1183,1 1 0,-1 0 0,2 2 0,-1 0 0,-24 20 0,37-26-297,0 1 0,1 1-1,0-1 1,0 1-1,1 1 1,0-1 0,0 1-1,1 0 1,-1 0-1,2 1 1,-1 0 0,1 0-1,1 0 1,0 0-1,-4 16 1,7-23-20,0 1 0,0 0 0,0 0 0,0 0 1,0 0-1,0 0 0,1 0 0,0-1 0,-1 1 0,1 0 0,0 0 0,0-1 0,1 1 0,-1 0 1,0-1-1,1 0 0,0 1 0,-1-1 0,1 0 0,0 0 0,0 0 0,0 0 0,1 0 0,-1 0 0,0 0 1,1-1-1,-1 1 0,1-1 0,-1 0 0,1 0 0,0 0 0,4 1 0,1 1 12,-1-1 1,1-1-1,0 0 0,-1 0 0,1 0 1,0-1-1,0 0 0,-1 0 0,1-1 1,0 0-1,9-3 0,-8 1 28,0 0-1,-1-1 0,1 0 1,-1-1-1,1 0 0,-1 0 1,-1-1-1,1 0 0,-1 0 1,0-1-1,0 1 0,-1-2 1,0 1-1,0-1 0,-1 0 1,0 0-1,0 0 0,3-10 1,-7 18-28,-1 0 0,1 0 0,0 0 0,0 1 0,-1-1 0,1 0 0,0 0 0,-1 1 0,1-1 0,0 0 0,-1 1 0,1-1 0,-1 1 0,1-1 0,-1 1 0,1-1 0,-1 1 0,1-1 0,-1 1 0,1-1 0,0 2 0,2 6-295,0 1 0,0-1 0,-1 1-1,3 17 1,-1 1-724,5 10-333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13763,'3'-5'5841,"15"2"-2928,9 1-1345,22 2-808,10-1-88,15-4-335,6 0-121,-4 3-440,-7 2-529,-16 4-1503,-14 1-945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12723,'3'1'5593,"14"-2"-2440,7-3-1569,20-2-800,14-4-168,19-1-288,9 1-352,-5 0-1136,-1 1-664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12195,'6'-2'1139,"0"1"1,0 0 0,0 0 0,0 0-1,0 1 1,0-1 0,9 2-1,-5 0-338,0 1-1,0 0 1,17 6-1,2 4-689,51 30-1,-59-31 571,-10-5-664,0 0 0,-1 1 0,0 0-1,0 0 1,0 1 0,12 14 0,-20-19 13,0-1 1,0 1-1,0 0 1,-1-1-1,1 1 0,-1 0 1,0 0-1,1 0 1,-1 0-1,-1 0 0,1 0 1,0 0-1,-1 0 1,0 1-1,0-1 1,0 0-1,0 0 0,0 0 1,0 0-1,-1 0 1,0 1-1,1-1 0,-1 0 1,0 0-1,-1 0 1,1-1-1,0 1 0,-1 0 1,0 0-1,0-1 1,-3 5-1,-23 26 657,0-2-1,-36 30 1,-6 6-987,66-62-80,-1-1-1,1 1 1,0 0 0,1 1-1,-1-1 1,-4 11-1,-2 9-2034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97 363 12611,'-80'9'4753,"80"-9"-4696,-1 1 1,1-1 0,-1 0-1,0 0 1,1 0 0,-1 0-1,1 0 1,-1-1 0,0 1 0,1 0-1,-1 0 1,1 0 0,-1 0-1,1-1 1,-1 1 0,1 0-1,-1 0 1,1-1 0,-1 1-1,1 0 1,-1-1 0,1 1-1,-1-1 1,1 1 0,0 0-1,-1-1 1,1 1 0,-1-1-1,1 1 1,0-1 0,0 0 0,-1 1-1,1-1 1,0 1 0,0-1-1,0 1 1,0-1 0,0 0-1,0 1 1,0-1 0,0 1-1,0-1 1,0 1 0,0-1-1,0 0 1,0 1 0,0-1-1,0 1 1,0-1 0,1 1-1,-1-1 1,0 0 0,1 1 0,-1-1-1,0 1 1,1-1 0,-1 1-1,0 0 1,2-2 0,-1 0 298,21-111 2744,-7 32-1141,-15 80-1927,0 0 1,0 0-1,1 0 0,-1 0 0,0 0 0,0 0 1,1 0-1,-1 0 0,1 0 0,-1 0 0,0 0 0,1 1 1,0-1-1,-1 0 0,1 0 0,0 0 0,-1 1 1,1-1-1,0 0 0,0 1 0,-1-1 0,1 1 0,0-1 1,0 1-1,0-1 0,0 1 0,0 0 0,0-1 1,0 1-1,0 0 0,0 0 0,0 0 0,0 0 0,0-1 1,0 1-1,0 1 0,0-1 0,0 0 0,0 0 1,-1 0-1,1 0 0,0 1 0,0-1 0,0 0 0,0 1 1,0-1-1,0 1 0,0-1 0,0 1 0,1 1 1,8 4-26,-1 1 1,0 0 0,14 14 0,-9-8 54,-3-4-60,1 0-1,1-1 0,0-1 0,14 7 0,-22-11 11,1-1 0,-1 0-1,1 0 1,-1-1-1,1 1 1,0-1-1,0 0 1,-1-1 0,1 0-1,0 0 1,0 0-1,0 0 1,6-2-1,-10 1 5,0 0 0,0 0 0,0 0 0,0 0-1,0 0 1,0 0 0,-1 0 0,1-1-1,0 1 1,-1-1 0,1 1 0,-1-1 0,0 0-1,1 1 1,-1-1 0,0 0 0,0 0 0,0 0-1,0 0 1,0 0 0,-1 0 0,1 0-1,-1 0 1,1 0 0,-1-1 0,0 1 0,0-4-1,1-5 124,-2-1 0,1 0 0,-5-20 0,4 25-90,-2-9 70,1 6-78,0 1-1,1 0 1,0-1-1,0 1 1,1-1-1,0 1 1,2-13-1,-1 21-61,0 0 0,-1-1 1,1 1-1,0 0 0,0-1 0,0 1 1,0 0-1,0 0 0,0 0 0,0 0 1,1 0-1,-1 0 0,0 1 0,0-1 1,1 0-1,-1 1 0,1-1 0,-1 0 1,0 1-1,1 0 0,-1-1 0,1 1 1,-1 0-1,1 0 0,-1 0 0,1 0 1,-1 0-1,1 0 0,-1 0 0,1 0 1,-1 1-1,1-1 0,2 2 0,5 0-310,-1 0-1,1 1 0,-1 0 0,11 6 0,15 9-1130,-8-3 97,0-1-1,2-1 0,0-1 0,0-2 1,1-1-1,38 7 0,-61-15 1455,0 0-1,0 0 0,0 0 1,0 1-1,0 0 0,0 0 1,-1 1-1,1-1 0,-1 1 1,10 7-1,-13-8 85,0 0 0,0 0 0,0 1 0,0-1-1,0 1 1,-1-1 0,1 1 0,-1 0 0,0 0-1,1 0 1,-1 0 0,-1 0 0,1 0 0,0 0 0,-1 0-1,1 0 1,-1 0 0,0 0 0,0 0 0,0 0-1,-1 0 1,1 0 0,-2 4 0,2-4-5,0 0-1,-1 0 1,0-1 0,1 1 0,-1 0-1,0 0 1,0 0 0,-1-1-1,1 1 1,0-1 0,-1 1 0,0-1-1,0 1 1,1-1 0,-1 0-1,-1 0 1,1 0 0,0 0 0,0 0-1,-1 0 1,1-1 0,-1 1 0,0-1-1,1 0 1,-1 0 0,0 0-1,0 0 1,1 0 0,-7 1 0,5-2-28,0 0 0,0-1 0,1 1 0,-1-1 1,0 1-1,0-1 0,0-1 0,0 1 1,1 0-1,-1-1 0,0 0 0,1 1 0,0-2 1,-1 1-1,1 0 0,0-1 0,0 1 0,0-1 1,0 0-1,1 0 0,-4-5 0,1 0-75,0 0 0,1 0 0,0 0-1,0 0 1,1-1 0,1 1 0,-1-1 0,1 0-1,0 0 1,1 0 0,0 0 0,1 0 0,0 0-1,0 0 1,1 0 0,2-10 0,-3 18-69,0 0 0,0-1-1,1 1 1,-1 0 0,0-1 0,1 1 0,-1 0 0,1-1 0,-1 1 0,1 0-1,0 0 1,0 0 0,-1 0 0,1-1 0,0 1 0,0 0 0,1-1 0,-1 2-23,0 0 0,0-1 1,0 1-1,0 0 0,-1 0 1,1-1-1,0 1 1,0 0-1,0 0 0,0 0 1,0 0-1,0 0 0,0 0 1,0 1-1,-1-1 1,1 0-1,0 0 0,0 0 1,1 1-1,5 3-341,0 0 0,-1 1 0,1-1 0,-1 1 0,6 6 0,-5-5-179,35 29-2318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26 11586,'-11'-8'5610,"-18"-5"-1561,-12 8-1425,-16 13-615,-11 23-137,-5 24-600,5 7-280,17 8-431,14-8-185,34-7-216,16-13-16,21-14-72,19 1-160,11-17-512,-3-1-569,8-11-1359,-1-2-553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3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10874,'94'14'16788,"-94"-15"-15740,0-17-312,11-73-544,-6 37-432,5 2-912,-2 10-544,0 11-1513,9 8-3825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3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67 155 14579,'-31'-95'6240,"31"93"-6061,-1 1 1,1-1-1,-1 1 0,1-1 1,-1 1-1,1-1 0,0 1 1,0-1-1,0 1 0,0-1 1,0 1-1,0-1 0,0 1 1,1-1-1,-1 1 0,0-1 1,1 1-1,-1-1 0,1 1 1,0-1-1,-1 1 0,1 0 1,0-1-1,0 1 0,0 0 1,0 0-1,0 0 0,0 0 1,2-2-1,0 2-113,0-1 1,1 1-1,-1-1 0,1 1 0,-1 0 1,1 1-1,0-1 0,5 0 1,1 0 317,-4-1-316,0 1-1,0 0 0,0 1 0,0-1 0,0 1 0,0 0 0,0 1 1,0 0-1,0 0 0,0 0 0,0 0 0,6 3 0,-8-2-40,-1 0 0,1 0 0,-1 0-1,0 1 1,1-1 0,-1 1 0,0 0 0,-1 0-1,1 0 1,0 0 0,-1 0 0,0 0-1,0 1 1,0-1 0,0 1 0,0 0 0,-1-1-1,2 7 1,-2-4 9,0-1 0,0 1 1,-1-1-1,0 1 0,0 0 0,0 0 0,-1-1 0,0 1 0,0-1 0,0 1 1,-1-1-1,1 1 0,-2-1 0,1 0 0,0 0 0,-4 5 0,-2 3 33,0-1-1,0 0 0,-1-1 1,-1 1-1,-11 10 0,9-11-123,0-1 0,-1 0 0,0-1 0,0 0 0,-1-1 0,0 0 1,-1-1-1,-27 9 0,87-17-6281,-5 0 1184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15195,'87'-38'5375,"-87"38"-5309,1 0-1,-1 0 1,0 0 0,1 0 0,-1 0 0,0 0 0,1 0 0,-1 0-1,0 1 1,1-1 0,-1 0 0,0 0 0,0 0 0,1 0 0,-1 0 0,0 1-1,1-1 1,-1 0 0,0 0 0,0 1 0,0-1 0,1 0 0,-1 0-1,0 1 1,0-1 0,0 0 0,0 1 0,1-1 0,-1 0 0,0 0-1,0 1 1,0-1 0,0 0 0,0 1 0,0-1 0,0 0 0,0 1 0,0-1-1,0 0 1,0 1 0,0-1 0,0 0 0,0 1 0,0-1 0,0 0-1,-1 1 1,1-1 0,0 0 0,0 0 0,-1 1 0,-5 30 992,2-10-433,3-15-505,1 1-1,0-1 0,0 0 1,1 1-1,-1-1 0,1 0 1,1 1-1,-1-1 1,1 0-1,0 0 0,1 0 1,-1 0-1,1 0 0,1-1 1,-1 1-1,1-1 1,0 0-1,0 0 0,7 6 1,-7-7-59,0-1 1,1 0 0,0 0-1,0 0 1,0-1-1,0 1 1,0-1 0,0-1-1,1 1 1,-1-1-1,1 0 1,-1 0 0,1 0-1,-1-1 1,1 0 0,0 0-1,-1 0 1,1-1-1,-1 0 1,1 0 0,-1 0-1,11-4 1,-8 2 7,-1-1 0,1 0 0,-1 0 0,0 0 0,0-1 1,0 0-1,0 0 0,-1 0 0,0-1 0,0 0 0,-1 0 0,0-1 0,0 0 0,0 0 0,-1 0 1,0 0-1,0-1 0,4-13 0,-1 1-166,-2-1 0,0 0 0,-2 1 0,0-2 1,-1 1-1,-1-23 0,-1 36-1832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13531,'0'-5'5761,"28"2"-3368,79-39-1473,-36 48-224,-10 2-1240,-11-1-632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13579,'-3'3'719,"1"0"1,0 0-1,-1 0 0,1 0 1,1 0-1,-1 1 0,0-1 1,1 0-1,-1 1 0,1-1 1,-1 6-1,1-2-323,0 0 1,1-1-1,-1 1 1,1 0-1,2 13 0,0-9-218,1 0-1,0 0 0,0 0 0,1 0 0,1-1 1,-1 1-1,9 11 0,-10-18-95,-1 0 0,1 0 0,0-1-1,0 1 1,1-1 0,-1 0 0,1 0 0,-1 0 0,1 0 0,0 0 0,0-1 0,0 0 0,0 0-1,1 0 1,-1 0 0,1-1 0,-1 0 0,1 0 0,-1 0 0,1 0 0,0-1 0,-1 1-1,1-1 1,0-1 0,-1 1 0,1-1 0,-1 1 0,1-1 0,0 0 0,-1-1 0,9-3-1,-4 0 9,0 0 0,0-1-1,-1-1 1,0 1-1,0-1 1,0 0 0,-1-1-1,0 0 1,0 0-1,-1-1 1,10-16 0,-6 3-268,0 1 1,-1-1-1,-2-1 1,6-24-1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40 238 10130,'-11'14'1004,"7"-10"-581,0 1 1,0 0-1,1 0 0,0 0 1,0 0-1,-3 8 0,6-12-340,-1-1-1,1 1 1,0 0-1,0 0 1,0 0 0,0-1-1,0 1 1,0 0-1,0 0 1,0 0-1,0-1 1,0 1-1,1 0 1,-1 0-1,0-1 1,0 1-1,1 0 1,-1 0-1,0-1 1,1 2-1,1-1 70,-1 0 0,0 0-1,1 0 1,-1 0-1,0 0 1,1 0-1,-1 0 1,1-1-1,0 1 1,-1 0-1,1-1 1,-1 1-1,3-1 1,15 5 98,0-1-1,0-1 1,0 0 0,0-2-1,1 0 1,-1-2 0,1 0-1,26-5 1,-44 6-222,-1 0-1,1 0 1,0-1-1,-1 1 1,1-1 0,0 0-1,-1 1 1,1-1-1,-1 0 1,1 0 0,-1 0-1,1 0 1,-1 0-1,0 0 1,1-1 0,-1 1-1,0 0 1,0-1-1,0 1 1,0 0 0,0-1-1,0 1 1,0-1-1,0-2 1,-1 1 97,0 1 1,0-1-1,0 0 0,0 1 1,-1-1-1,1 0 0,-1 1 1,0-1-1,0 1 0,0-1 1,0 1-1,0 0 0,0-1 1,-1 1-1,-2-4 0,-39-46 2198,-8-12-519,47 58-1692,0 0 0,1 0 0,0 0 0,0 0 0,0 0 0,1 0 0,0-1 0,0 1 0,-1-8 0,3 11-151,0 1-1,0-1 1,0 1 0,1-1 0,-1 1 0,0 0 0,1-1-1,0 1 1,-1-1 0,1 1 0,0 0 0,0 0 0,1-1-1,-1 1 1,0 0 0,1 0 0,-1 0 0,1 0 0,-1 1-1,1-1 1,0 0 0,0 1 0,0-1 0,0 1 0,0 0-1,0-1 1,0 1 0,5-1 0,2-2-441,0 1 0,0 1-1,0 0 1,1 0 0,-1 1 0,14-1 0,28 6-2176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5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0 315 15043,'11'-6'8308,"8"-26"-6018,-12 12-1556,-1-1 0,0-1-1,2-24 1,-6 30-469,0 1 1,1 0 0,1 0 0,0 0 0,1 1 0,1-1-1,0 1 1,12-18 0,-18 31-248,1 0 0,-1 0 0,1 0 0,0 0 0,-1 0 0,1 0 0,0 0 0,-1 0 0,1 0 0,0 1 1,0-1-1,0 0 0,0 1 0,0-1 0,0 1 0,0-1 0,0 1 0,0-1 0,0 1 0,0-1 0,0 1 0,0 0 0,0 0 0,1 0 0,-1 0 0,0 0 0,0 0 0,0 0 0,0 0 1,0 0-1,0 0 0,0 0 0,1 1 0,-1-1 0,0 1 0,0-1 0,0 0 0,0 1 0,0 0 0,0-1 0,0 1 0,1 1 0,3 3-25,0 1 0,0 0-1,0 0 1,-1 1 0,6 9-1,-4-6 19,66 120-720,11 18-4113,-78-141 3853,-4-6 681,0 0-1,0 0 1,0 1 0,0-1-1,0 0 1,0 1-1,0-1 1,-1 1 0,1-1-1,0 1 1,-1-1 0,1 1-1,-1-1 1,1 1-1,-1-1 1,0 1 0,0 2-1,-6-2-4736</inkml:trace>
  <inkml:trace contextRef="#ctx0" brushRef="#br0" timeOffset="1">142 270 12347,'-10'-7'5521,"-13"-9"-2825,9 6-423,15 10-1153,7-5-576,23 4-872,8-3-392,13-1-656,4 5-361,2-6-4024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0 25750,'-16'7'101,"1"0"1,0 1-1,0 1 1,1 0 0,1 1-1,-1 1 1,2 0 0,-20 21-1,24-23-101,-1 0-1,1 1 0,1 0 0,0 0 0,1 1 1,0 0-1,0 0 0,1 1 0,0 0 0,-3 16 1,7-24-7,0 1 1,0-1 0,1 0 0,-1 0 0,1 1 0,0-1 0,0 0 0,1 1-1,0-1 1,-1 0 0,1 0 0,1 0 0,-1 1 0,0-1 0,1 0-1,0-1 1,0 1 0,0 0 0,1 0 0,-1-1 0,1 0 0,0 1-1,0-1 1,0 0 0,0 0 0,0-1 0,1 1 0,-1-1 0,1 1 0,0-1-1,0 0 1,0-1 0,7 3 0,-6-2 10,-1-1-1,1 1 1,-1-1-1,1-1 1,-1 1-1,1-1 1,0 0-1,-1 0 1,1 0-1,0 0 1,-1-1-1,1 0 1,0 0 0,-1 0-1,1 0 1,-1-1-1,0 0 1,1 0-1,-1 0 1,0 0-1,0-1 1,-1 0-1,1 0 1,0 0-1,5-6 1,1-4 16,-1-1 0,-1 0-1,0-1 1,11-28 0,-3 6 65,-2 15 149,-14 21-224,0 1 0,0 0-1,0 0 1,0 0 0,1-1 0,-1 1 0,0 0-1,0 0 1,0 0 0,1 0 0,-1-1 0,0 1-1,0 0 1,0 0 0,1 0 0,-1 0 0,0 0-1,0 0 1,1 0 0,-1 0 0,0 0-1,0 0 1,1 0 0,-1 0 0,0 0 0,0 0-1,1 0 1,-1 0 0,0 0 0,0 0 0,1 0-1,-1 0 1,0 0 0,0 0 0,1 0 0,-1 0-1,0 1 1,0-1 0,1 0 0,1 4 18,0 0 0,-1 0 1,1 0-1,-1 0 1,0 0-1,0 0 0,1 6 1,-1-3-128,2 6-41,1 6-186,0 0 0,14 35 0,-16-49 212,0-1-1,0 0 1,0 0 0,0 0 0,1 0 0,0 0-1,0 0 1,0-1 0,0 1 0,0-1 0,1 0-1,-1 0 1,1 0 0,0 0 0,0-1 0,0 1 0,1-1-1,3 1 1,7-3-3163,-10-5-391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59 12411,'-6'-58'5785,"-4"71"-1552,2 18-2929,2 5-280,6 7-112,6 0-143,10-12-417,4-7-152,11-16-360,5-1-152,-2-12-312,1-2-273,-5-7-519,-6-8-256,4-7-1065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 12883,'15'1'5121,"17"1"-3289,7-1-624,10-1-455,3 0-201,-5-3-424,-6 0-392,-5 3-1273,-17 0-3712</inkml:trace>
  <inkml:trace contextRef="#ctx0" brushRef="#br0" timeOffset="1">0 149 12059,'8'-2'5993,"13"2"-656,22 0-4369,10-1-416,17-3-208,-3-1-528,-9 2-1904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41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395 39 11066,'0'-1'355,"1"-1"1,-1 1-1,1 0 0,-1 0 0,0-1 0,0 1 0,1 0 0,-1-1 0,0 1 0,0 0 0,0-1 0,0 1 1,0 0-1,-1-1 0,1 1 0,0 0 0,-1 0 0,1-1 0,0 1 0,-1 0 0,-1-2 0,1 2-157,0 0 0,0 0 0,0 0 0,0 1 0,0-1 0,-1 0 0,1 1 0,0-1 0,0 1 0,-1-1 0,1 1 0,0 0 0,-1 0 0,1-1 0,0 1 0,-1 0 0,-1 0 0,-4 1 103,-1 0 0,1 0 0,0 1 1,0-1-1,0 1 0,-11 6 1,-17 8 154,1 2 0,1 1-1,-35 27 1,54-35-385,1 0 0,0 1-1,0 0 1,1 1-1,0 1 1,2 0 0,-1 0-1,-15 31 1,23-39-31,1-1 0,0 0 0,1 1 0,-1-1 0,1 1 0,0-1 0,0 1 1,0 11-1,1-15-31,0 0-1,1 0 1,-1 0 0,1 0 0,-1 0 0,1 0 0,0 0 0,-1 0 0,1 0 0,0 0 0,0 0 0,0 0-1,1-1 1,-1 1 0,0 0 0,1-1 0,-1 1 0,1-1 0,-1 1 0,1-1 0,0 0 0,0 0 0,-1 0 0,1 0-1,0 0 1,3 1 0,5 1-7,1-1-1,0 0 0,0 0 0,0-1 1,-1-1-1,1 1 0,0-2 1,0 0-1,0 0 0,0-1 1,21-6-1,-4 0-2,-1-2 0,0-1 0,33-19 0,67-43 161,-126 72-155,-1 1 0,1-1 0,-1 1 0,1-1 0,0 1 0,-1-1 0,1 1 0,0 0 0,0 0 0,-1-1 0,1 1 0,0 0 0,0 0 0,-1 0 0,1-1 0,0 1 0,0 0 0,-1 0 0,1 0 0,0 0 0,0 1 0,-1-1 0,1 0 0,0 0 0,0 0 0,-1 1 0,1-1 0,0 0 0,0 1 0,-1-1 0,1 0 0,-1 1 0,1-1 0,0 1 0,-1-1 0,1 1 0,-1-1 0,1 1 0,-1 0 0,1-1 0,0 2 0,0 2-20,0 0 0,-1 0 0,1 0 0,-1 0 0,0 0 0,0 7-1,0 3-273,0-10 2,0-1 0,0 1 1,1-1-1,-1 1 0,1 0 0,0-1 1,0 1-1,0-1 0,1 1 0,-1-1 1,1 0-1,0 0 0,-1 0 0,2 0 1,-1 0-1,0 0 0,0 0 0,1 0 0,0-1 1,-1 0-1,1 1 0,0-1 0,0 0 1,0 0-1,1-1 0,-1 1 0,0-1 1,1 1-1,-1-1 0,1 0 0,-1 0 1,1-1-1,7 2 0,-2-2-710,1 0 1,0 0-1,-1-1 0,1 0 1,0 0-1,13-5 0,28-13-568,-19 4 3555,0 1 1,1 2-1,0 1 0,1 1 1,0 2-1,54-6 0,-86 14-1848,0 0-1,0-1 0,0 1 1,0 1-1,0-1 0,0 0 1,0 0-1,0 1 0,0 0 0,0-1 1,0 1-1,0 0 0,0 0 1,0 0-1,2 1 0,-3-1-45,0 0 0,0 0-1,0 0 1,-1 0 0,1 0-1,0 0 1,0 1 0,-1-1 0,1 0-1,-1 0 1,1 0 0,-1 1-1,0-1 1,1 0 0,-1 1-1,0-1 1,0 0 0,0 2-1,0 1 22,-1 0-1,0 0 1,0 0-1,0 0 1,0 0-1,0 0 1,-1-1-1,0 1 1,0 0-1,0-1 1,0 0-1,0 1 1,-1-1-1,-3 3 1,-2 1 8,0 0 1,-1 0-1,0-1 1,0-1-1,0 1 0,-1-2 1,0 1-1,0-1 1,0-1-1,0 0 0,-1 0 1,1-1-1,-1 0 1,-18 0-1,19-1-58,0-1-1,0 0 1,0-1 0,0 0 0,0 0-1,0-1 1,0-1 0,0 0-1,0 0 1,1-1 0,0 0 0,-1 0-1,2-1 1,-1-1 0,-13-10 0,19 14-89,0-1 1,0 0 0,0 1 0,1-1 0,-1 0 0,1-1 0,0 1 0,0 0 0,0-1 0,1 1-1,-1-1 1,1 1 0,0-1 0,0 0 0,0 0 0,0 0 0,1 1 0,-1-1 0,1 0 0,0 0-1,0 0 1,0 0 0,1 0 0,0 0 0,-1 1 0,1-1 0,1 0 0,0-3 0,1 2-152,-1 0 0,1 1 0,0-1 1,0 1-1,1 0 0,-1 0 0,1 0 0,0 0 1,0 1-1,0-1 0,1 1 0,-1 0 0,1 0 1,0 1-1,-1-1 0,1 1 0,0 0 1,1 1-1,8-3 0,-5 3-368,0 0 0,1 0 0,-1 1 0,16 2 0,42 8-2575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4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14 10898,'7'8'4929,"4"3"-1968,-19 10-1017,-13 9 105,-18 1 103,-4-4-159,-5-11-537,4-4-168,5-19-552,6-11-295,15-11-321,14-8-184,13 3-513,11 8-287,14 14-752,0 6-352,8 12-889,4 11 288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44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103 214 11498,'-11'-2'875,"1"0"-1,0-1 1,-15-6 0,24 8-821,1 0 1,-1 0-1,0 0 1,1 0-1,-1 0 0,1 0 1,-1 0-1,1-1 1,-1 1-1,1 0 1,0 0-1,-1 0 1,1-1-1,0 1 1,0 0-1,0 0 1,0 0-1,0-1 1,0 1-1,1 0 1,-1 0-1,0-1 1,0 1-1,1 0 1,-1 0-1,1 0 1,0-2-1,2-8 238,-2 3-50,-1-1 0,0 1 0,0 0 0,-1-1 0,0 1 0,0 0 0,-1 0 0,-1 0 0,1 0-1,-1 0 1,-4-8 0,4 11 391,0 0-1,0 0 0,0 0 1,-1 0-1,-5-5 1,9 10-565,0-1 0,0 1 0,0 0 1,-1 0-1,1 0 0,0 0 0,0 0 0,0 0 1,0 0-1,0-1 0,0 1 0,0 0 0,-1 0 1,1 0-1,0 0 0,0 0 0,0-1 1,0 1-1,0 0 0,0 0 0,0 0 0,0 0 1,0-1-1,0 1 0,0 0 0,0 0 0,0 0 1,0 0-1,0-1 0,0 1 0,0 0 1,0 0-1,0 0 0,0 0 0,0-1 0,0 1 1,1 0-1,-1 0 0,0 0 0,0 0 0,0 0 1,0-1-1,0 1 0,0 0 0,0 0 1,1 0-1,-1 0 0,0 0 0,0 0 0,0 0 1,15-4 619,24 4-830,-20 1 172,1 1 1,0 1-1,-1 1 1,1 0-1,30 13 1,-43-14-3,1-1 1,-1 2-1,-1-1 1,1 1-1,0 0 1,-1 0-1,0 1 1,0 0-1,0 0 1,-1 0-1,0 1 1,0-1-1,0 1 1,0 1-1,-1-1 1,0 1 0,-1-1-1,1 1 1,3 11-1,-7-14 27,1 0 1,0 1-1,-1-1 0,0 0 0,0 0 1,0 1-1,-1-1 0,1 0 1,-1 0-1,0 0 0,0 0 0,-1 0 1,1 0-1,-1 0 0,0 0 1,0 0-1,0-1 0,0 1 0,-1-1 1,1 0-1,-1 1 0,-6 4 1,-3 3 182,0-1 1,-1-1 0,0 0 0,-26 13 0,28-17-173,1-1 0,-1 0-1,0-1 1,0 0 0,-1 0 0,1-2 0,0 1-1,-12-1 1,9-1-757,-1 0 0,1-1 0,-17-4-1,21 4-1557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7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12979,'2'-1'10282,"18"5"-9042,15 3-264,27 1-295,19-1-193,12-6-264,0 2-240,-17-1-1281,-16 0-807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3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1 100 12619,'3'16'1461,"0"1"1,11 25 0,-14-41-1415,0-1 0,0 0 0,1 1 0,-1-1 0,0 1 0,1-1 0,-1 0 0,0 1 0,1-1 0,-1 0 0,1 0 0,-1 1 0,1-1 0,-1 0 0,0 0 0,1 0 0,-1 1 0,1-1 0,-1 0 0,1 0 0,-1 0 0,1 0 0,-1 0 0,1 0 0,-1 0 0,1 0 0,-1 0 0,1 0 0,-1 0 0,1 0 0,-1-1 0,1 1 0,-1 0 0,1 0 0,-1 0 0,1-1 0,-1 1 0,0 0 0,1-1 0,-1 1 0,1 0 0,-1-1 0,1 0 0,20-19 1141,-17 14-778,37-44 2179,-31 37-1914,0 0 0,1 0-1,1 2 1,16-15-1,-20 19-297,-7 5-269,1 0 1,-1 1 0,1 0-1,-1-1 1,1 1 0,0 0 0,-1 0-1,1 0 1,0 0 0,0 0 0,0 0-1,3 0 1,-5 1 99,2 12-241,-1 0 0,2 0 0,0 0 0,0 0 0,1 0 1,5 11-1,1 3-212,-3 0-268,7 29-3195,-18-41 1371</inkml:trace>
  <inkml:trace contextRef="#ctx0" brushRef="#br0" timeOffset="1">163 163 16972,'-68'-40'6241,"104"40"-5249,1 0-312,5-5-1344,4 0-704,8 3-2473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7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14515,'0'-5'5849,"7"0"-3568,27 5-1641,11 0-256,32 3-280,11 1-32,11 2-432,0-1-648,-19-3-1753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0 1 13347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53 439 10274,'-44'-2'4976,"43"2"-4771,0-1 1,1 1-1,-1-1 0,1 1 0,-1-1 1,1 1-1,-1-1 0,1 1 1,-1-1-1,1 0 0,0 1 1,-1-1-1,1 0 0,0 0 0,-1 1 1,1-1-1,0 0 0,0 1 1,0-1-1,0 0 0,0 0 1,0 1-1,0-1 0,0 0 1,0 0-1,0 1 0,0-1 0,0 0 1,1-1-1,5-28 502,-5 25-209,25-185 3487,-11 66-1746,-6 91-1578,-9 33-652,0-1 0,0 1 1,0 0-1,1-1 0,-1 1 1,0-1-1,1 1 0,-1 0 1,0 0-1,1-1 1,-1 1-1,1 0 0,-1-1 1,0 1-1,1 0 0,-1 0 1,1 0-1,-1 0 0,1-1 1,-1 1-1,0 0 1,1 0-1,0 0 0,0 0-6,0 1-1,0-1 0,0 0 1,0 1-1,0-1 0,0 1 1,0-1-1,0 1 0,0 0 1,0-1-1,0 1 0,0 0 1,-1 0-1,2 1 0,70 83-52,35 37-46,-98-112 98,0-1 0,1 0 0,1-1 0,-1 0 0,1-1 0,1 0 0,20 10 0,-31-18 9,-1 1 0,1 0 0,-1 0-1,1-1 1,-1 1 0,1-1 0,-1 1 0,1 0 0,-1-1 0,1 1 0,-1-1 0,0 1 0,1-1 0,-1 1 0,0-1 0,0 0 0,1 1 0,-1-1 0,0 1 0,0-1 0,0 1 0,0-1 0,0 0 0,0 1 0,0-1 0,0 0 0,5-29 144,-3 20-80,2-20 25,1 1 0,2 0 0,1 1 0,1-1-1,20-39 1,-27 64-115,0 0-1,0 1 1,1 0-1,-1-1 0,1 1 1,0 0-1,0 0 1,0 1-1,0-1 1,1 0-1,-1 1 0,1 0 1,-1 0-1,1 0 1,0 0-1,-1 1 1,1-1-1,0 1 1,0 0-1,0 0 0,1 1 1,-1-1-1,0 1 1,5 0-1,6 1-390,0 2-1,0 0 1,0 0-1,0 1 1,17 8 0,11 3-1068,-3-6 435,-26-6 788,0 0 1,0 1-1,-1 0 1,1 1 0,24 14-1,-35-17 265,0 0 0,0 0 0,-1 0-1,1 0 1,-1 1 0,0-1-1,1 1 1,-1 0 0,0 0 0,-1-1-1,1 1 1,0 1 0,-1-1 0,0 0-1,0 0 1,0 0 0,0 1-1,0-1 1,-1 0 0,1 1 0,-1-1-1,0 1 1,0-1 0,0 0 0,-1 1-1,1-1 1,-1 1 0,1-1-1,-1 0 1,-3 6 0,2-2 164,-1 0 1,0 0-1,0-1 0,-1 1 1,0-1-1,0 1 0,0-1 1,-1-1-1,0 1 0,-8 7 1,10-10-24,-1 0 0,0 0 1,1-1-1,-1 1 1,0-1-1,0 0 1,-1 0-1,1 0 1,0 0-1,-1-1 0,1 0 1,-1 0-1,1 0 1,-1 0-1,0-1 1,1 0-1,-9 0 1,10-1-91,0 1 1,1-1 0,-1 0 0,0 0 0,1 0-1,-1 0 1,1 0 0,-1-1 0,1 1 0,0-1-1,-1 0 1,1 0 0,0 0 0,0 0 0,0 0-1,-2-4 1,0 1 4,1 0 0,0-1 0,1 0 0,-1 1 0,1-1 0,0 0 0,-2-10 0,3 9-136,-1 0 0,2 0 0,-1 0 0,1 1 0,0-1 0,0 0 0,1 0 0,0 0 0,0 1 0,0-1 0,1 0 0,0 1 0,1-1 0,5-11 0,-6 15-70,0 1 1,-1 0-1,1 0 1,0 0-1,1 0 1,-1 0-1,0 0 1,0 0-1,1 1 1,-1-1-1,1 1 1,0 0-1,-1-1 1,1 1-1,0 1 1,0-1-1,-1 0 1,1 1-1,0-1 1,0 1-1,0 0 1,0 0-1,0 0 1,3 1-1,38 7-2399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3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79 384 13891,'1'0'6121,"6"-1"-3224,4-12-857,0-5-263,-1-8-737,-6-9-320,-6-2-760,-3-8-440,-6-6-992,1 2-793</inkml:trace>
  <inkml:trace contextRef="#ctx0" brushRef="#br0" timeOffset="1">15 40 17060,'-14'-39'6593,"72"42"-4873,9 2-327,-4-5-657,-6-2-328,-18 2-576,0-3-608,-24 0-1865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10738,'-6'3'9159,"12"1"-4340,170 61-2872,-151-57-1780,-1 2 0,0 0-1,0 2 1,37 24 0,-57-33-140,1 1 0,0 0 0,-1 0 0,1 1 0,-1 0-1,-1-1 1,1 1 0,0 0 0,-1 1 0,0-1 0,3 8 0,-5-9 9,0 1-1,0-1 1,0 0 0,-1 1-1,0-1 1,0 1 0,0-1-1,0 1 1,0-1 0,-1 1-1,0-1 1,0 0 0,0 1-1,-1-1 1,1 0 0,-1 0-1,-4 6 1,1 0 58,-1-1 1,0 0-1,-1 0 1,0-1-1,-1 0 0,0 0 1,0 0-1,0-1 1,-1-1-1,-12 8 0,-11 4 249,-61 24-1,67-32-977,1 0 0,0 2 0,1 2 0,-27 18 0,19-4-2154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101 200 7642,'-24'1'1972,"24"-1"-1945,0 0-1,0 0 0,0 0 0,0 0 0,-1 0 0,1 0 0,0 0 0,0 0 0,0 0 0,0 0 0,0 0 0,0 0 0,0 0 1,0 0-1,0 0 0,-1 0 0,1 0 0,0 0 0,0 0 0,0 0 0,0 0 0,0 0 0,0 0 0,0 0 0,0 0 0,-1 0 1,1 0-1,0 0 0,0 0 0,0 0 0,0 0 0,0 0 0,0 0 0,0 0 0,0 0 0,0 0 0,-1 0 0,1 0 0,0 0 0,0 0 1,0-1-1,0 1 0,0 0 0,0 0 0,0 0 0,0 0 0,0 0 0,0 0 0,0 0 0,0 0 0,0 0 0,0-1 0,0 1 1,0 0-1,0 0 0,0 0 0,0 0 0,0 0 0,0 0 0,0 0 0,0 0 0,0-1 0,0 1 0,0 0 0,0 0 0,0 0 1,0 0-1,31-13 2647,20-9-1648,-32 9-670,0-2 0,0 0 0,-2-1 0,0 0 0,22-30 0,-39 46-347,2-1 152,-1-1-1,1 1 0,-1-1 1,1 0-1,-1 0 0,0 0 1,0 1-1,0-1 0,0 0 0,0-1 1,0 1-1,0 0 0,0 0 1,-1 0-1,1 0 0,-1-1 0,0 1 1,0-5-1,-14 30 1973,-147 277-1558,99-206-1076,18-31 184,31-48 298,13-15 13,0 1 0,-1-1 0,1 0 0,0 0 1,0 0-1,-1 0 0,1 0 0,0 0 0,0 0 0,-1 0 1,1 0-1,0 0 0,0 0 0,-1 0 0,1 0 0,0 0 1,-1 0-1,1 0 0,0 0 0,0 0 0,-1-1 0,1 1 0,0 0 1,0 0-1,0 0 0,-1 0 0,1 0 0,0-1 0,0 1 1,0 0-1,-1 0 0,1 0 0,0-1 0,0 1 0,0 0 1,0 0-1,0-1 0,0 1 0,-1 0 0,1 0 0,0-1 1,0 1-1,0 0 0,0 0 0,0-1 0,0 1 0,0 0 1,0-1-1,0 1 0,0 0 0,0 0 0,0-1 0,0 1 1,1 0-1,0-5-130,1 1 1,0-1 0,0 1-1,0 0 1,0 0-1,1 0 1,0 0 0,0 0-1,4-4 1,-4 4 15,1-1-9,1 1 0,0-1 0,1 1-1,8-6 1,9-8-208,7-7 144,0 2-1,1 1 1,1 1 0,62-30 0,-62 36 109,-7 2-322,1 1 0,31-9 0,-48 18 250,1 1 0,-1 0 0,1 1 0,-1 0 0,1 0 0,0 1 0,-1 1 0,1-1 0,0 1 0,11 3 0,-18-3 146,0 0 0,0-1-1,0 1 1,0-1 0,0 0-1,0 0 1,0 0 0,0-1-1,0 1 1,0-1 0,0 1-1,0-1 1,-1 0 0,1 0-1,0 0 1,0-1 0,-1 1-1,1-1 1,-1 1 0,5-5-1,1-2 162,0 0-1,-1 0 1,0-1-1,8-13 0,6-8 393,-12 14 912,-9 16-1379,0 0 0,0-1 0,0 1 0,0 0 0,0 0 0,-1 0-1,1 0 1,0-1 0,0 1 0,0 0 0,0 0 0,0 0 0,0 0 0,-1 0 0,1-1 0,0 1 0,0 0 0,0 0 0,0 0 0,-1 0 0,1 0-1,0 0 1,0 0 0,0 0 0,-1 0 0,1 0 0,0 0 0,0 0 0,0 0 0,-1 0 0,1 0 0,0 0 0,0 0 0,0 0 0,-1 0-1,1 0 1,0 0 0,0 0 0,0 0 0,0 0 0,-1 0 0,1 0 0,0 0 0,-22 9 2731,4 2-3667,5-3 1005,0 1 0,-19 17 0,27-22-102,1 0 0,0 0 1,0 1-1,0 0 0,1-1 0,0 2 0,-1-1 0,2 0 0,-1 0 0,1 1 0,0 0 0,-2 5 0,4-9-45,0 0 0,0 0 0,0 0 0,0 0 0,1 0 0,-1 0-1,1 0 1,-1 0 0,1 0 0,0-1 0,-1 1 0,1 0 0,0 0 0,0-1 0,0 1-1,0 0 1,1-1 0,-1 1 0,0-1 0,1 0 0,-1 1 0,1-1 0,-1 0 0,1 0 0,0 0-1,-1 0 1,1 0 0,0 0 0,2 0 0,4 3-30,1-1 0,-1 0 0,0-1 1,16 3-1,-14-4-48,0 0 0,0-2 1,0 1-1,0-1 0,-1 0 1,1-1-1,0 0 0,12-5 1,75-34-2610,-68 28 1373,-5 2 231,-1-1 1,-1-1-1,38-28 0,-53 34 458,-5 3-949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2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 10858,'-20'2'3100,"33"-1"-1584,41 0-354,103-5-68,-157 4-1093,1 0 9,0 0 1,-1-1-1,1 1 0,0 0 1,0 0-1,0 0 1,-1 0-1,1 0 0,0 0 1,0 0-1,0 0 1,0 0-1,-1 1 0,1-1 1,0 0-1,0 0 1,-1 1-1,1-1 1,0 0-1,0 1 0,-1-1 1,1 1-1,0-1 1,-1 1-1,1-1 0,-1 1 1,1 0-1,-1-1 1,1 1-1,-1 0 0,1 0 1,-8 1 1412,-22 13-1226,0 2 1,0 0 0,2 2-1,0 1 1,-39 38-1,64-56-190,-1 0 0,1 0-1,0 0 1,0 0 0,0 1-1,0-1 1,0 1-1,1-1 1,-1 1 0,1-1-1,-2 5 1,3-5-15,0 0 1,0-1-1,0 1 1,0-1 0,0 1-1,0-1 1,1 1-1,-1 0 1,0-1-1,1 1 1,-1-1-1,1 1 1,0-1-1,0 0 1,-1 1-1,1-1 1,0 0-1,0 1 1,0-1-1,0 0 1,1 0-1,-1 0 1,3 2-1,1 1-20,0 0-1,1-1 1,0 1-1,0-1 1,0 0-1,0-1 0,1 1 1,-1-1-1,1-1 1,-1 1-1,1-1 0,0 0 1,-1-1-1,1 1 1,12-2-1,10-2-393,0-1 0,40-11 0,-35 7-92,-5 2 21,0-2 0,56-22 0,-75 25 457,-1 0 0,1 0 0,-1-1 0,0 0 0,0-1 0,0 0 0,-1 0 0,0-1 0,-1 0 0,0 0 0,10-15 0,-13 17-199,7-13 1350,-12 16-75,-7 10-61,3-1-812,1 0 1,-1 0 0,1 1-1,1 0 1,-1 0 0,1 0-1,0 0 1,1 1 0,-1-1-1,1 1 1,1-1 0,0 1-1,0 0 1,0 0 0,1-1-1,0 1 1,1 0 0,0 0-1,0 0 1,4 14 0,-3-18-138,1 1 1,0-1 0,-1 0 0,2 0 0,-1 0 0,0 0 0,1-1 0,-1 1 0,1-1 0,0 0 0,0 0 0,1 0 0,-1-1 0,0 1 0,1-1-1,0 0 1,-1 0 0,1-1 0,0 1 0,0-1 0,0 0 0,0-1 0,0 1 0,0-1 0,9 0 0,-1-1 0,-1 0 0,0-1 0,0 0 0,0 0-1,0-2 1,0 1 0,0-1 0,-1-1 0,16-9 0,3-6 56,48-41-1,-34 25-48,-44 35-29,0 1 1,1-1-1,-1 1 0,1-1 1,-1 1-1,0-1 0,1 1 1,-1 0-1,1-1 0,-1 1 1,1-1-1,-1 1 1,1 0-1,-1 0 0,1-1 1,-1 1-1,1 0 0,-1 0 1,1 0-1,0 0 0,-1 0 1,1 0-1,-1 0 0,1 0 1,0 0-1,-1 0 1,1 0-1,-1 0 0,1 0 1,-1 0-1,1 0 0,0 0 1,-1 1-1,1-1 0,-1 0 1,1 0-1,-1 1 1,1-1-1,-1 0 0,1 1 1,-1-1-1,0 1 0,1-1 1,-1 1-1,0-1 0,1 0 1,-1 1-1,0-1 1,1 1-1,-1 0 0,0-1 1,0 1-1,1-1 0,-1 1 1,0 0-1,15 19 210,-6-10-204,1 3-14,1 0 1,0-1-1,1 0 1,0-1-1,1-1 1,24 16-1,-33-24-234,0-1 1,0 0-1,0 0 0,0 0 1,0 0-1,0-1 1,0 0-1,0 1 0,0-2 1,1 1-1,-1 0 0,0-1 1,0 0-1,0 0 0,0 0 1,0 0-1,5-3 0,20-13-3575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15739,'15'3'6122,"-2"5"-4034,18 0-1208,0-1-128,6-2-207,0-2-385,4 2-1113,-4 0-727,-11-5-3769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10930,'0'2'302,"1"0"-1,-1-1 1,1 1 0,0-1-1,-1 1 1,1-1-1,0 0 1,0 1-1,0-1 1,0 0-1,0 1 1,0-1-1,0 0 1,0 0 0,1 0-1,-1 0 1,3 1-1,0 0-106,0 0 0,0 0-1,0-1 1,0 1 0,0-1 0,7 1-1,1-1-94,1 0 0,0-1 0,20-1 0,-16-1 74,1-1-1,24-7 1,-39 9-156,1 0 1,-1 0-1,1 0 1,0-1-1,-1 1 0,0-1 1,1 0-1,-1 0 1,0 0-1,0-1 0,0 1 1,-1-1-1,1 1 1,0-1-1,-1 0 1,0 0-1,4-6 0,-6 8 23,1-1 0,-1 0-1,0 1 1,0-1-1,0 0 1,0 1 0,0-1-1,0 1 1,-1-1 0,1 0-1,0 1 1,-1-1-1,1 1 1,-1-1 0,0 1-1,1-1 1,-1 1 0,0 0-1,0-1 1,0 1-1,0 0 1,0-1 0,0 1-1,0 0 1,-1 0-1,1 0 1,-2-1 0,-44-27 1271,37 24-1005,-99-53 2774,122 54-3979,15 2 18,20 4-667,9 4-239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6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10 106 9082,'-10'87'3481,"24"-114"1574,3-22-2374,-17 46-2502,10-30 1574,-10 33-1733,0-1 0,0 0 0,0 1 0,0-1 0,1 1 0,-1-1 0,0 1 0,0-1 0,1 1 0,-1-1 0,0 1 0,1-1 0,-1 1 0,0-1 0,1 1 0,-1 0 0,1-1 0,-1 1 0,0 0 0,1-1 0,-1 1 0,1 0 0,-1-1 0,1 1 0,-1 0 0,1 0 0,0 0 0,-1 0 0,1-1 0,-1 1 0,1 0 0,-1 0 0,1 0 0,0 0 0,-1 0 0,1 0 0,-1 0 1,1 1-1,-1-1 0,1 0 0,-1 0 0,1 0 0,-1 0 0,1 1 0,-1-1 0,1 0 0,0 1 0,34 33-90,-30-28 65,1 1 0,0-1 0,0 0 0,0-1 0,1 0 0,0 0 0,0 0-1,0-1 1,1 0 0,0 0 0,8 2 0,-13-5 4,5 2 0,0-1 0,0 0 0,1-1 0,-1 0 0,0 0 0,15-1 0,-22 0 8,0 0 0,0-1 0,0 1 1,0 0-1,0-1 0,-1 1 0,1-1 0,0 1 0,0-1 1,0 1-1,-1-1 0,1 0 0,0 1 0,-1-1 1,1 0-1,0 0 0,-1 1 0,1-1 0,-1 0 0,1 0 1,-1 0-1,0 0 0,1 0 0,-1 1 0,0-1 0,0 0 1,1 0-1,-1-2 0,1-37 377,1 8-185,-1 30-259,1-1 1,-1 1 0,1 0-1,0 0 1,0 0 0,-1 0-1,1 0 1,0 1-1,1-1 1,-1 0 0,0 1-1,0 0 1,1-1-1,-1 1 1,1 0 0,-1 0-1,1 0 1,-1 1 0,1-1-1,-1 1 1,5-1-1,5-1-450,0 1-1,0 0 0,17 2 0,-7 0 416,-1 2 0,0 0 1,0 2-1,0 0 0,0 1 1,-1 2-1,22 10 0,-42-18 146,0 0-1,1 0 1,-1 0-1,0 0 1,0 0-1,1 0 1,-1 1 0,0-1-1,0 0 1,1 0-1,-1 1 1,0-1-1,0 0 1,1 0-1,-1 1 1,0-1-1,0 0 1,0 0 0,0 1-1,1-1 1,-1 0-1,0 1 1,0-1-1,0 0 1,0 0-1,0 1 1,0-1-1,0 0 1,0 1 0,0-1-1,0 0 1,0 1-1,0-1 1,0 0-1,0 1 1,0-1-1,0 0 1,-1 1-1,1-1 1,0 0-1,0 0 1,0 1 0,0-1-1,-1 0 1,1 1-1,0-1 1,0 0-1,0 0 1,-1 0-1,1 1 1,0-1-1,0 0 1,-1 0 0,1 0-1,0 0 1,-1 1-1,1-1 1,0 0-1,-1 0 1,1 0-1,0 0 1,-1 0-1,-2 2 330,0-1-1,-1 1 1,1-1-1,-1 0 1,1 0-1,-1 0 1,-3 0-1,-1-1 4,0 0 0,-1 0 0,1-1 0,0 0 0,0-1 0,0 1 0,0-2 0,-10-3 0,15 5-328,1 0 0,-1 0 0,1 0 0,-1 0 0,1 0 0,-1-1 0,1 1 0,0-1 0,0 1 0,0-1 0,0 0 0,0 0 0,0 0 0,0 0 0,0 0 0,1 0 0,-1 0 0,1-1 0,0 1 0,0-1 0,0 1 0,0-1 0,0 1 0,0-1 0,1 1 0,-1-1 0,1 0 0,0 0 0,0-3 0,0 3-109,1 1 0,0 0 0,0 0 0,0-1 0,0 1 0,0 0 0,0 0 0,0 0 0,1 0 0,-1 0 0,1 1 0,0-1 0,-1 0 0,1 1 0,0-1 0,0 1 0,0-1 0,0 1 0,0 0 0,0 0 0,0 0-1,1 0 1,3 0 0,-2-1-187,1 1 0,0 0 0,0 0 0,-1 0 0,1 1 0,0-1 0,0 1 0,0 1 0,0-1 0,6 2-1,22 10-2313,5 9-1526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74 9074,'56'-56'4530,"-54"54"-4276,1 0-1,0 0 0,0 1 1,1-1-1,-1 0 0,0 1 1,0 0-1,1 0 0,-1 0 1,1 0-1,-1 1 0,1-1 1,-1 1-1,1 0 1,-1 0-1,1 0 0,0 1 1,-1-1-1,1 1 0,-1-1 1,0 1-1,1 1 0,-1-1 1,0 0-1,6 4 0,-7-4-188,0 0 0,1 1 0,-1-1 0,0 1 0,-1-1 0,1 1-1,0 0 1,0 0 0,-1 0 0,1 0 0,-1 0 0,1 0 0,-1 0 0,0 1-1,0-1 1,0 0 0,0 1 0,0-1 0,-1 1 0,1-1 0,-1 1-1,0-1 1,1 1 0,-1-1 0,0 1 0,0-1 0,-1 1 0,1-1-1,-1 1 1,1-1 0,-1 1 0,0-1 0,-1 3 0,-17 30 250,-2-2 1,-1-1 0,-2-1 0,-1-1-1,-1-1 1,-30 26 0,45-45 473,31-25-462,-11 10-312,-1 1-1,1 0 1,0 0 0,1 1 0,-1 0 0,16-2-1,-22 5-14,1-1-1,-1 1 1,1 0-1,-1 1 1,1-1-1,-1 0 0,1 1 1,-1 0-1,0 0 1,1 0-1,-1 0 1,0 0-1,0 1 1,1 0-1,-1-1 0,0 1 1,-1 0-1,1 1 1,0-1-1,-1 0 1,1 1-1,2 2 1,-1 1-40,1-1 1,0 0-1,0 0 1,1-1 0,-1 1-1,1-1 1,12 6 0,-16-9-117,1 0 0,-1 0 1,1 0-1,-1 0 1,1 0-1,-1-1 0,1 1 1,-1-1-1,1 0 0,-1 0 1,1 0-1,0 0 1,-1 0-1,1 0 0,-1-1 1,1 1-1,0-1 0,-1 0 1,1 0-1,-1 0 1,0 0-1,1 0 0,-1 0 1,0-1-1,2-1 1,3-5-1363,-3-2-149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17 9322,'6'-5'7480,"13"0"-6920,-14 5 257,36-6 495,-40 6-1237,0 0 0,1-1-1,-1 1 1,0 0 0,1 0 0,-1 0 0,0 0 0,0 0 0,1 1 0,-1-1 0,0 0-1,1 1 1,-1-1 0,0 0 0,0 1 0,0 0 0,0-1 0,1 1 0,-1 0-1,0-1 1,0 1 0,0 0 0,0 0 0,0 0 0,-1 0 0,2 1 0,-2-1 6,0 0 0,1 0 0,-1 0 0,0 0 0,0 0 0,0 0 0,0 0 0,0 0 0,-1 0 0,1 0 0,0 0 0,0 0 0,-1 0 0,1 0 0,-1 0 0,1 0 0,-1 0 0,1 0 0,-1 0 0,1 0 0,-1 0 0,0-1 0,1 1 0,-2 1 0,-4 3 147,0 0-1,0 0 1,0-1-1,-1 0 0,0 0 1,1 0-1,-2-1 1,1 0-1,0 0 0,0-1 1,-1 0-1,-12 2 1,14-3-139,1 0 0,-1-1 1,0 0-1,0 0 0,0-1 1,0 1-1,1-1 1,-1 0-1,0-1 0,1 1 1,-1-1-1,1-1 0,-1 1 1,1-1-1,0 1 1,0-2-1,-6-3 0,11 7-86,-1-1 0,1 1 0,-1-1 0,1 1 0,-1-1 0,1 1 0,-1-1 0,1 1 0,0-1 0,-1 1 0,1-1 0,0 0 0,-1 1 0,1-1 0,0 0 0,0 1 0,-1-1 0,1 0 0,0 1 0,0-1 0,0 0 0,0 1 0,0-1-1,0 0 1,0 0 0,0 1 0,0-1 0,1 0 0,-1 1 0,0-1 0,0 0 0,1 1 0,-1-1 0,0 1 0,1-1 0,-1 0 0,0 1 0,1-1 0,-1 1 0,1-1 0,-1 1 0,1-1 0,0 0 0,2-1-37,-1 0 1,1 0-1,0 0 0,0 0 1,0 0-1,1 1 0,3-2 1,3 0-236,1 0 0,0 1 0,0 1 0,0 0 0,0 0 0,0 1 0,0 0 1,0 1-1,0 0 0,0 1 0,0 0 0,-1 1 0,1 0 0,-1 1 0,15 6 0,19 12-1836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8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55 139 10234,'-48'62'9490,"42"-74"-7497,17-6-217,9-14-504,-9-9-287,4 5-649,-14 9-184,-9 7-552,7 9-545,10 8-1607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9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24 146 8450,'-19'65'3637,"15"-58"-175,6-15-1290,1 4-1700,-1-1 0,1 0 0,-1 0 0,0 0 0,0 0 0,0-1 0,-1 1 0,0 0 0,1-10 0,-1 7-272,1 0-1,0 1 1,0-1 0,4-10 0,-5 17-199,-1 1 0,0-1 0,1 1 0,-1-1 1,1 1-1,-1 0 0,1-1 0,-1 1 0,1 0 1,-1-1-1,1 1 0,-1 0 0,1 0 0,-1 0 0,1-1 1,-1 1-1,1 0 0,0 0 0,-1 0 0,1 0 1,-1 0-1,1 0 0,-1 0 0,1 0 0,0 0 0,-1 0 1,1 0-1,-1 1 0,1-1 0,-1 0 0,1 0 1,-1 1-1,1-1 0,0 0 0,-1 0 0,0 1 0,1-1 1,-1 1-1,1-1 0,-1 0 0,1 1 0,-1 0 1,26 23-36,-21-19 41,1 2 0,42 37 69,-46-42-72,0 0-1,0 0 0,0-1 1,1 1-1,-1-1 0,0 1 0,1-1 1,0 0-1,-1 0 0,1 0 1,-1-1-1,1 1 0,0 0 0,0-1 1,0 0-1,-1 0 0,1 0 1,0 0-1,4-1 0,-6 1 6,0-1 0,0 0-1,0 0 1,0 0 0,0 0 0,0-1-1,0 1 1,-1 0 0,1 0 0,-1 0-1,1-1 1,-1 1 0,1 0 0,-1 0-1,1-1 1,-1 1 0,0 0-1,0-1 1,0-1 0,2-31 235,-2 33-224,-1-22 57,0 12 50,1 0 1,0 0-1,1 0 1,2-16-1,-2 25-206,-1 0 0,1 0-1,-1 0 1,1 0 0,0 0-1,0 0 1,0 0 0,0 0 0,0 0-1,0 1 1,1-1 0,-1 0-1,0 1 1,1-1 0,-1 1-1,1-1 1,0 1 0,-1 0-1,1 0 1,0 0 0,0 0-1,0 0 1,0 0 0,0 0-1,0 1 1,0-1 0,0 1-1,4-1 1,19-1-1967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7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47 182 9978,'-47'23'3833,"75"-60"-2729,1-4-224,-3 0 281,-3 2 135,-9 17 192,-7 5-95,-7 11-281,0 4-272,1 6 112,17 35-856,28 50-712,-15-37-528,0-15-841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11859,'10'-2'4689,"12"-1"-2841,16 0-1400,20 5-296,7-2-256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0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25 181 10810,'-20'42'4009,"66"-43"-3297,4-2-248,-18-12-352,1-3-120,-23-1-40,-4-3 176,-16 3 737,-16-2 359,-8 0 592,-5-2-79,5 8-545,8 4-328,13 1-704,13 5-448,25-1-736,7-2-376,14 3-721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10498,'0'9'530,"-1"-4"-190,1 0 1,0 0 0,1 0 0,-1 0-1,1 0 1,2 6 0,-3-9-293,1-1 1,0 0-1,-1 1 1,1-1-1,0 0 0,0 0 1,0 0-1,0 0 1,0 0-1,0 0 1,0 0-1,1 0 1,-1 0-1,0 0 1,0 0-1,1-1 0,-1 1 1,1 0-1,-1-1 1,0 0-1,1 1 1,-1-1-1,1 0 1,-1 0-1,3 1 0,8 0 44,0 0-1,1 0 1,-1-1-1,1-1 0,-1 0 1,0-1-1,1 0 0,-1-1 1,13-5-1,-24 8-48,0 0-1,0-1 1,0 1-1,0-1 1,-1 1 0,1-1-1,0 1 1,0-1 0,-1 1-1,1-1 1,0 0-1,-1 1 1,1-1 0,0 0-1,-1 0 1,1 1-1,-1-1 1,1 0 0,-1 0-1,0 0 1,1 0-1,-1 0 1,0 0 0,0 0-1,1 0 1,-1-1 0,0-1 78,-1 1 0,1 0 0,-1 0 0,1-1 0,-1 1 0,0 0 1,0 0-1,0 0 0,0 0 0,0 0 0,-2-2 0,-4-4 618,0-1-1,0 1 1,-15-12 0,-1 4 537,17 12-842,0 0 0,1 0 1,-1-1-1,1 0 0,-8-9 1,12 14-434,1-1-1,0 0 1,-1 0 0,1 0 0,0 0 0,0 0-1,-1 0 1,1 0 0,0 0 0,0 0 0,0 0 0,0 0-1,0 0 1,1 0 0,-1 0 0,0 0 0,0 0-1,1 0 1,-1 1 0,0-1 0,1 0 0,-1 0 0,1 0-1,-1 0 1,1 0 0,-1 1 0,1-1 0,0 0 0,-1 1-1,1-1 1,0 0 0,0 1 0,-1-1 0,1 1-1,0-1 1,0 1 0,0-1 0,0 1 0,2-1 0,37-16-1588,-30 15 903,0-1 0,1 2 0,-1-1 0,0 2 0,15-1 0,16 3-2346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11106,'63'21'4143,"-62"-21"-4000,-1 0 0,1 0 1,-1 0-1,1 1 0,-1-1 1,1 0-1,-1 0 0,0 1 1,1-1-1,-1 0 0,1 1 1,-1-1-1,0 1 0,1-1 1,-1 0-1,0 1 0,1-1 1,-1 1-1,0-1 0,0 1 1,1-1-1,-1 1 0,0 0 1,-4 16 743,3-14-467,0 4-288,0-1-1,1 0 0,0 1 0,0-1 1,0 0-1,1 0 0,0 1 0,0-1 1,0 0-1,1 0 0,0 0 1,0 0-1,1-1 0,0 1 0,0 0 1,0-1-1,0 0 0,1 0 0,0 0 1,0 0-1,7 6 0,-6-6-124,1 0 0,-1-1 0,1 0 0,0 0 0,0 0 0,1 0 0,-1-1 0,1 0-1,0-1 1,-1 1 0,1-1 0,0-1 0,0 1 0,1-1 0,-1 0 0,0-1 0,0 0 0,13-1 0,-16 0-235,-1 0 0,1 0 0,-1 0 1,1-1-1,-1 1 0,0-1 1,1 0-1,-1 0 0,0 0 0,0 0 1,0-1-1,-1 1 0,1-1 1,-1 0-1,4-4 0,3-6-1380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13627,'5'2'5065,"19"2"-3681,6-4-440,2 2-231,7-2-137,-5 0-488,-11 3-480,-5 1-1081,-5-1-871</inkml:trace>
  <inkml:trace contextRef="#ctx0" brushRef="#br0" timeOffset="1">1 155 13507,'5'5'5185,"4"2"-3409,17-2-1496,12-1-208,9-4-536,2-6-504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22 143 10850,'-20'65'3673,"19"-54"-1743,5-15-1076,6-13-54,9-62 740,-15 53-1413,2 1 0,11-29 0,-17 54-128,0 0 0,0 0 0,0-1 0,0 1 0,0 0 0,0 0-1,1 0 1,-1 0 0,0 0 0,0 0 0,0-1 0,0 1 0,1 0 0,-1 0 0,0 0-1,0 0 1,0 0 0,1 0 0,-1 0 0,0 0 0,0 0 0,0 0 0,1 0 0,-1 0-1,0 0 1,0 0 0,0 0 0,1 0 0,-1 0 0,0 0 0,0 0 0,0 0-1,1 0 1,-1 0 0,0 0 0,0 0 0,0 1 0,0-1 0,1 0 0,-1 0 0,0 0-1,0 0 1,0 0 0,0 1 0,0-1 0,1 0 0,-1 0 0,0 0 0,0 0 0,0 1-1,0-1 1,0 0 0,12 16-19,-6-8 14,-2-3 11,1 1 1,0-1-1,1 0 0,-1 0 1,1 0-1,0-1 1,0 0-1,0 0 0,1-1 1,-1 0-1,1 0 0,9 3 1,-13-5-11,0-1-1,0 1 1,0-1-1,0 0 1,1 0 0,-1 0-1,0 0 1,0 0 0,0-1-1,0 0 1,0 1 0,0-1-1,0 0 1,0 0 0,0-1-1,0 1 1,0-1-1,-1 1 1,1-1 0,0 0-1,-1 0 1,0 0 0,1 0-1,-1-1 1,0 1 0,0 0-1,0-1 1,-1 0 0,1 1-1,0-1 1,0-3 0,0 2 100,0-1 1,0 1 0,-1-1 0,0 1-1,0-1 1,0 0 0,0 0 0,-1 1-1,1-9 1,-3 30 2388,1-6-2305,0 1 1,1 0-1,2 19 0,-1-23-274,1-1 1,0 1-1,0-1 0,1 0 1,0 0-1,0 1 1,0-2-1,1 1 0,0 0 1,1-1-1,-1 0 0,1 0 1,0 0-1,1 0 1,-1-1-1,9 6 0,30 8-1187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1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39 12915,'-26'-39'6073,"57"44"-2360,5-3-2585,1 3-224,-3-5-1064,-1-2-648,-14-1-1360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13171,'42'39'5313,"-40"-42"-3457,1-15-735,0-5-249,1-17-576,-3-4-424,3-2-1377,-9 7-367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11947,'1'-4'6603,"6"-2"-5045,14-6-1511,-20 12 90,44-20 501,-45 20-623,1-1 0,0 1 0,0 0 0,0-1 0,0 1 0,0 0 0,0 0 0,0-1 0,0 1 0,0 0 0,0 0 0,0 0 0,0 0 0,0 0 0,0 1 0,0-1 0,-1 0 0,1 0 0,0 1 0,0-1 1,0 0-1,0 1 0,0-1 0,0 1 0,-1-1 0,1 1 0,0-1 0,0 1 0,-1 0 0,1-1 0,0 1 0,-1 0 0,1 0 0,-1-1 0,1 1 0,-1 0 0,1 0 0,-1 0 0,1 0 0,-1 0 0,0 1 0,1 0 18,-1 1-1,1-1 0,-1 1 0,0-1 1,0 1-1,0 0 0,0-1 1,-1 1-1,1-1 0,-1 0 0,-1 5 1,-2-1 8,0 0 0,0 0 0,-1 0 0,0 0 1,0-1-1,-1 1 0,0-1 0,-12 8 0,-13 13-373,31-26 287,0 0-1,0 0 1,0 1-1,0-1 0,1 0 1,-1 0-1,0 1 1,0-1-1,0 0 0,0 0 1,0 1-1,0-1 1,1 0-1,-1 0 1,0 0-1,0 1 0,0-1 1,0 0-1,1 0 1,-1 0-1,0 0 0,0 1 1,1-1-1,-1 0 1,0 0-1,0 0 0,1 0 1,-1 0-1,0 0 1,0 0-1,1 0 0,-1 0 1,0 0-1,1 0 1,-1 0-1,0 0 1,0 0-1,1 0 0,-1 0 1,0 0-1,1 0 1,14 2-668,-14-2 562,8 1-349,0 1-1,1 0 0,-1 0 0,0 0 0,0 1 0,14 7 0,-22-9 514,1 0-1,0 0 0,-1 0 0,1 0 0,0 0 0,-1 0 0,0 1 1,1-1-1,-1 1 0,0-1 0,0 1 0,1-1 0,-1 1 0,-1-1 1,1 1-1,0 0 0,0 0 0,0 0 0,-1-1 0,1 1 0,-1 0 0,0 0 1,0 0-1,1 0 0,-1 0 0,0 0 0,0 0 0,-1 0 0,1-1 1,0 1-1,-1 0 0,1 0 0,-1 0 0,1 0 0,-1 0 0,0-1 1,0 1-1,-2 2 0,-1 4 298,-1-1 0,1-1 0,-2 1 0,1-1 0,-1 0 0,-7 7 1,10-10-233,-1 0 1,1-1-1,-1 1 1,0-1 0,0 0-1,1 0 1,-2 0-1,1 0 1,0 0 0,0-1-1,0 0 1,-1 0 0,-6 1-1,5-4-538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12915,'-4'20'7666,"-11"8"-6901,6-11 12,5-9-593,-4 11 50,-1-1 1,-1-1 0,0 0-1,-27 32 1,37-49-240,0 0 1,0 0 0,-1 0-1,1 0 1,0 0 0,0 0-1,-1 0 1,1 1 0,0-1-1,0 0 1,-1 0-1,1 0 1,0 0 0,0 1-1,0-1 1,-1 0 0,1 0-1,0 0 1,0 1 0,0-1-1,0 0 1,-1 0 0,1 1-1,0-1 1,0 0 0,0 0-1,0 1 1,0-1 0,0 0-1,0 0 1,0 1 0,0-1-1,0 0 1,0 1-1,0-1 1,0 0 0,0 0-1,0 1 1,0-1 0,0 0-1,0 0 1,0 1 0,0-1-1,1 0 1,-1 0 0,0 1-1,0-1 1,0 0 0,0 0-1,1 1 1,-1-1 0,0 0-1,0 0 1,0 0-1,1 0 1,-1 1 0,0-1-1,0 0 1,1 0 0,-1 0-1,0 0 1,0 0 0,1 0-1,-1 0 1,0 0 0,0 0-1,1 0 1,-1 1 0,1-2-1,28 0-193,-15 0 222,31 3-150,-26-1-582,0 0 0,-1-1 0,1-1 0,19-4 0,-23 1-927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3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12139,'29'-104'8417,"-21"112"-7664,1 0-209,5 10-176,4 5-24,2-1-456,4 1-328,-3-7-1073,-1-3-1607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03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43 15115,'79'-42'6026,"-92"58"-3818,-3 5-712,-10 13-511,-8 10-153,0 3-272,-2 3-192,12-6-624,2-8-536,11-11-1281,3-6-487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1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53 10298,'0'-13'4353,"2"-8"-2264,-2 8-129,-4 8-160,6 8-119,-2 26-489,-2 18-232,-1 43-448,-7 20-168,-3 24-128,5 4-96,2-8-168,2-15-184,8-37-336,2-21-240,1-28-712,-1-12-385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1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12459,'0'11'5065,"2"23"-2977,2 27-359,0 25-489,-1 18-208,-5 24-432,-3-4-56,1-9-88,-3-21-48,4-37-151,3-11-153,-2-24-104,2-7-152,2-8-577,-1-7-503,1-15-1152,0-6-689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1 509 12771,'2'0'494,"-1"1"1,1-1 0,0 0-1,0 0 1,0 0-1,0 0 1,0 0 0,0 0-1,0 0 1,0-1 0,2 0-1,18-12 1771,-15 5-2320,0 1 1,0-2-1,8-11 0,0-2 682,47-55-140,12-16 771,103-165 1,-177 258-1239,1 0-1,-1 0 1,0 0 0,1 0 0,-1 0 0,0 0 0,1 0 0,-1 0 0,1 0 0,-1 0 0,0 0 0,1 1 0,-1-1 0,0 0 0,0 0 0,1 0 0,-1 1 0,0-1 0,1 0 0,-1 0 0,0 1 0,0-1 0,1 0 0,-1 0 0,0 1 0,0-1 0,0 0 0,0 1 0,1-1 0,-1 0 0,0 1 0,0-1 0,0 0 0,0 1-1,0-1 1,0 1 0,0-1 0,0 0 0,0 1 0,4 10 98,93 209 1049,-84-196-1158,1-1 0,1 0 0,1-1 0,1-1 0,1 0 1,38 33-1,-42-42-21,-6-4-79,1 0 0,0-1 0,0 0 0,1-1 0,0 0 0,0-1 0,20 9 0,-29-14 19,0 0 1,-1 0 0,1 0-1,0-1 1,0 1 0,-1 0-1,1 0 1,0 0 0,-1-1 0,1 1-1,0 0 1,-1-1 0,1 1-1,0 0 1,-1-1 0,1 1-1,-1-1 1,1 1 0,-1-1 0,1 1-1,-1-1 1,1 1 0,-1-1-1,1 0 1,-1 1 0,0-1 0,1 0-1,-1 1 1,0-1 0,0 0-1,1 0 1,4-22-1720,-4-9-82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41 316 14211,'-41'41'5993,"45"-54"-3384,-3-7-905,8-17-832,2-12-375,-6-16-946,13 5-503,-12 0-1192,-6 8-481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14067,'11'4'5857,"6"0"-3120,17-3-1537,8 3-184,16-4-360,9 4-255,1 6-986,-6-8-471,-10 6-1240,-13 0-497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1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16259,'48'47'11011,"-46"-47"-9715,-2-1-104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14523,'2'2'348,"-1"0"1,1 0-1,0 0 0,-1 0 1,1 0-1,-1 1 0,1-1 1,-1 1-1,0-1 0,0 1 1,0-1-1,-1 1 0,1-1 1,-1 1-1,1 5 0,-1-3 29,-1 0 0,0 0 0,0 0 0,-1 0 0,1 0-1,-4 7 1,-7 19 391,9-23-620,1 1 0,-1 0 0,2 0 0,-1 0-1,1 1 1,1-1 0,0 0 0,0 0 0,0 0-1,1 0 1,3 11 0,-4-18-136,1 0-1,0 0 1,-1 0 0,1 0-1,0 0 1,0 0 0,0 0-1,0-1 1,0 1 0,1 0-1,-1 0 1,1-1 0,-1 1-1,1-1 1,-1 1 0,1-1-1,0 0 1,0 0 0,-1 0-1,1 0 1,0 0 0,3 1-1,-1-1 7,0 0 0,1-1-1,-1 0 1,0 1 0,0-2 0,0 1-1,0 0 1,0-1 0,0 0 0,0 0-1,5-1 1,4-3 28,-1 0 0,1-1-1,-1 0 1,0-1 0,0-1 0,11-9 0,-9 4-234,0-2 1,-1 1 0,0-2 0,-2 0-1,1 0 1,-2-1 0,0 0-1,-2-1 1,1 0 0,-2-1 0,10-37-1,-17 48-1299</inkml:trace>
  <inkml:trace contextRef="#ctx0" brushRef="#br0" timeOffset="1">404 168 11154,'60'99'5546,"-55"-112"-1242,3-5-2223,10-10-865,-1-6-344,3-3-600,-2-2-328,-10-2-880,-3 7-640,1 11-2465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15259,'30'47'6506,"-21"-74"-3490,-4-19-1895,5 4-321,0-8-640,-7 9-416,0 7-985,-1 1-647,1 19 1160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11707,'5'-3'5553,"11"1"-1344,8 1-2345,24 1-640,12 5-272,0-5-607,11 5-225,-6-5-665,-11 4-327,5 1-1064,-14 2-497</inkml:trace>
  <inkml:trace contextRef="#ctx0" brushRef="#br0" timeOffset="1">900 178 10906,'0'0'291,"0"1"0,1-1 0,-1 1-1,0-1 1,0 1 0,1-1 0,-1 1-1,0-1 1,0 1 0,0 0 0,0-1-1,0 1 1,0-1 0,0 1 0,0-1-1,0 1 1,0-1 0,0 1 0,0 0-1,0-1 1,0 1 0,-1-1 0,1 1-1,-11 11 2140,-22 3-582,0-3-337,-1-1-1,-51 8 1,76-17-1304,1-1 0,-1 0 0,0 0 0,0-1 0,1 0 0,-1 0 0,0-1 0,0 0 0,1-1 0,-1 0 0,1 0 0,-1-1 0,1 0 0,0-1 0,-14-7 0,20 10-186,0-1-1,0 1 0,0 0 1,0-1-1,0 0 0,0 1 1,1-1-1,-1 0 0,0 0 1,1 0-1,0 0 0,-1 0 1,1 0-1,0 0 0,0 0 1,0 0-1,1-1 0,-1 1 1,0 0-1,1-1 0,-1 1 1,1 0-1,0-1 0,0 1 1,0-1-1,0 1 0,0 0 1,1-1-1,-1 1 0,1 0 1,-1-1-1,1 1 0,0 0 1,0 0-1,0-1 0,0 1 1,1 0-1,-1 0 0,0 0 1,1 0-1,-1 1 0,1-1 1,0 0-1,3-2 1,3-3-116,1 0 1,0 0 0,-1 1-1,2 1 1,-1 0 0,1 0 0,0 1-1,16-6 1,-15 7-254,-1 1 1,1 0-1,0 0 0,0 1 0,0 1 1,0 0-1,0 0 0,0 1 0,0 0 1,0 1-1,0 0 0,-1 1 0,1 0 1,-1 1-1,13 5 0,28 27-2956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42 259 13531,'-40'58'6593,"38"-76"-2600,5-21-1808,6-4-537,2-11-952,0-1-336,2 14-944,-1 2-480,-3 19-1401,9 12-719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11314,'6'4'6885,"-2"-9"-3362,3-18-2117,-3 7-1154,56-167 1244,-59 182-1501,-1-1 0,0 1 1,1 0-1,-1 0 0,1-1 0,-1 1 1,1 0-1,-1 0 0,1 0 0,0 0 1,0 0-1,-1 0 0,1 0 0,0 0 1,0 0-1,0 0 0,0 1 0,0-1 0,2-1 1,-2 2 1,0 0 0,0 0 1,0 0-1,0 0 1,0 0-1,0 0 0,0 0 1,0 1-1,0-1 1,0 0-1,0 0 0,0 1 1,0-1-1,-1 1 0,1-1 1,0 1-1,0-1 1,0 1-1,-1 0 0,2 0 1,5 7 5,0-1 1,-1 1 0,0 1-1,6 10 1,-3-6 37,3 5-3,-1 0-13,1 0 1,1 0 0,1-2 0,1 0 0,19 17-1,-33-32 2,0 0 0,0 0 0,0 0 0,0-1 0,0 1 0,0 0 0,0-1 0,0 1 0,0-1 0,0 1 0,1-1 0,-1 0 0,0 1 0,0-1 0,1 0 0,-1 0 0,0 0 0,0 0 0,1 0 0,-1 0 0,0 0 0,0-1 0,1 1 0,-1 0 0,0-1 0,0 1 0,0-1 0,1 1 0,-1-1 0,0 0 0,0 1 0,0-1 0,0 0 0,0 0 0,0 1 0,0-1 0,-1 0 0,1 0 0,0 0 0,0 0 0,-1 0 0,1-1 0,0 0 0,3-5 92,-1 0 0,0-1 1,0 1-1,-1-1 0,3-12 0,-4 10-45,0 0 0,-1-1-1,-1-16 1,1-14-319,0 39 147,0 0 0,1 1 0,-1-1 1,0 0-1,1 1 0,-1-1 0,1 1 1,0-1-1,-1 1 0,1-1 0,0 1 0,0-1 1,0 1-1,0 0 0,0-1 0,0 1 1,1 0-1,-1 0 0,0 0 0,1 0 0,1-2 1,16-8-1917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3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12411,'16'6'1078,"-11"-5"-717,0 0 0,-1 1 0,0-1 1,1 1-1,-1 0 0,0 0 1,4 3-1,-7-4-259,0 0 0,-1 0 1,1 0-1,0 0 0,-1 0 0,1 0 0,0 0 1,-1 1-1,1-1 0,-1 0 0,0 0 1,1 0-1,-1 0 0,0 1 0,0-1 0,0 0 1,0 0-1,0 1 0,0-1 0,0 0 1,0 0-1,0 1 0,-1-1 0,1 0 0,0 0 1,-1 0-1,1 0 0,-1 1 0,-1 0 0,0 5 214,-1 0-1,1 0 1,1 1-1,-1-1 0,1 0 1,0 0-1,1 1 0,0-1 1,0 0-1,1 1 1,-1-1-1,3 8 0,-3-13-240,1 0 0,0 1-1,0-1 1,0 0 0,0 1 0,0-1-1,0 0 1,0 0 0,0 0 0,1 0-1,-1 0 1,1 0 0,0-1 0,0 1-1,-1-1 1,1 1 0,0-1 0,0 1-1,0-1 1,1 0 0,-1 0 0,0 0-1,0 0 1,1 0 0,-1-1 0,0 1-1,1-1 1,-1 1 0,0-1 0,1 0-1,-1 0 1,1 0 0,-1 0 0,1 0-1,-1-1 1,0 1 0,1-1-1,-1 0 1,0 0 0,3-1 0,4-1 17,-1 0 0,0 0 1,0-1-1,0-1 1,-1 1-1,1-1 0,-1-1 1,-1 1-1,1-1 1,-1 0-1,1-1 0,-2 1 1,1-1-1,8-14 1,0-5-538,0-2 0,19-54 1,-24 56-363,-9 25 625,1 0 0,-1 0 0,0 0 1,1 0-1,-1 0 0,1 0 0,-1 1 0,1-1 1,-1 0-1,1 0 0,-1 0 0,1 0 0,0 1 0,0-1 1,-1 0-1,1 0 0,2 0 0,0 8-2268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12939,'2'37'5505,"14"-37"-3177,0-6-247,-1-20-817,-4-8-408,-6-14-560,-5-4-288,8 10-760,-4 2-568,-4 5-1033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47 13891,'-73'-40'5625,"98"36"-3168,9 3-585,23 1-544,-12-2-311,2 4-777,1 4-552,-11 7-1145,7 2-631</inkml:trace>
  <inkml:trace contextRef="#ctx0" brushRef="#br0" timeOffset="1">509 397 15379,'3'-7'6594,"1"-17"-3466,-3-5-1055,11-19-985,-1-8-384,5 4-880,4 0-584,-7 26-1384,-4 16-889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44 12659,'92'-40'4659,"-92"40"-4604,0-1-1,1 1 0,-1 0 0,1-1 0,-1 1 1,0 0-1,1 0 0,-1 0 0,1-1 1,-1 1-1,1 0 0,-1 0 0,1 0 0,-1 0 1,1 0-1,-1 0 0,1 0 0,-1 0 1,1 0-1,-1 0 0,1 0 0,-1 0 0,0 0 1,1 0-1,-1 0 0,1 0 0,-1 1 1,1-1-1,-1 0 0,1 0 0,-1 1 1,0-1-1,1 0 0,-1 1 0,1-1 0,-1 0 1,0 1-1,1-1 0,-1 0 0,0 1 1,0-1-1,1 1 0,-1-1 0,0 1 0,0-1 1,0 0-1,0 1 0,1 0 0,-6 20 516,4-18-364,-5 15 137,-33 100 576,33-104-848,0-1 0,-1 0 0,-1 1 0,0-2 0,-1 0 0,-12 14 0,21-26-61,0 0 0,0 0-1,-1 0 1,1 0 0,0 0 0,-1 1-1,1-1 1,0 0 0,0 0 0,-1 1-1,1-1 1,0 0 0,0 0 0,0 1-1,-1-1 1,1 0 0,0 0 0,0 1-1,0-1 1,0 0 0,0 1 0,0-1-1,0 0 1,0 1 0,0-1-1,-1 0 1,1 1 0,0-1 0,1 0-1,-1 1 1,0-1 0,0 0 0,0 1-1,0-1 1,0 0 0,0 1 0,0-1-1,0 0 1,1 0 0,-1 1 0,0-1-1,0 1 1,17 0 193,22-9-85,-28 5-134,0 0-1,1 1 1,-1 1-1,0-1 1,1 2-1,-1-1 1,1 2-1,-1 0 1,19 3-1,-24-3-11,0-1-55,0 1 1,0-1-1,0-1 1,-1 1-1,1-1 1,0 0-1,0 0 1,0-1-1,-1 0 1,1 0-1,-1 0 1,1 0-1,7-6 1,3-3-136,-1 0 0,25-24 1,-37 33 227,-2 1-3,-1-1-1,1 1 1,1 1-1,-1-1 1,0 0-1,0 0 1,0 0-1,0 0 1,1 1-1,-1-1 1,0 1 0,0-1-1,1 1 1,-1-1-1,1 1 1,-1 0-1,0 0 1,1-1-1,-1 1 1,3 0-1,-2 1 29,0 0-1,0 0 1,-1 0-1,1 0 1,0 0-1,-1 1 1,1-1-1,-1 0 1,1 1-1,-1-1 1,0 1-1,0 0 1,1-1 0,0 4-1,9 12 278,-6-8-169,0-1 0,0 0-1,1 0 1,12 12 0,-16-18-129,1 0 1,-1 0-1,0-1 1,1 1 0,-1-1-1,0 0 1,1 0-1,0 0 1,-1 0-1,1 0 1,0 0-1,-1 0 1,1-1-1,0 0 1,0 1-1,0-1 1,-1 0 0,1 0-1,0-1 1,0 1-1,4-2 1,4 0-75,-2 0-186,-1 1-1,1-1 1,-1-1 0,0 0-1,1 0 1,-1 0-1,0-1 1,-1 0 0,1-1-1,-1 0 1,0 0 0,0 0-1,10-11 1,-2-7-2173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4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14267,'19'-3'6025,"14"1"-3720,-2-1-921,0 3-400,-5 6-656,3 6-392,-8 1-936,-2-2-680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5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0 662 12747,'10'-14'4657,"39"-30"-3313,19-16-120,41-26 9,15-10-65,6 6-520,-2 4-160,-3 24-304,0 14-168,-19 10-568,-17 15-496,-37 9-1009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15339,'22'-1'5954,"23"-4"-4490,2 0-496,-1-5-816,-1 0-512,-2 4-1528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2:0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108 152 12195,'-92'34'4154,"77"-25"-2360,17-3-1131,6 6-77,-6-1-292,-1-7-212,0 1 0,0-1 0,0 1 1,1-1-1,0 1 0,2 3 0,-3-7-46,-1 1-1,1-1 0,0 0 0,0 0 0,0 0 0,0 0 0,0 0 1,0-1-1,0 1 0,0 0 0,0 0 0,1-1 0,-1 1 0,0-1 1,0 1-1,1-1 0,-1 1 0,0-1 0,1 0 0,-1 1 0,0-1 1,1 0-1,-1 0 0,0 0 0,1 0 0,-1 0 0,0-1 0,3 1 1,5-2 128,-5 1-116,0 1 1,0-1-1,0 0 1,0 0-1,0 0 1,0-1-1,0 1 1,0-1-1,-1 0 1,1 0-1,-1 0 1,1-1-1,-1 1 1,0-1-1,0 0 1,0 0-1,0 0 1,2-4-1,16-28 152,-15 24-105,0-1 0,2 1 0,-1 0 1,1 0-1,18-17 0,-21 23-37,-1 0 1,0 0-1,0 0 1,-1 0-1,1 0 1,-1-1-1,-1 0 0,5-10 1,-6 14-31,-1 1 0,1-1-1,-1 1 1,1-1 0,-1 0 0,1 1 0,-1-1-1,0 1 1,0-1 0,0 0 0,0 1 0,0-1-1,0 0 1,-1 1 0,1-1 0,-1 0 0,1 1 0,-1-1-1,1 1 1,-1-1 0,0 1 0,1-1 0,-1 1-1,0 0 1,0-1 0,0 1 0,0 0 0,-1 0 0,1 0-1,0 0 1,0 0 0,-1 0 0,1 0 0,-1 0-1,1 0 1,-1 0 0,-2 0 0,0 0 21,1 1 1,-1 0 0,0 0-1,0 0 1,0 0-1,0 0 1,1 1-1,-1 0 1,0 0-1,0 0 1,1 0 0,-1 0-1,1 1 1,-1 0-1,1 0 1,-1 0-1,1 0 1,0 0-1,0 0 1,0 1 0,1 0-1,-5 4 1,-4 5-5,0 0 0,1 0-1,0 2 1,-9 15 0,13-17-44,0 0-1,1 0 0,0 1 1,1-1-1,0 1 0,1 0 1,1 0-1,0 0 0,1 0 0,0 1 1,2 22-1,-1-31 2,0 1 1,1-1-1,0 1 0,1-1 1,-1 1-1,1-1 0,0 0 0,0 0 1,1 0-1,-1 0 0,1 0 1,0-1-1,0 1 0,1-1 0,-1 0 1,1 0-1,0 0 0,0 0 1,1-1-1,-1 0 0,1 0 0,-1 0 1,1 0-1,0-1 0,0 1 1,0-1-1,0-1 0,1 1 0,-1-1 1,10 2-1,-5-2-30,0-1 0,0 0 0,0 0 0,0-1 0,0 0 0,0-1 0,0 0-1,0-1 1,-1 0 0,1 0 0,-1-1 0,0 0 0,0-1 0,0 0 0,0-1 0,-1 1 0,0-1 0,0-1 0,-1 0 0,0 0 0,0 0 0,0-1 0,-1 0-1,10-16 1,-14 19-120,0 1 0,-1 0 0,1 0 0,-1-1 0,0 1 0,1-6 0,-1 8 4,-1 1 0,0 0-1,0 0 1,0-1 0,0 1-1,0 0 1,-1 0-1,1-1 1,0 1 0,0 0-1,-1 0 1,1 0-1,-1-1 1,1 1 0,-1 0-1,1 0 1,-1 0 0,0 0-1,0 0 1,1 0-1,-1 0 1,0 0 0,0 0-1,0 1 1,0-1-1,-2-1 1,-13-1-4880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2:0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68 260 11410,'-28'48'3927,"28"-47"-3870,0 0 0,0-1 0,0 1 1,0 0-1,-1-1 0,1 1 1,0-1-1,0 1 0,0 0 1,1-1-1,-1 1 0,0 0 0,0-1 1,0 1-1,0 0 0,0-1 1,1 1-1,-1-1 0,0 1 1,1-1-1,-1 1 0,0-1 0,1 1 1,-1-1-1,1 1 0,-1-1 1,1 1-1,-1-1 0,1 1 1,-1-1-1,1 0 0,-1 1 0,1-1 1,0 0-1,20 7 682,-19-7-597,8 2 9,0-2 1,0 1 0,0-1 0,0-1 0,0 1 0,0-2 0,0 1-1,0-2 1,-1 1 0,1-1 0,0-1 0,-1 1 0,0-2 0,9-5-1,-16 9-108,0-1-1,0 0 0,0 1 0,-1-1 0,1 0 0,-1 0 0,1 0 0,-1 0 1,0 0-1,0-1 0,0 1 0,0 0 0,0 0 0,0-1 0,0 1 1,-1-1-1,1 1 0,-1-1 0,0 1 0,0 0 0,0-1 0,0 1 1,0-1-1,-1 1 0,1-1 0,-1 1 0,1-1 0,-1 1 0,0 0 1,0-1-1,0 1 0,0 0 0,0 0 0,-1 0 0,1 0 0,-2-2 0,-3-4 272,-1 0 0,0 0-1,0 1 1,0 0-1,-1 0 1,0 1-1,-12-9 1,0 5 296,-39-16 1,2 1-126,55 24-461,-1 0-1,1-1 1,0 1 0,0 0 0,0-1 0,0 0 0,0 1 0,0-1 0,0 0 0,0 0 0,1 0 0,-4-4 0,5 5-19,0 0 0,0-1 1,0 1-1,0 0 0,0 0 0,0 0 1,0 0-1,0 0 0,0 0 1,1 0-1,-1 0 0,0 0 0,1 0 1,-1 0-1,1 0 0,-1 0 1,1 0-1,-1 0 0,1 0 0,0 0 1,-1 0-1,1 0 0,0 1 1,0-1-1,0 0 0,0 1 0,0-1 1,-1 1-1,1-1 0,0 1 1,0-1-1,0 1 0,2-1 0,10-6-39,0 1 0,0 1 0,1 0 0,24-4 0,-29 7-429,0 0 0,-1 1-1,1 0 1,0 1 0,0 0 0,0 1 0,0-1-1,0 2 1,11 2 0,3 5-3159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2:0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289 313 11330,'-67'38'4370,"34"-18"-3765,1 1 1,-47 40-1,72-54-470,0 0 1,0 0 0,1 1-1,0 0 1,0 0 0,0 0-1,1 1 1,1 0 0,0 0-1,0 0 1,0 0 0,1 1-1,1-1 1,0 1 0,0 0-1,1 0 1,-1 15 0,3-6-81,0 0 0,0 0 1,2 0-1,0-1 1,2 1-1,0-1 0,1 0 1,0 0-1,2-1 1,0 0-1,1 0 1,0-1-1,2 0 0,0 0 1,0-1-1,2-1 1,0 0-1,0-1 0,17 13 1,-6-9-26,2-1 0,-1-1 0,2-1 0,0-1 0,1-1 0,0-2 0,57 13 0,-41-15 114,0-2 0,0-1-1,0-3 1,76-5 0,-97 1-110,-1-2 0,1 0-1,-1-2 1,0 0 0,-1-1 0,0-1 0,0-1 0,0-1 0,-1-1 0,-1-1 0,0-1 0,28-24 0,-26 19-30,-2-2 1,0-1-1,-1 0 0,-1-1 1,-1-1-1,-1 0 1,-1-1-1,-1-1 1,18-51-1,-25 57 6,-1 0 1,-1 0-1,0 0 0,-2-1 1,0 1-1,-1-1 0,-2 0 1,0 0-1,-4-25 0,0 19 81,-1 1-1,-1 0 1,-1 0 0,-2 1-1,0 0 1,-24-40-1,19 41 35,0 1-1,-2 0 0,-1 1 0,0 0 0,-2 2 0,-28-23 1,31 29-36,-1 1 1,0 0 0,0 2-1,-1 0 1,0 1 0,-1 1 0,0 1-1,-28-6 1,24 8-66,0 2 1,0 1-1,-1 1 0,1 1 1,0 1-1,-1 1 0,-27 6 1,16 1-133,-1 0 0,2 3 1,-64 29-1,56-19-427,2 1-1,0 2 1,2 2 0,-51 45-1,-4 21-1847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2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12163,'3'14'5999,"10"8"-4658,-5-7-538,17 37 615,-12-24-997,1-1 0,0 0 0,2 0-1,2-2 1,30 37 0,-45-59-382,-1 0 1,1-1-1,0 1 0,0-1 0,0 0 1,0 0-1,1 0 0,-1 0 1,0-1-1,1 1 0,-1-1 0,5 1 1,-7-2-16,0 0 0,1 0 0,-1 0 0,0 0 0,0-1 1,1 1-1,-1 0 0,0-1 0,0 1 0,1-1 0,-1 1 0,0-1 1,0 0-1,0 1 0,0-1 0,0 0 0,0 0 0,0 0 1,0 0-1,0 0 0,0 0 0,0 0 0,-1 0 0,1 0 1,0 0-1,-1 0 0,1 0 0,-1-1 0,1 1 0,-1 0 0,0 0 1,1-1-1,-1 1 0,0 0 0,0-1 0,0-1 0,4-29 400,-1 0-1,-1-35 0,-2 45-345,0 0 0,1 0 0,1 0 0,1 0 0,1 0 1,11-31-1,-14 51-110,0 0-1,-1 1 1,1-1 0,1 0 0,-1 1-1,0-1 1,0 1 0,0 0 0,1-1-1,-1 1 1,1 0 0,-1 0 0,1 0-1,-1 0 1,1 0 0,0 0 0,0 1-1,-1-1 1,1 0 0,0 1 0,0 0 0,0-1-1,-1 1 1,1 0 0,0 0 0,0 0-1,0 0 1,0 0 0,0 0 0,0 0-1,-1 1 1,1-1 0,3 2 0,6 2-335,0 0 1,0 0 0,0 1 0,10 6 0,151 76-3073,-106-55 3149,-62-31 351,1 1 1,-1 1-1,0-1 0,-1 1 1,1-1-1,0 1 0,-1 0 1,1 0-1,-1 1 0,3 3 1,-5-6 21,0 1 0,-1-1 1,1 1-1,-1 0 0,1-1 1,-1 1-1,1 0 0,-1-1 1,0 1-1,0 0 0,0-1 0,0 1 1,0 0-1,0 0 0,-1-1 1,1 1-1,0-1 0,-1 1 1,1 0-1,-1-1 0,0 1 0,0-1 1,1 1-1,-1-1 0,0 1 1,0-1-1,0 0 0,0 1 0,-3 1 1,-2 3 204,0 1 0,-1-1 0,0 0 1,0 0-1,-1-1 0,0 0 0,0-1 1,0 1-1,0-1 0,0-1 0,-1 0 0,0 0 1,0-1-1,0 0 0,-13 2 0,16-4-222,1 1 1,0-1-1,-1 0 0,1-1 0,-1 1 1,1-1-1,0 0 0,-1-1 0,1 1 0,0-1 1,0 0-1,0 0 0,0-1 0,1 1 0,-1-1 1,0 0-1,1 0 0,0-1 0,0 1 0,0-1 1,0 0-1,1 0 0,-1 0 0,1-1 1,0 1-1,0-1 0,-2-5 0,3 6-61,0-1 0,1 1 0,-1 0 0,1-1-1,0 1 1,0-1 0,1 0 0,-1 1 0,1-1 0,0 1 0,0-1-1,1 0 1,-1 1 0,1-1 0,0 1 0,0-1 0,1 1 0,2-7-1,-3 9-62,1 0-1,-1-1 0,1 1 1,0 0-1,0 0 0,0 0 1,0 0-1,0 1 0,0-1 1,0 1-1,0-1 0,1 1 0,-1 0 1,0 0-1,1 0 0,-1 0 1,1 0-1,0 0 0,-1 1 1,1-1-1,0 1 0,-1 0 1,1 0-1,0 0 0,-1 0 1,1 0-1,0 0 0,-1 1 1,1-1-1,0 1 0,-1 0 0,1 0 1,3 2-1,3 1-380,-1 0 0,1 0 0,-1 1 0,10 8 0,32 29-2335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0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1 11666,'-7'0'1263,"0"-1"0,0 1 0,0 1 0,0-1 0,-12 4 0,12-2-664,1 0-1,0 0 1,0 1 0,0 0-1,-7 4 1,-1 4-155,1-1 0,0 2-1,-20 22 1,5-4 546,1-5-529,8-6-127,0 0 0,-18 25 0,36-43-329,0 0 0,0 0 0,1 0 0,-1 0 0,0 0 0,1 0 0,-1 0 0,1 0 0,-1 0 0,1 0 0,-1 0 0,1 0 0,0 1 0,-1-1-1,1 0 1,0 0 0,0 0 0,0 1 0,0-1 0,0 0 0,0 0 0,1 0 0,-1 1 0,0-1 0,1 0 0,-1 0 0,0 0 0,1 0 0,0 0 0,-1 0-1,1 0 1,-1 0 0,1 0 0,0 0 0,0 0 0,0 0 0,-1 0 0,1 0 0,0-1 0,0 1 0,0 0 0,0-1 0,0 1 0,1-1 0,-1 1-1,0-1 1,1 1 0,4 1 0,-1 0-1,1-1 1,-1 1-1,1-1 1,0-1-1,-1 1 1,1-1-1,10 0 1,-4-3 3,-1 0 0,1 0 0,-1-1 0,0-1 0,0 0 1,0 0-1,-1-1 0,0 0 0,12-10 0,-9 6-9,1 1 1,1 1-1,17-8 1,-31 15 2,-1 1 1,1-1-1,0 1 1,0-1-1,0 1 1,0-1-1,0 1 1,0 0-1,0-1 1,0 1-1,0 0 1,0 0 0,-1 0-1,1-1 1,0 1-1,0 0 1,0 1-1,0-1 1,0 0-1,0 0 1,0 0-1,0 1 1,0-1 0,0 0-1,0 1 1,0-1-1,0 0 1,0 1-1,-1 0 1,2 0-1,-1 1-33,0 0 0,-1 0-1,0 0 1,0 0 0,1 0 0,-1 1-1,0-1 1,-1 0 0,1 0 0,-1 4-1,0-4-178,1-1 0,0 1 0,-1 0 0,1 0-1,0 0 1,0-1 0,0 1 0,0 0 0,0 0-1,0 0 1,1-1 0,-1 1 0,0 0-1,1 0 1,0-1 0,-1 1 0,3 3 0,9 1-2366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24 12419,'-1'0'583,"-1"0"1,1 0 0,0 0-1,0 1 1,0-1 0,-1 0 0,1 1-1,0-1 1,0 1 0,0-1-1,0 1 1,0 0 0,0-1-1,0 1 1,-1 1 0,-19 27 379,14-18 20,-18 23-461,13-18-467,0 0 0,0 0-1,2 1 1,0 0-1,1 1 1,1 0-1,1 0 1,-6 21-1,13-39-54,0 0 0,1 0 0,-1 0 0,0 0 0,0 0 0,0-1 0,0 1 0,0 0 0,0 0 0,1 0 0,-1 0 0,0 0 0,0 0 0,0 0 0,0 0 0,1 0 0,-1 0 0,0-1 0,0 1 0,0 0 0,0 0 0,1 0 0,-1 0 0,0 0 0,0 0 0,0 0 0,0 0 0,1 0 0,-1 1 0,0-1 0,0 0 0,0 0 0,0 0 0,1 0 0,-1 0 0,0 0 0,0 0 0,0 0 0,0 0 0,0 0 0,1 1 0,-1-1 0,0 0 0,0 0 0,0 0 0,0 0 0,0 0 0,0 1 0,0-1 0,0 0 0,0 0 0,1 0 0,-1 0 0,0 1 0,0-1 0,0 0 0,0 0 0,0 0 0,0 0 0,0 1 0,0-1 0,0 0 0,15-14 0,-12 11 0,5-3-50,-1 0 0,1 0-1,0 1 1,0 0 0,0 1-1,1-1 1,0 1 0,0 1-1,0 0 1,0 0 0,16-2-1,-10 4-154,0 0 0,1 1 0,-1 1 0,0 0-1,0 1 1,25 6 0,0 3-194,-20-5 27,38 6 0,-56-11 394,-1-1-1,1 0 1,0 0 0,0 0-1,0-1 1,-1 1 0,1 0 0,0-1-1,0 1 1,0-1 0,-1 1-1,1-1 1,0 0 0,-1 0-1,1 0 1,-1 0 0,1 0-1,-1 0 1,1 0 0,-1 0 0,0-1-1,0 1 1,0 0 0,1-1-1,-1 1 1,0-1 0,-1 0-1,1 1 1,0-1 0,0 0-1,-1 1 1,1-1 0,-1 0 0,1 0-1,-1 1 1,0-1 0,0 0-1,0 0 1,0-1 0,1-7 314,-1 0 0,0 0 1,-1 0-1,0 0 1,-4-15-1,-16-45 1062,18 62-1428,1 1 1,-1 0-1,-1 1 1,1-1 0,-1 0-1,0 1 1,-7-7 0,11 13 5,0 0 0,0 0 1,0 0-1,0 0 0,0 1 1,0-1-1,0 0 0,0 0 1,0 0-1,0 0 0,0 0 1,0 0-1,0 0 0,0 0 1,0 0-1,0 0 0,0 0 1,0 0-1,-1 0 0,1 0 1,0 0-1,0 0 0,0 0 1,0 0-1,0 0 0,0 0 1,0 1-1,0-1 0,0 0 1,0 0-1,-1 0 0,1 0 1,0 0-1,0-1 0,0 1 1,0 0-1,0 0 0,0 0 1,0 0-1,0 0 0,0 0 1,0 0-1,0 0 0,-1 0 1,1 0-1,0 0 0,0 0 1,0 0-1,0 0 0,0 0 1,0 0-1,0 0 0,0 0 1,0 0-1,0-1 0,0 1 1,0 0-1,0 0 0,0 0 1,0 0-1,0 0 0,0 0 1,-1 10-2152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247 127 11082,'5'-5'352,"-1"0"120,0 1 0,0-1 0,0 1 0,1 0 1,0 0-1,0 1 0,7-5 0,-10 7-356,0 1 0,-1-1 0,1 1 0,0 0 0,0 0 0,-1 0 0,1 0 1,0 0-1,-1 0 0,1 0 0,0 0 0,-1 1 0,1-1 0,0 1 0,-1-1 0,1 1 0,-1 0 0,1 0 0,-1-1 0,1 1 1,-1 0-1,1 0 0,-1 0 0,0 1 0,0-1 0,0 0 0,1 0 0,-1 1 0,0-1 0,0 1 0,-1-1 0,2 3 0,0-2 8,0 1-1,0 0 0,-1 0 0,1-1 0,-1 1 0,1 0 0,-1 0 0,0 1 0,0-1 0,-1 0 1,1 0-1,-1 0 0,1 1 0,-1-1 0,0 0 0,0 0 0,-1 1 0,1-1 0,-1 0 0,1 0 1,-1 1-1,0-1 0,0 0 0,0 0 0,-1 0 0,1 0 0,-1 0 0,0-1 0,1 1 0,-1 0 1,-1-1-1,1 1 0,0-1 0,0 0 0,-6 4 0,0 0 64,1-1-1,-1 0 1,0 0 0,-1-1 0,1 0-1,-1 0 1,1-1 0,-1 0-1,0-1 1,0 0 0,-14 1-1,14-2-116,0-2 0,0 1 0,0-1-1,0-1 1,0 0 0,0 0 0,1-1-1,-1 0 1,1 0 0,-1-1 0,1 0-1,0 0 1,1-1 0,-1 0 0,1-1-1,0 1 1,0-1 0,1-1 0,0 1-1,0-1 1,0 0 0,1 0 0,0-1-1,0 0 1,1 0 0,0 0 0,1 0-1,-1-1 1,-2-11 0,5 16-80,1 1 0,-1 0 0,0-1 0,1 1 0,0-1 0,0 1 0,0-1 0,0 1 0,0-1 0,1 1 0,0 0 0,0-1 0,0 1 0,0 0 0,0-1 0,0 1 0,1 0 0,0 0 0,-1 0 0,1 0 0,0 0 0,1 1 0,-1-1 0,0 1 0,1-1-1,-1 1 1,1 0 0,0 0 0,0 0 0,0 0 0,0 0 0,0 1 0,0-1 0,0 1 0,1 0 0,-1 0 0,0 0 0,1 0 0,-1 1 0,1 0 0,-1-1 0,1 1 0,-1 0 0,1 1 0,-1-1 0,7 2 0,4 1-182,0 1 0,0 0 0,0 1-1,0 0 1,15 9 0,65 43-1860,-85-52 1787,67 45-1683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1 259 13547,'49'2'5157,"-8"4"-3677,-17-3-1071,42 2 0,-49-5-338,-1 0-1,1-1 1,-1-1 0,1-1 0,-1 0 0,0-1 0,0-1-1,0 0 1,25-14 0,-40 19-53,0 0-1,0-1 1,0 1 0,0-1-1,0 0 1,0 1 0,0-1-1,0 0 1,0 0 0,0 1-1,-1-1 1,1 0 0,0 0-1,-1 0 1,1 0 0,0 0-1,-1 0 1,1 0 0,-1 0-1,0 0 1,1 0 0,-1 0-1,0-1 1,0 1 0,0 0-1,1 0 1,-1 0 0,0 0-1,-1 0 1,1-1 0,0 1-1,0 0 1,0 0 0,-1 0-1,1 0 1,0 0 0,-1 0-1,1 0 1,-1 0 0,1 0-1,-1 0 1,-1-2-1,-4-4 268,0 0-1,-1 0 0,1 1 1,-13-10-1,8 7 38,-121-87 2795,132 95-3114,-1 1 1,0-1-1,0 0 1,0 1-1,0-1 1,0 0-1,1 0 1,-1 0-1,0 0 1,1 0-1,-1 0 0,1 0 1,-1 0-1,1 0 1,-1 0-1,1 0 1,0 0-1,0 0 1,-1 0-1,1 0 1,0-2-1,0 2-29,1 0 0,-1 1-1,1-1 1,-1 0 0,1 0-1,-1 0 1,1 1 0,-1-1-1,1 0 1,-1 1 0,1-1-1,0 1 1,0-1 0,-1 0-1,1 1 1,0-1 0,0 1-1,0 0 1,-1-1 0,2 1-1,4-2-188,-1 0 0,0 1 0,1 0 0,-1 0 0,0 1 0,1 0 0,10 0 0,38 12-2132,0 8-1771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9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11987,'2'-2'4817,"-1"-3"-3009,-1-5-232,0 9-215,0-1-369,5-34-648,7-47-232,-6 38-784,-1-5-512,-2 10-1185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11418,'30'17'5749,"11"15"-3569,-7-6-865,4 1-381,284 196 3846,-239-171-3879,177 80 0,60-12-2031,-319-120 1020,0 1-1,-1-1 0,1 1 0,0-1 0,-1 0 1,1 0-1,0 1 0,0-1 0,-1 0 0,1 0 1,0 0-1,0 0 0,-1 1 0,1-1 0,0 0 1,0-1-1,-1 1 0,1 0 0,0 0 0,0 0 1,-1 0-1,1-1 0,0 1 0,0 0 0,-1 0 1,1-1-1,0 1 0,-1-1 0,1 1 0,0-1 1,-1 1-1,1-1 0,-1 1 0,1-1 0,-1 1 1,1-1-1,-1 0 0,0 1 0,1-1 0,-1 0 1,0 1-1,1-1 0,-1 0 0,0 0 0,0 1 0,1-2 1,-4-16-2463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9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 9682,'-46'-39'5329,"53"46"-80,7-2-3304,4-1-89,15 1-384,2-5-383,11 5-601,8 2-144,-2-4-456,-2 2-448,-16-2-1217,-10-3-823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0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45 11755,'-19'-44'12778,"20"65"-11818,9 60-447,-10-43-289,-2-3-456,-1-7-417,-2-13-1095,2-4-1001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10186,'4'0'729,"0"0"1,-1 0-1,1 0 0,-1 1 0,1-1 0,-1 1 1,1 0-1,-1 0 0,6 3 0,-7-3-605,0 1-1,0 0 0,0 0 1,0-1-1,0 1 0,-1 0 1,1 1-1,-1-1 0,1 0 1,-1 0-1,0 1 0,0-1 1,0 1-1,0-1 0,0 1 1,0-1-1,-1 1 0,1-1 1,-1 1-1,0 3 0,1 7 39,0 0 1,-2 0-1,1-1 0,-2 1 0,0 0 0,0 0 1,-1-1-1,-1 0 0,0 1 0,-8 14 0,-8 16 40,-39 57 0,32-57 85,12-17 358,-29 36 0,32-51 211,12-11-842,0 0-1,0 0 0,-1 0 0,1 0 0,0 1 1,0-1-1,0 0 0,0 0 0,0 0 1,0 0-1,0 0 0,-1 0 0,1 0 1,0 0-1,0 0 0,0 0 0,0-1 1,0 1-1,0 0 0,0 0 0,-1 0 1,1 0-1,0 0 0,0 0 0,0 0 1,0 0-1,0 0 0,0 0 0,0 0 1,0 0-1,0 0 0,-1 0 0,1-1 0,0 1 1,0 0-1,0 0 0,0 0 0,0 0 1,0 0-1,0 0 0,0 0 0,0-1 1,0 1-1,0 0 0,0 0 0,0 0 1,0 0-1,0 0 0,0 0 0,0 0 1,0-1-1,8-21 539,0 10-493,0 0 0,1 1 0,0 1 0,1-1 1,0 1-1,19-13 0,-24 19-64,0 0 0,0 1 0,1 0 0,-1 0 0,1 0 0,0 1 0,0 0 0,0 0 0,0 1 0,0-1 0,0 1 0,0 1 0,0-1 0,0 1 0,1 0 0,-1 0 0,11 3 0,-4 1-27,0 1 0,-1 1 0,1 0 0,-1 1 0,-1 0 1,1 1-1,-1 0 0,11 11 0,-13-11-84,0 0-1,1 0 1,0-1 0,1 0-1,-1-1 1,1 0 0,1-1 0,-1 0-1,24 6 1,-31-10-23,1-1 0,-1 1 0,1-1 0,-1 0 0,1-1 0,-1 1 1,1-1-1,-1 0 0,1 0 0,-1 0 0,0-1 0,0 1 0,0-1 0,0 0 0,0 0 0,0-1 0,0 1 0,0-1 0,-1 0 1,0 0-1,1 0 0,-1 0 0,0-1 0,0 1 0,-1-1 0,1 1 0,-1-1 0,0 0 0,3-6 0,-1-3-1621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67 121 12539,'-67'-49'4841,"80"31"-3529,0 0-88,-3 3-392,3 4-319,7 5-625,6 2-489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3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13835,'39'21'5641,"-39"-14"-1592,0-19-2657,5-6-495,3-17-713,-4-6-296,0-6-905,-4-4-591,-6 14-1025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4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44 106 14411,'-44'-69'5577,"53"65"-3936,4-8-281,13 1-312,14 4-328,-4 4-392,5 5-72,-9 11-184,-12 5-16,-15 6 8,-9 8 64,-20 3 9,-4-3 7,-7-9-144,-1-8-265,16-7-703,9-5-512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4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13075,'24'54'3114,"-14"-36"-1351,-7-16 1478,-3-23-2594,0-1 0,2 1 0,0 0 1,1 0-1,1 0 0,11-31 0,-12 42-637,1 1-1,0 1 0,0-1 0,1 0 0,0 1 1,0 0-1,1 0 0,0 1 0,1-1 1,-1 1-1,1 1 0,1-1 0,-1 1 1,1 1-1,0-1 0,16-7 0,-20 12-35,-1-1-1,0 1 1,1 0-1,0 0 1,-1 0-1,1 1 1,-1-1-1,8 1 0,-10 0 14,-1 0 0,1 0 0,0 1 0,0-1-1,0 0 1,0 0 0,0 1 0,0-1 0,-1 0-1,1 1 1,0-1 0,0 1 0,-1-1 0,1 1-1,0-1 1,0 1 0,-1 0 0,1-1 0,-1 1-1,1 0 1,-1-1 0,1 1 0,-1 0 0,1 0-1,-1 0 1,1-1 0,-1 1 0,0 0 0,0 0-1,1 0 1,-1 0 0,0 0 0,0 0 0,0 0-1,0-1 1,0 1 0,0 0 0,0 0 0,-1 1-1,0 6-8,0-1-1,0 0 0,-1 0 0,0 0 0,-1 0 0,1 0 0,-1 0 0,-1-1 1,-6 11-1,-3 1-106,-29 30 1,-7 9 25,49-56 102,-1-1-1,1 1 1,-1 0-1,1-1 1,-1 1-1,1 0 1,-1-1-1,1 1 1,0 0-1,-1-1 1,1 1-1,0 0 1,0 0-1,0-1 1,0 1-1,-1 0 1,1 0-1,0 0 1,0-1-1,1 1 1,-1 0-1,0 1 1,0-1-4,1-1 1,0 1 0,-1-1-1,1 1 1,-1-1 0,1 0 0,-1 1-1,1-1 1,0 0 0,-1 1-1,1-1 1,0 0 0,-1 0-1,1 1 1,0-1 0,0 0-1,-1 0 1,1 0 0,1 0 0,45-5-218,-35 3 161,74-7-842,1 4 0,166 13 0,-192 1 1055,-55-8-64,-1 0 1,1 1 0,-1 0-1,0 0 1,0 0-1,0 0 1,0 1 0,9 6-1,-13-8-31,0 0 0,0 0 0,0 1 0,0-1 0,0 0 0,0 1 0,0-1 0,0 0 0,-1 1 0,1-1 1,-1 1-1,1-1 0,-1 1 0,1-1 0,-1 1 0,0-1 0,0 1 0,1 0 0,-1-1 0,0 1 0,-1-1 0,1 1 0,0-1 0,0 1 0,-1 0 0,1-1 0,-1 1 0,1-1 0,-1 0 0,0 1 0,1-1 0,-1 1 0,0-1 0,0 0 0,-2 2 0,1 0 66,-1 0 0,1 0-1,-1 0 1,0-1 0,0 1-1,0-1 1,0 0-1,0 0 1,-1 0 0,1 0-1,-1 0 1,1-1 0,-7 2-1,6-2-57,0 0 0,1-1 1,-1 1-1,0-1 0,0 0 0,1 0 0,-1-1 0,0 1 0,0-1 0,1 1 1,-1-1-1,0-1 0,1 1 0,-1 0 0,1-1 0,-1 0 0,1 1 0,0-1 0,0-1 1,0 1-1,0 0 0,0-1 0,0 0 0,1 1 0,-1-1 0,1 0 0,0 0 0,-2-4 1,1 2-49,1 0 0,0 0 1,0-1-1,0 1 0,1 0 1,0-1-1,0 1 0,1-1 1,-1 1-1,1-1 0,0 0 1,0 1-1,1-1 0,0 1 1,0-1-1,0 1 0,1-1 1,2-6-1,-2 6-111,1 1 0,-1 0 0,1 0 0,0 0-1,1 0 1,-1 1 0,1-1 0,-1 1 0,2 0 0,-1 0 0,0 0 0,1 0 0,8-4-1,-10 6-84,0 1-1,1 0 0,-1 0 0,0 0 0,1 0 1,-1 0-1,0 1 0,1-1 0,-1 1 0,1 0 0,-1 0 1,1 1-1,-1-1 0,1 1 0,-1-1 0,0 1 1,1 0-1,-1 1 0,0-1 0,0 0 0,0 1 0,0 0 1,5 3-1,24 22-2029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 13307,'-62'34'6908,"5"10"-4562,50-38-2282,1 0 1,0 1 0,0-1-1,0 1 1,1 0 0,0 1 0,1-1-1,-1 1 1,2 0 0,-1 0-1,1 0 1,0 0 0,-3 18-1,5-23-56,1 0 0,0 1 0,0-1 0,0 1 0,1-1 0,-1 0 0,1 1 0,-1-1 0,1 0 0,0 1 0,1-1 0,-1 0 0,0 0 0,1 0 0,0 0 0,3 4 0,-1-2-6,0 0-1,1-1 1,0 0 0,-1 0-1,1 0 1,1 0 0,-1-1-1,10 5 1,-5-3-38,0-1-1,1-1 1,-1 1-1,1-2 1,0 1 0,0-2-1,0 1 1,0-1 0,0-1-1,12-1 1,-14-1 32,0 0 1,0-1-1,0 0 0,0-1 0,-1 0 1,1 0-1,-1 0 0,0-1 1,0-1-1,-1 1 0,1-1 1,-1-1-1,-1 1 0,1-1 0,-1 0 1,0-1-1,6-10 0,-4-3 297,-8 20-271,1 1-1,-1 0 0,0-1 0,0 1 0,0-1 1,0 1-1,0-1 0,0 1 0,0 0 0,0-1 0,0 1 1,0-1-1,0 1 0,0-1 0,0 1 0,0-1 1,0 1-1,0 0 0,0-1 0,-1 1 0,1-1 1,0 1-1,0 0 0,-1-1 0,1 1 0,0 0 1,0-1-1,-1 1 0,1 0 0,0-1 0,-1 1 1,1 0-1,0 0 0,-1-1 0,1 1 0,-1 0 1,1 0-1,-1 0 0,1-1 0,0 1 0,-1 0 1,1 0-1,-1 0 0,0 0 0,0 0 77,1 3-103,0 0-1,0 0 1,0 0 0,0-1 0,1 1 0,-1 0 0,1 0 0,-1 0 0,1 0 0,0-1 0,0 1 0,0 0 0,2 2 0,0 1-16,-2-1 0,1-1 1,0 1-1,0-1 0,0 1 0,1-1 1,-1 0-1,1 0 0,0 0 1,0-1-1,1 1 0,-1-1 1,1 1-1,-1-1 0,1 0 1,6 3-1,-2-3-85,-1 0 0,1-1 1,0 0-1,0-1 0,0 0 0,0 0 1,0 0-1,10-2 0,-13 1-191,0 0 0,0-1 0,0 0 0,0 0 0,0 0 0,0 0 0,-1-1 0,1 0 0,0 0 0,-1 0 0,1-1 0,-1 0 0,0 1 0,6-6 0,4-8-2437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12011,'16'-7'5329,"12"2"-2601,11-6-1551,-2 8-49,2 3-680,-5-2-544,-6 2-928,-4 6-505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13427,'3'0'5177,"7"0"-3785,8 0-319,16 0-265,0-3-496,13-7-992,1 2-673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4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12299,'-14'36'3796,"-43"97"210,46-112-3908,-1 0-1,0-2 1,-1 1-1,-19 19 0,24-27 159,9-13-224,0 0 0,1 0 0,-1 0 0,0 0 0,1 0 0,-1 0 0,1 0-1,0 0 1,-1 0 0,1 1 0,0-1 0,-1 1 0,1-1 0,2 1 0,37-8-57,-8 5-19,0 1-1,1 2 1,65 8 0,-48 0-121,45 6-458,-85-14 573,-1 0-1,0 0 1,0-1-1,1 0 0,-1-1 1,0 0-1,12-4 0,-8 2 40,-1 1 0,1 0 0,1 0 0,14 1 0,33-6-18,-42 3 148,0 1-1,0 1 0,1 1 1,-1 1-1,1 0 1,-1 2-1,0 1 0,36 6 1,-56-8-95,-1 0 0,1 0 0,0 0 0,0 0 0,0 0 0,0 0 0,0 0 1,0 0-1,0 0 0,0 0 0,-1 0 0,1 0 0,0 0 0,0 0 0,0 0 0,0 0 0,0 0 1,0 0-1,0 0 0,0 0 0,-1 0 0,1 0 0,0 0 0,0 0 0,0 0 0,0 1 0,0-1 1,0 0-1,0 0 0,0 0 0,0 0 0,0 0 0,0 0 0,-1 0 0,1 0 0,0 0 0,0 0 1,0 1-1,0-1 0,0 0 0,0 0 0,0 0 0,0 0 0,0 0 0,0 0 0,0 0 0,0 0 1,0 1-1,0-1 0,0 0 0,0 0 0,0 0 0,0 0 0,0 0 0,0 0 0,0 0 0,0 0 1,1 1-1,-1-1 0,0 0 0,0 0 0,0 0 0,-19 6 777,-27 5-9,23-7-457,0-1-1,0 0 1,-33-2 0,49-1-261,0 0-1,1-1 1,-1 0 0,1 0 0,-1 0 0,1-1 0,0 0 0,0 0 0,0-1 0,0 1 0,0-2 0,0 1 0,0 0 0,1-1-1,0 0 1,-9-9 0,12 11-79,1 0-1,0 0 0,0 0 1,0 0-1,0 0 0,0 0 1,0 0-1,0-1 0,0 1 1,1 0-1,-1 0 0,1-1 1,0 1-1,0 0 1,0-1-1,0 1 0,0-1 1,0 1-1,1 0 0,-1 0 1,1-1-1,0 1 0,-1 0 1,1 0-1,0-1 0,0 1 1,0 0-1,1 0 0,-1 0 1,3-2-1,1-3-139,1 0 0,0 1-1,0 0 1,0 1 0,1-1-1,0 1 1,8-5 0,-6 6-168,-1-1 0,1 2 1,-1 0-1,1 0 0,0 0 1,0 1-1,1 0 0,-1 1 1,0 0-1,12 1 0,44 4-3138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24 200 10210,'-7'6'925,"-9"10"1431,16-16-2298,0 1 0,-1-1 0,1 1 0,0-1 0,0 0 0,0 1 1,0-1-1,0 0 0,0 1 0,0-1 0,0 1 0,0-1 0,0 0 0,0 1 1,0-1-1,0 0 0,1 1 0,-1-1 0,0 1 0,0-1 0,0 0 1,0 1-1,1-1 0,-1 0 0,0 0 0,0 1 0,1-1 0,-1 0 1,0 0-1,1 1 0,-1-1 0,0 0 0,1 0 0,-1 1 0,0-1 0,1 0 1,-1 0-1,0 0 0,1 0 0,-1 0 0,0 0 0,1 0 0,-1 0 1,1 0-1,-1 0 0,0 0 0,1 0 0,-1 0 0,0 0 0,1 0 1,14 3 291,0-2 0,0 1 0,1-2 0,-1 0 0,0-1 0,0 0 1,0-1-1,27-8 0,-41 10-331,1 0 0,-1 0 1,0-1-1,0 1 0,0 0 0,0 0 1,0-1-1,-1 1 0,1-1 1,0 1-1,0-1 0,0 1 0,0-1 1,0 0-1,-1 1 0,1-1 0,0 0 1,0 0-1,-1 1 0,1-1 0,-1 0 1,1 0-1,0 0 0,-1 0 0,0 0 1,1 0-1,-1 0 0,0 0 1,1 0-1,-1 0 0,0 0 0,0 0 1,0 0-1,0 0 0,0 0 0,0 0 1,0 0-1,0 0 0,0 0 0,-1 0 1,1 0-1,0 0 0,-1 0 1,1 0-1,-1-1 0,-3-5 230,-1 0 0,1 1 1,-1 0-1,-1 0 0,-5-6 0,1 1 77,1 2-66,1 0-61,0 0 1,0-1-1,1 1 1,-8-17 0,14 25-223,0 0 0,0-1 0,1 1 0,-1 0 1,1-1-1,-1 1 0,1-1 0,-1 1 0,1-1 1,0 1-1,0-1 0,-1 1 0,1-1 1,0 1-1,1-1 0,-1 1 0,0-1 0,0 1 1,1-1-1,-1 1 0,0-1 0,1 1 0,0 0 1,-1-1-1,1 1 0,0 0 0,0-1 0,0 1 1,0 0-1,0 0 0,0 0 0,0 0 1,0 0-1,0 0 0,0 0 0,1 0 0,-1 0 1,0 0-1,0 1 0,1-1 0,-1 1 0,1-1 1,1 0-1,27-6-1319,2 5-425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11386,'41'-38'5250,"-39"43"-2346,-4 6-895,5 9-145,-3 3-808,-3 3-424,3 5-424,0-2-344,-2-5-1056,6-1-648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4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22 203 10994,'-13'13'2956,"13"-12"-2907,0-1 0,0 0 1,0 0-1,0 1 0,0-1 0,0 0 0,0 0 0,0 1 0,0-1 0,0 0 0,0 0 0,0 0 0,0 1 0,0-1 1,0 0-1,0 0 0,0 1 0,0-1 0,0 0 0,0 0 0,1 0 0,-1 1 0,0-1 0,0 0 0,0 0 0,0 0 1,0 0-1,1 0 0,-1 1 0,0-1 0,0 0 0,0 0 0,1 0 0,-1 0 0,0 0 0,0 0 0,1 0 0,-1 1 1,37 2 1628,-27-3-1541,-8 0-94,60-2 889,-57 2-914,0-1 1,0 0 0,0 0-1,0 0 1,0-1-1,0 0 1,0 0-1,-1 0 1,1-1-1,4-2 1,-8 4-12,0 0 0,0 0 1,0 0-1,0 0 0,-1 0 0,1 0 1,0 0-1,-1 0 0,1 0 1,-1 0-1,1 0 0,-1-1 1,1 1-1,-1 0 0,0 0 0,1-1 1,-1 1-1,0 0 0,0 0 1,0-1-1,0 1 0,0 0 0,0 0 1,-1-1-1,1 1 0,0 0 1,0 0-1,-1 0 0,1-1 0,-1 1 1,1 0-1,-1 0 0,0 0 1,1 0-1,-1 0 0,0 0 1,0 0-1,0 0 0,0 0 0,-1-1 1,-6-6 243,0 0 0,-1 1 0,-14-10-1,15 11 0,-36-24 826,31 22-655,0 0-1,0-1 1,1-1 0,-14-13-1,26 23-408,0 0-1,-1-1 1,1 1-1,0 0 1,0-1-1,-1 1 1,1-1-1,0 1 1,0 0-1,0-1 1,-1 1-1,1-1 1,0 1-1,0 0 1,0-1-1,0 1 0,0-1 1,0 1-1,0-1 1,0 1-1,0-1 1,0 1-1,0 0 1,0-1-1,0 1 1,0-1-1,1 1 1,-1 0-1,0-1 1,0 1-1,0-1 1,1 1-1,-1 0 1,0-1-1,0 1 1,1 0-1,-1-1 0,0 1 1,1 0-1,-1-1 1,0 1-1,1 0 1,-1 0-1,0 0 1,1-1-1,-1 1 1,1 0-1,-1 0 1,1 0-1,0 0 1,21-6-154,-12 5-261,0 1-1,0 1 0,0 0 0,18 4 0,8 2-1559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15 116 11314,'36'-115'5009,"-48"115"-2480,-1 18-1049,2 1-39,-1 20-473,9 5-296,3-7-248,8 1-72,15-14-208,0-8-48,17-3-96,4-6-72,2-6-248,3-2-208,-12-11-608,-4 1-289,-17-7-567,-3-3-985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28 11995,'13'-3'4929,"26"-4"-2505,7 3-1024,11-5-335,0 6-377,-15 2-1088,-8 1-456,-24 9-1225</inkml:trace>
  <inkml:trace contextRef="#ctx0" brushRef="#br0" timeOffset="1">0 192 11426,'0'4'4689,"0"-1"-2760,23 0-1185,4 2-184,24 0-600,11 5-576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4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77 12923,'-22'-76'5073,"61"82"-3329,3-1-600,2-2-191,-4-1-593,-5-2-1232,-6 2-545</inkml:trace>
  <inkml:trace contextRef="#ctx0" brushRef="#br0" timeOffset="1">1 186 11298,'1'5'4873,"8"2"-2240,20-3-1777,11 0-136,17-4-848,2-2-760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 13475,'5'-1'3245,"-9"5"-1297,-22 10-602,-27 16-477,32-16-483,0 1 0,-18 19 0,34-29-319,-1 0-1,2 1 1,-1-1 0,0 1 0,1 0-1,0 1 1,1-1 0,-1 0 0,1 1 0,0 0-1,-2 11 1,4-16-54,1 0 0,0 0-1,0 0 1,-1 0 0,1-1-1,1 1 1,-1 0 0,0 0-1,0 0 1,1 0 0,-1 0-1,1-1 1,0 1 0,-1 0-1,1 0 1,0-1 0,0 1-1,0-1 1,0 1 0,0-1-1,0 1 1,1-1 0,-1 1-1,0-1 1,1 0 0,-1 0-1,1 0 1,-1 0 0,1 0-1,0 0 1,-1 0 0,1-1-1,0 1 1,0 0 0,0-1-1,-1 1 1,1-1 0,0 0-1,0 0 1,2 0-1,8 1 1,0 0 0,0-1 0,0 0 0,22-4 0,-8 0-13,0-2 0,0 0 0,0-2 0,-1-1 0,0-1 0,0-1 0,-1-1 0,-1-1 0,22-17 0,-34 20 15,7-3 147,-12 15-1,-3 12 63,-6 35-152,2-41-476,0 0 1,0 0-1,1 0 0,0 0 0,0 0 1,1 0-1,0 0 0,0 0 0,1 0 0,0 0 1,4 10-1,10 3-4840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10058,'52'-98'4653,"-47"76"671,-5 22-5267,-1 6 408,0 1-1,1-1 1,0 0-1,0 0 1,0 1 0,2 8-1,-1-7-402,1 0 1,0 0-1,0 0 1,1 0-1,0-1 0,0 1 1,0-1-1,1 0 1,1 0-1,-1 0 0,1 0 1,0-1-1,0 0 0,9 8 1,-11-12-21,1 0 1,0 1-1,0-1 1,0-1 0,0 1-1,1 0 1,-1-1-1,0 0 1,1 0-1,-1 0 1,0-1-1,1 0 1,-1 1-1,1-2 1,-1 1-1,1 0 1,-1-1-1,1 0 1,-1 0-1,0 0 1,0 0 0,1-1-1,-1 0 1,0 0-1,0 0 1,-1 0-1,1-1 1,0 1-1,-1-1 1,1 0-1,-1 0 1,0 0-1,0-1 1,0 1-1,-1-1 1,1 1-1,-1-1 1,0 0 0,0 0-1,0 0 1,0 0-1,-1-1 1,1 1-1,-1 0 1,1-9-1,0 1-310,0 0 0,-1-1-1,-1 1 1,0 0 0,0 0-1,-2 0 1,1 0-1,-6-21 1,3 24-1900</inkml:trace>
  <inkml:trace contextRef="#ctx0" brushRef="#br0" timeOffset="1">514 166 14643,'-12'-20'6418,"3"-9"-3250,-4-7-1776,8 2-95,6 11-1345,4 9-976,10 11-1641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51 357 11835,'-1'0'4863,"0"0"-4719,1 1 0,0-1 1,0 0-1,0 0 0,-1 0 1,1 0-1,0 0 0,0 0 0,0 0 1,-1-1-1,1 1 0,0 0 1,0 0-1,-1 0 0,1 0 0,0 0 1,0 0-1,0 0 0,-1 0 0,1-1 578,-1 1-578,1 0 0,0-1 1,0 1-1,0 0 0,0 0 1,0 0-1,0-1 0,0 1 0,0 0 1,-1 0-1,1 0 0,0-1 1,0 1-1,0 0 0,0 0 0,0-1 1,0 1-1,0 0 0,0 0 0,0 0 1,0-1-1,0 1 0,1 0 1,-1 0-1,0 0 0,0-1 0,0 1 1,0 0-1,0-1 0,-1-8 106,-1 0 1,-1-1-1,0 1 0,0 0 0,-8-16 0,8 19-212,0 1 0,0-1 0,1 0 0,0 0 0,0 0 0,0-1 0,1 1 0,0 0 0,0-1 0,0 1 0,1 0 0,0-1 0,1 1 0,-1-1 0,3-7 0,1-4 12,0 0 1,2 1-1,10-24 1,-14 36-43,1-1 1,0 1-1,0-1 0,1 1 1,-1 0-1,1 0 0,0 0 1,1 1-1,-1-1 0,1 1 0,0 0 1,0 0-1,8-4 0,-12 7-8,0 1 0,0-1-1,0 0 1,0 1-1,0-1 1,1 1 0,-1-1-1,0 1 1,1 0-1,-1-1 1,0 1-1,0 0 1,1 0 0,-1 0-1,0 0 1,1 0-1,-1 0 1,0 1 0,1-1-1,-1 0 1,0 1-1,0-1 1,1 1-1,-1-1 1,0 1 0,0-1-1,0 1 1,0 0-1,0 0 1,0 0 0,0-1-1,0 1 1,0 0-1,0 0 1,0 0-1,-1 0 1,1 1 0,0-1-1,-1 0 1,1 0-1,0 0 1,-1 1 0,0-1-1,1 2 1,1 3-16,-1 0 0,0 1 0,-1-1 0,1 1 1,-1-1-1,0 1 0,-2 9 0,-1 1-13,-1-1-1,-1 0 1,-10 24-1,-4 11-65,18-49 86,0-1 1,1 1 0,-1 0 0,1 0-1,0-1 1,0 1 0,0 0 0,-1 0 0,1-1-1,1 1 1,-1 0 0,0 0 0,0-1-1,1 1 1,-1 0 0,1-1 0,-1 1-1,1 0 1,0-1 0,0 1 0,0-1-1,0 1 1,0-1 0,0 0 0,1 2-1,1 0 10,0-1-1,1 0 0,-1 0 0,0 0 0,1-1 0,-1 1 0,1-1 0,0 1 0,-1-1 0,1-1 1,4 2-1,8 0 48,0-1 0,0-1 0,0 0-1,26-4 1,-15-1-5,0-2-1,0-1 0,0-2 0,-1 0 1,40-23-1,-64 33-33,1-1 1,-1 1 0,0 0-1,0 0 1,0 0 0,0 0-1,1 0 1,-1 1 0,0-1-1,0 0 1,0 1-1,0 0 1,0-1 0,0 1-1,0 0 1,0 0 0,0 0-1,0 1 1,0-1 0,0 0-1,-1 1 1,1-1 0,2 4-1,9 4 22,-4-3-82,1-1 0,0 0-1,0 0 1,0-1-1,1-1 1,-1 0-1,18 3 1,-26-5-93,1-1 1,0 0 0,-1 1 0,1-1 0,0 0 0,-1-1 0,1 1-1,0 0 1,-1-1 0,1 1 0,0-1 0,-1 0 0,1 0 0,-1 0 0,1 0-1,-1 0 1,0-1 0,1 1 0,-1-1 0,0 0 0,0 1 0,0-1-1,0 0 1,0 0 0,-1 0 0,1 0 0,-1-1 0,1 1 0,-1 0 0,0-1-1,0 1 1,0-1 0,0 1 0,0-1 0,0 1 0,0-5 0,2-9-1918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3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67 11715,'-11'-10'1184,"8"8"-769,0 0 0,1-1-1,-1 1 1,1 0 0,0-1 0,0 0 0,0 1-1,-2-5 1,4 7-353,0 0-1,0-1 0,0 1 0,0 0 1,0-1-1,0 1 0,0 0 1,0-1-1,0 1 0,0 0 0,0 0 1,0-1-1,0 1 0,0 0 0,0-1 1,0 1-1,1 0 0,-1 0 1,0-1-1,0 1 0,0 0 0,0 0 1,1-1-1,-1 1 0,0 0 1,0 0-1,1-1 0,-1 1 0,0 0 1,0 0-1,1 0 0,20-5 1969,35-2-233,-24 2-1425,1 1 0,0 2 0,43 3 0,-75-1-422,0 0 1,0 0 0,0 0-1,0 0 1,0 1 0,-1-1-1,1 0 1,0 0-1,0 1 1,0-1 0,0 1-1,0-1 1,0 0 0,-1 1-1,1 0 1,1 0 0,-2-1 4,0 1 0,0-1 0,0 1 0,0-1 1,1 0-1,-1 1 0,0-1 0,0 1 1,0-1-1,0 0 0,0 1 0,0-1 0,0 1 1,0-1-1,0 0 0,-1 1 0,1-1 1,0 1-1,0-1 0,0 0 0,0 1 0,0-1 1,-1 1-1,1-1 0,0 1 0,-26 24-1969,17-18 1782,-7 6-255,0-1 1,-34 19 0,11-7 376,5-6 342,27-15-31,0 1-1,0-1 0,0 1 1,0 1-1,1-1 1,-8 9-1,13-13-177,1 0-1,0 0 1,0 1-1,0-1 1,-1 0-1,1 1 1,0-1-1,0 0 1,0 1-1,0-1 1,0 0-1,0 1 1,0-1-1,0 0 1,0 1-1,0-1 1,0 1-1,0-1 1,0 0-1,0 1 1,0-1-1,0 0 1,0 1-1,0-1 1,0 0-1,0 1 1,1-1-1,-1 0 1,0 1-1,0-1 1,0 0-1,1 0 1,-1 1-1,0-1 1,0 0-1,1 0 1,-1 1-1,0-1 1,1 0-1,-1 0 1,0 0-1,0 1 1,1-1-1,-1 0 1,0 0-1,1 0 1,-1 0-1,1 0 1,-1 0-1,0 0 1,1 0-1,-1 0 1,0 0-1,1 0 1,0 0-1,30 6 268,-22-5-231,37 4-245,11 3-469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5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10994,'-14'3'5780,"1"-2"-3354,-21 5-421,21-1-1675,0 1 1,-1 1-1,2 0 1,-1 1 0,1 0-1,1 1 1,-21 19 0,28-23-300,-1-1-1,1 1 1,0 0 0,0 0 0,1 1 0,0-1 0,0 1 0,0-1 0,0 1 0,1 0 0,0 0-1,0 0 1,1 0 0,0 1 0,0-1 0,0 0 0,1 1 0,-1-1 0,2 0 0,0 12 0,1-13-48,0-1 0,0 1 0,0 0 0,0-1 0,1 1 0,-1-1 0,1 0 0,0 0 0,1 0 0,-1 0 0,1-1 0,-1 1 0,1-1 0,0 0 0,0 0 0,1 0 0,-1-1 0,10 5 0,7 2-310,1-1-1,41 10 1,-44-13 157,-16-4 154,1 0 0,-1-1 0,1 1 0,-1-1 0,1 0 0,0 0 0,-1 0 1,1-1-1,-1 1 0,1-1 0,-1 0 0,1 0 0,-1 0 0,1 0 1,-1 0-1,0-1 0,5-2 0,2-3-51,-1-1 1,1 0-1,14-17 0,14-11 158,-23 24-62,-2 3 27,0-1 0,-1 0 0,0-1 0,-1 0-1,0-1 1,0 0 0,-2 0 0,13-21 0,-4 0 759,-17 31-691,0 0 0,0 0 0,0 0 0,0 1 0,1-1 0,-1 1 0,0-1 0,1 1 0,-1-1 0,1 1 0,0 0 0,-1 0 0,4-2 0,-3 5-17,0 1 0,-1-1-1,1 0 1,0 1-1,-1 0 1,0-1 0,1 1-1,-1 0 1,0 0-1,-1 0 1,2 3-1,-1-1 6,26 89 217,-20-66-929,0 0-1,2-1 1,1 1-1,1-2 1,27 46-1,-16-40-964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0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39 298 12707,'-11'1'1038,"-16"4"1840,26-1-1683,15 3-261,-2-4-605,-1 0 0,1 0 0,1-1 0,-1-1 0,23 0 1,-28-1-289,1 0 1,-1 0 0,1-1 0,-1-1 0,0 1 0,1-1 0,-1 0 0,0-1-1,0 1 1,10-7 0,-16 8-44,0 1 1,0-1-1,0 0 0,0 0 1,-1 1-1,1-1 0,0 0 0,0 0 1,-1 0-1,1 0 0,-1 1 0,1-1 1,-1 0-1,1 0 0,-1 0 1,0 0-1,1-1 0,-1 1 0,0 0 1,0 0-1,0 0 0,1 0 0,-1 0 1,-1 0-1,1 0 0,0 0 1,0 0-1,0 0 0,0 0 0,-1 0 1,1-1-1,0 1 0,-1 0 0,1 1 1,-1-1-1,0 0 0,1 0 1,-1 0-1,0-1 0,-4-4 14,0 0-1,-1 0 1,0 1 0,-8-7 0,9 7 32,-31-24 297,11 10 85,-27-28 1,46 41-345,1 1 0,0-1 0,1 0 0,-1 0 1,1-1-1,0 0 0,1 1 0,-1-1 0,2-1 0,-4-9 0,5 15-75,1 1-1,0-1 0,0 1 1,-1-1-1,1 1 0,0-1 0,0 1 1,1-1-1,-1 1 0,0-1 1,0 1-1,1 0 0,-1-1 1,1 1-1,-1-1 0,1 1 1,-1 0-1,1-1 0,0 1 0,0 0 1,0 0-1,0 0 0,0 0 1,0 0-1,0 0 0,0 0 1,1-1-1,2 0-120,-1 0 0,0 1 0,1-1 0,-1 1 0,1 0 1,-1 0-1,1 0 0,-1 0 0,1 1 0,5-1 0,23 2-1428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 13131,'0'-26'5593,"-12"55"-3545,-9 13-695,-2 9-97,9 9-600,6-7-168,17-9-120,11-28-16,-10-7-112,1 0 8,34 6-79,7-4-129,-11-12-56,-20-1-136,-8-1-657,-6 1-535,-2-1-312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12379,'257'12'6542,"-8"26"-4103,-164-18-2013,0 4 0,-2 3 0,145 70 0,-120-39-56,-3 5 1,-2 5 0,96 82-1,256 273 331,-327-289-529,197 265 0,-97-49 385,-32 15 165,-169-304-681,-3 2 0,-2 1 1,-3 0-1,-3 2 0,9 84 1,-17-94-522,-1 100 1,-7-128 64,1-22 129,-1-1-1,0 1 1,0 0-1,0 0 1,-1 0 0,0 0-1,0-1 1,-4 12-1,-5-7-1907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17 185 14715,'5'0'1200,"0"0"-1,-1 1 0,1-1 1,0 1-1,-1 1 1,9 2-1,0 2-606,0 1 0,18 13-1,-3-3 461,22 14-570,2-2 1,1-3 0,108 38 0,-159-64-492,-1 0 1,1 1 0,-1-1-1,0 0 1,1 0 0,-1 0 0,1 0-1,-1 0 1,1 0 0,-1 0-1,0-1 1,1 1 0,-1 0-1,2-2 1,-2-3-651,-13-3-1424,-35-11 564,0-3 0,1-2 0,-50-35 0,77 46 1657,-1 1 0,0 0 0,-1 2 0,-28-11 1,-44-7 4318,93 28-4403,-1 0 1,0 0-1,1 0 0,-1 0 0,1 0 0,-1 0 1,1-1-1,-1 1 0,1 0 0,-1 0 0,1-1 1,-1 1-1,1 0 0,-1-1 0,1 1 0,-1-1 1,1 1-1,-1 0 0,1-1 0,0 1 0,-1-1 1,1 1-1,0-1 0,0 1 0,-1-1 0,1 1 1,0-1-1,0 1 0,0-1 0,-1 0 0,1 1 1,0-1-1,0 1 0,0-2 0,1 0 17,-1 0 0,1 1-1,0-1 1,-1 0 0,1 0-1,0 0 1,0 1 0,0-1-1,0 0 1,3-2 0,2-3 80,1 0-1,1 0 1,10-8 0,-4 7 30,0 0 0,0 0 0,1 1 1,0 1-1,0 1 0,28-7 1,95-8-23,-64 12-1859,-52 5-230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14371,'2'1'6735,"10"4"-4857,10 0-1025,-18-4-815,0-1 0,0 1 0,0 0 0,0 0 0,0 1 0,-1-1 0,8 4 0,86 61 458,-47-30-162,-32-25-147,-12-7-71,0-1 0,-1 1-1,1 0 1,-1 1 0,8 8-1,-11-23 2972,20-36-2752,5 3-181,36-40-1,-52 71-1353,0 1-1,19-15 1,-16 15-1623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4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44 250 10698,'-42'43'11451,"40"-47"-8971,4-15-927,-2-15-281,3-18-776,1-8-656,-4-5-1512,-2 6-889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77 15723,'-46'-52'6306,"55"52"-3738,4-2-1167,14-4-369,14 4-184,11-6-448,3 3-232,4 3-816,-3 4-600,-5 6-1473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14259,'70'57'6273,"-60"-75"-3440,-10-15-761,0-6-383,0-1-873,-5 1-592,-10 8-1408,14 15-985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11819,'7'59'4158,"-7"-59"-4132,0 0 1,0 1 0,0-1-1,0 0 1,0 0 0,0 0 0,0 0-1,0 0 1,0 0 0,0 1-1,0-1 1,0 0 0,0 0-1,0 0 1,1 0 0,-1 0-1,0 0 1,0 1 0,0-1-1,0 0 1,0 0 0,0 0-1,0 0 1,0 0 0,0 0-1,1 0 1,-1 0 0,0 0 0,0 1-1,0-1 1,0 0 0,0 0-1,0 0 1,1 0 0,-1 0-1,0 0 1,0 0 0,0 0-1,0 0 1,0 0 0,0 0-1,1 0 1,-1 0 0,0 0-1,0 0 1,0 0 0,0 0 0,0 0-1,0 0 1,1 0 0,-1-1-1,0 1 1,0 0 0,0 0-1,0 0 1,0 0 0,1 0-1,5-11 869,3-19 245,37-140 1799,-37 151-2769,-9 19-163,0 0 0,0 0 0,0-1 0,0 1 0,1 0 0,-1 0 0,0 0 0,0 0 0,0 0 0,1 0 0,-1-1-1,0 1 1,0 0 0,1 0 0,-1 0 0,0 0 0,0 0 0,0 0 0,1 0 0,-1 0 0,0 0 0,0 0 0,1 0 0,-1 0-1,0 0 1,0 0 0,1 0 0,-1 0 0,0 0 0,0 1 0,1-1 0,-1 0 0,0 0 0,0 0 0,0 0 0,1 1 0,14 25 351,-12-20-367,2 7 75,-1-2-45,1 0-1,0-1 1,8 13-1,-12-21-24,0-1 0,0 0 0,-1 1 0,1-1 0,0 0-1,0 0 1,1 1 0,-1-1 0,0 0 0,0 0 0,0 0 0,1 0 0,-1 0 0,1-1 0,-1 1 0,0 0 0,1-1 0,0 1 0,-1-1-1,1 1 1,-1-1 0,1 0 0,-1 0 0,1 1 0,0-1 0,-1 0 0,1-1 0,-1 1 0,1 0 0,0 0 0,1-1 0,6-4 8,-1 1 1,0-2-1,0 1 1,0-1 0,0 0-1,-1-1 1,0 1-1,-1-2 1,8-9-1,7-12 282,19-35-1,-38 62-257,-2 1-8,0 0 0,0 0 1,1 1-1,-1-1 1,0 0-1,1 0 0,-1 1 1,1-1-1,-1 0 0,1 1 1,0-1-1,-1 1 0,1-1 1,0 0-1,-1 1 0,1 0 1,0-1-1,-1 1 1,2-1-1,7 15 371,-4-2-277,3 5-44,0 0 0,2 0 0,0-1 0,0 0 0,2-1 0,23 25 0,-31-36-71,0-1-1,0 1 1,0-1 0,1 0-1,0 0 1,-1 0-1,1 0 1,0-1 0,0 0-1,0 0 1,1 0-1,-1-1 1,0 0-1,1 0 1,-1 0 0,1-1-1,-1 0 1,1 0-1,-1 0 1,1 0 0,-1-1-1,0 0 1,1 0-1,-1-1 1,0 1 0,0-1-1,0 0 1,9-5-1,-12 5 12,1 1-1,-1-1 0,0 1 0,0-1 1,0 0-1,0 0 0,0 0 1,0 0-1,-1 0 0,1 0 0,-1-1 1,3-3-1,-4 5-4,1 1-119,0 0 1,-1-1 0,1 1 0,0 0-1,-1 0 1,1 0 0,0 0-1,-1 0 1,1 0 0,0 0-1,0 0 1,-1 0 0,1 0-1,0 0 1,-1 0 0,1 0-1,0 1 1,-1-1 0,1 0-1,0 1 1,-1-1 0,1 0 0,0 1-1,10 3-527,40 10-1311,-48-14 1741,0 0 0,0 1 0,0-1 0,0 0 0,0 0 0,0-1 1,0 1-1,3-1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1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70 11610,'-45'-70'5706,"56"72"-1881,7 6-1913,-3-6-136,6-6-807,10 8-329,-7-6-440,4 2-200,-10 5-720,0-3-457,-2 1-1111,-3 0-633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7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11242,'13'2'5754,"17"3"-1129,-4 1-3481,16-2-184,8 4-832,-4-5-544,1 4-1256,-16 2-2225</inkml:trace>
  <inkml:trace contextRef="#ctx0" brushRef="#br0" timeOffset="1">1 314 14795,'13'5'5553,"8"-5"-3824,15 2-1097,7-4-1112,3 0-897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10946,'3'-6'5257,"8"-2"-1616,15 3-2336,17 0-1121,10 5-416,3 0-945,-6 2-711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1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12083,'-103'39'6449,"105"-38"-5721,13 7-216,1-1-32,10-1-264,0 1-216,-7-5-512,7 7-432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12659,'-88'83'5425,"105"-83"-2457,9 0-695,-7 0-73,7-4-327,-5-4-761,0 2-240,-3 1-512,-3 0-144,-5 7-328,-2-2-280,-3-4-808,-1 4-632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23 313 11210,'-19'7'2429,"15"1"-654,5-7-1637,1 1 1,-1-1 0,0 0-1,1 0 1,-1 0 0,0 0 0,1 0-1,-1 0 1,1 0 0,0 0 0,-1-1-1,1 1 1,-1 0 0,4 0-1,10 3 292,0 0 0,1-1 0,22 2-1,-29-5-310,0 0-1,0-1 0,-1 1 0,1-2 1,-1 1-1,1-1 0,-1-1 0,1 0 1,14-7-1,-21 9-67,0 0 1,0 0-1,0-1 0,0 1 1,0-1-1,-1 1 1,1-1-1,0 0 0,-1 1 1,1-1-1,-1 0 0,1 0 1,-1 0-1,0 0 1,0-1-1,0 1 0,0 0 1,-1 0-1,1-1 1,0 1-1,-1 0 0,0-1 1,1 1-1,-1 0 1,0-1-1,0 1 0,0-1 1,-1 1-1,1 0 1,-1-1-1,1 1 0,-1 0 1,0-1-1,0 1 0,0 0 1,0 0-1,0 0 1,0 0-1,-3-3 0,-10-15 671,-1 0-1,0 2 0,-2 0 0,-32-28 0,-10-10 625,57 54-1320,1 0-1,-1 0 1,0 0 0,1 0-1,0 0 1,-1 0 0,1 0-1,0-1 1,0 1-1,0 0 1,0-1 0,0 1-1,1-1 1,-1 1 0,1-1-1,0 1 1,0-4-1,0 5-53,0-1 0,1 1 0,-1-1 0,1 1 0,0-1 0,-1 1-1,1-1 1,0 1 0,0 0 0,0-1 0,0 1 0,0 0 0,0 0-1,1 0 1,-1 0 0,0 0 0,0 0 0,1 0 0,-1 0 0,1 0 0,-1 1-1,1-1 1,-1 1 0,1-1 0,-1 1 0,1-1 0,-1 1 0,4 0-1,7-1-476,1 0-1,-1 1 0,0 1 0,0 0 0,1 1 0,-1 0 0,0 1 0,0 0 0,-1 1 0,16 6 0,22 15-3325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11434,'73'-31'5514,"-73"52"-1385,-4 16-2817,-5 4-232,0 5-536,-1-1-304,10-11-904,3 0-448,12-14-1361,1-12-871</inkml:trace>
  <inkml:trace contextRef="#ctx0" brushRef="#br0" timeOffset="1">351 24 13899,'-3'0'5769,"0"13"-3304,-5 6-361,-5 14-688,8 11-463,0 4-857,-3-7-344,11 1-809,0-9-479,4-12-1569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16067,'5'0'5794,"18"2"-4850,19 0-376,11-2-232,3 4-176,5 8-920,-15 1-736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3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3 231 13963,'-3'1'6550,"9"-8"-2848,21-23-2844,0 0 1,-2-1-1,-1-2 1,22-40-1,-27 48 166,-19 25-1002,1 0-1,-1-1 1,0 1-1,1 0 1,-1 0-1,0 0 1,1-1 0,-1 1-1,0 0 1,1 0-1,-1 0 1,0 0 0,1-1-1,-1 1 1,0 0-1,1 0 1,-1 0 0,1 0-1,-1 0 1,0 0-1,1 0 1,-1 0 0,0 0-1,1 0 1,-1 1-1,1-1 1,-1 0 0,0 0-1,1 0 1,-1 0-1,0 0 1,1 1 0,-1-1-1,2 4 27,0-1 1,0 1-1,0 0 0,-1 0 1,1 0-1,-1 0 0,0 0 1,0 7-1,2 2-163,28 142-3751,-24-120 1300,0 3-518</inkml:trace>
  <inkml:trace contextRef="#ctx0" brushRef="#br0" timeOffset="1">5 166 15035,'-4'-1'8298,"8"1"-6434,0 1-1664,39 14-1288,46 22-728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13203,'0'0'61,"22"1"3743,-22-1-3721,1 0 0,-1 0 0,0 0 0,0 0 0,0-1 0,0 1 0,0 0 0,0 0 0,1 0 0,-1-1 0,0 1 0,0 0 0,0 0 0,0 0 0,0-1 0,0 1 0,0 0 0,0 0 0,0 0 0,0-1 0,0 1 0,0 0 0,0 0 0,0 0 0,0-1 0,0 1 0,0 0 0,-1 0 0,1 0 0,0-1 0,0 1 0,0 0 0,0 0 0,0 0 0,0-1 0,-1 1 0,1 0 0,0 0 0,0 0 0,0 0 0,-8-29 3022,7 16-2726,1-1 0,0 1 0,1 0 0,1-1 0,0 1 0,0 0 0,2 0 0,0 0 0,0 1 0,10-20 0,-11 25-361,1 1 0,-1-1 0,2 1 0,-1 0 0,1 0 0,0 0 0,0 1 0,0-1 0,1 1 0,-1 1 0,1-1 0,1 1 0,-1 0 0,1 0 0,-1 1 0,1 0 0,0 0 0,0 1 0,14-4 0,-19 6-37,-1-1 0,0 1 0,1 0 0,-1 0 0,1 0-1,-1 0 1,0 0 0,1 0 0,-1 0 0,1 0 0,-1 1 0,0-1 0,1 1 0,-1-1 0,0 1 0,1-1 0,-1 1 0,0 0 0,0-1 0,0 1 0,1 0 0,-1 0 0,1 1 0,-1 0-18,0 0 1,0 0-1,0 0 1,0 0-1,0 0 0,-1 0 1,1 0-1,-1 0 1,1 1-1,-1-1 0,0 0 1,0 0-1,0 4 1,-1 4-73,-1 0-1,0 0 1,0 0 0,-1-1 0,-4 11-1,3-9 116,0-1 0,-1 0 0,0 0 0,0 0 0,-1 0 0,-1-1 0,0 0 0,0-1 0,0 1 0,-1-1 0,-1-1 0,-9 8 0,25-12 873,8-2-747,22-2-560,64 7 0,-78-3-921,0 1 1,-1 1 0,43 17-1,-30-6-703,-26-11 1612,1 0 0,0-1 0,0 0-1,12 2 1,-22-6 575,1 0 0,-1 0 0,1-1 0,-1 1-1,1 0 1,-1-1 0,1 1 0,-1 0 0,1-1-1,-1 1 1,0-1 0,1 1 0,-1-1 0,0 1-1,1-1 1,-1 1 0,0-1 0,0 1 0,1-1-1,-1 1 1,0-1 0,0 1 0,0-1 0,0 1-1,0-1 1,0 0 0,0 1 0,0-1 0,0 1-1,0-1 1,0 1 0,0-1 0,0 1 0,0-1-1,-1 0 1,1 1 0,0-1 0,-1 0 0,-5-30 2200,-17-30 25,16 45-2279,1 1 1,0-1 0,2 1-1,0-2 1,-3-20 0,9 30-1789,10 9-914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12347,'14'17'2804,"-14"-16"-2732,0-1-1,0 0 1,0 0-1,0 0 1,0 0-1,1 1 1,-1-1-1,0 0 1,0 0-1,0 0 1,0 0-1,1 0 1,-1 0-1,0 1 1,0-1-1,0 0 1,1 0-1,-1 0 1,0 0-1,0 0 1,0 0-1,1 0 1,-1 0-1,0 0 0,0 0 1,0 0-1,1 0 1,-1 0-1,0 0 1,0 0-1,0 0 1,1 0-1,-1-1 1,0 1-1,0 0 1,0 0-1,0 0 1,1 0-1,3-31 4292,-3 11-3453,-1 8-241,0 7-424,0 1 1,1-1-1,-1 1 1,1-1-1,0 0 1,2-6-1,-2 10-224,-1 0 0,1 0 1,-1 0-1,1 0 0,0 0 0,0 0 0,-1 0 0,1 1 0,0-1 0,0 0 0,0 0 0,0 1 0,0-1 0,0 1 0,0-1 0,0 1 0,0-1 0,0 1 0,0 0 0,0-1 0,0 1 0,0 0 0,0 0 0,1 0 1,-1 0-1,0 0 0,0 0 0,0 0 0,0 0 0,0 0 0,0 1 0,0-1 0,2 1 0,5 2-1,0 0 0,0 1-1,0 0 1,0 0 0,0 1 0,-1 0 0,0 1 0,0-1-1,0 1 1,9 12 0,-6-9-20,-1 0-1,1 0 1,21 13-1,-30-21 3,-1-1 0,0 0-1,1 0 1,-1 0 0,1 0 0,-1 1 0,0-1 0,1 0-1,-1 0 1,1 0 0,-1 0 0,1 0 0,-1 0 0,1 0-1,-1 0 1,0 0 0,1 0 0,-1 0 0,1-1 0,-1 1-1,1 0 1,-1 0 0,0 0 0,1 0 0,-1-1 0,1 1-1,-1 0 1,0 0 0,1-1 0,-1 1 0,0 0-1,1-1 1,-1 1 0,0 0 0,0-1 0,1 1 0,-1-1-1,0 1 1,0 0 0,0-1 0,1 1 0,-1-1 0,0 1-1,0 0 1,0-1 0,0 1 0,0-1 0,0 1 0,0-1-1,0 1 1,0-1 0,0 1 0,0-30 178,0 26-142,-4-52 371,2 35-255,1 0 0,2-25 0,-1 44-187,0 0 1,0 0 0,0-1 0,1 1-1,-1 0 1,1 0 0,0-1 0,-1 1-1,1 0 1,0 0 0,0 0 0,1 0-1,-1 0 1,0 1 0,1-1 0,-1 0-1,1 0 1,-1 1 0,1-1 0,0 1-1,2-2 1,0 1-257,-1 1-1,1-1 1,0 1-1,0 1 1,-1-1-1,1 0 1,0 1-1,0 0 1,0 0-1,0 0 1,-1 0-1,1 0 1,4 2-1,20 4-2188,2 0-594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0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 11947,'21'-3'1116,"-19"2"-742,0 1-1,1-1 1,-1 1 0,1-1 0,-1 1-1,0 0 1,1 0 0,-1 0 0,1 0-1,3 1 1,-10 3 138,0-1 0,0 0 1,-1 0-1,1 0 0,-1 0 0,-8 3 0,-7 5 299,-14 7 576,-41 29-1,67-41-1221,0 0 1,1 0-1,0 1 0,0 0 1,0 1-1,1-1 0,0 1 1,0 0-1,1 0 0,-7 14 1,11-20-154,1 0 1,-1 1 0,1-1-1,-1 0 1,1 0 0,0 1-1,0-1 1,0 0 0,0 1-1,0-1 1,0 0 0,1 0 0,-1 1-1,1-1 1,0 0 0,-1 0-1,1 0 1,0 0 0,0 0-1,0 0 1,1 0 0,-1 0-1,0 0 1,1 0 0,-1 0 0,1-1-1,0 1 1,-1-1 0,1 1-1,0-1 1,0 0 0,0 0-1,3 2 1,2 0-22,-1 0 0,1 0 0,0 0 0,0-1 0,0 0 0,0 0 0,0-1 0,0 0 0,11 0 0,-1-2-26,0-1 1,0-1-1,-1 0 0,1-2 1,-1 0-1,0 0 0,0-2 1,-1 0-1,0 0 0,0-2 1,0 1-1,-1-2 0,17-16 1,3 3 840,-35 24-740,-1 0 0,1 0-1,0 0 1,0 0-1,0 0 1,0 0-1,1 0 1,-1 0 0,0 0-1,0 0 1,0 0-1,1 0 1,-1 1 0,1-1-1,-1 0 1,1 1-1,-1-1 1,1 0-1,0 1 1,0-1 0,0 0-1,0 1 1,0-1-1,0 0 1,0 1-1,0 1 1,1 1 33,-1 1 0,1 0 0,0-1 1,0 1-1,0-1 0,4 8 0,3 5-172,-2-4 300,0 0 1,13 19-1,-18-30-402,0 0-1,1-1 0,-1 1 0,1 0 0,-1 0 0,1-1 0,0 1 0,-1 0 1,1-1-1,0 0 0,0 1 0,0-1 0,0 0 0,0 0 0,0 0 1,1 0-1,-1-1 0,0 1 0,0-1 0,1 1 0,-1-1 0,4 0 1,-1-2-2650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12667,'16'-12'5338,"23"2"-4428,0 1-114,100-19 1115,223-17 0,816 27 2253,-665 47-3827,-399-16-440,0 5 1,161 49-1,-236-56-643,-35-11-141,-5-2 188,-10-5-296,-20-11-528,-13-5-421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77 11226,'26'-25'1636,"19"-17"159,-34 33 269,-14 16 1923,-35 43-3301,19-27-554,1 1-1,1 0 1,2 2 0,0-1 0,-17 45 0,33-70-144,-1 0 0,1 1 0,0-1 0,-1 0 1,1 0-1,0 1 0,-1-1 0,1 0 0,0 0 1,0 0-1,-1 0 0,1 0 0,0 0 0,0 0 1,-1 0-1,1 0 0,0 0 0,-1 0 0,1-1 0,0 1 1,0 0-1,1-1 0,24-6-136,16-9-271,0-2 1,45-27-1,15-8 166,-101 53 271,-1-1 0,0 1 1,1 0-1,-1-1 0,1 1 0,-1 0 0,1-1 0,-1 1 0,1 0 0,-1 0 0,1 0 0,-1-1 0,1 1 0,-1 0 0,1 0 0,0 0 0,-1 0 0,1 0 0,-1 0 1,1 0-1,-1 0 0,1 0 0,0 0 0,-1 0 0,1 1 0,-1-1 0,1 0 0,-1 0 0,1 1 0,-1-1 0,1 0 0,-1 0 0,1 1 0,0 0 0,-2 19 1175,-1-13-1048,2-2-75,0-1 0,0 0 0,0 0 0,0 1 0,0-1 0,1 0 0,0 0 0,0 0-1,0 0 1,0 0 0,1 0 0,0 0 0,-1 0 0,1 0 0,1 0 0,-1-1 0,1 1 0,-1-1 0,1 0 0,0 0 0,0 0 0,0 0 0,1 0-1,-1-1 1,1 1 0,-1-1 0,1 0 0,0 0 0,0 0 0,7 2 0,-1-1-68,-1 0-1,0-1 1,1 1 0,-1-2-1,1 1 1,-1-2 0,1 1-1,0-1 1,0-1 0,-1 1-1,1-2 1,-1 1 0,11-4-1,-16 3-169,0 0-1,-1 0 1,1 0 0,-1 0-1,0 0 1,0-1-1,0 1 1,0-1 0,0 0-1,0 0 1,-1 0-1,1-1 1,-1 1-1,0 0 1,0-1 0,0 0-1,-1 1 1,1-1-1,-1 0 1,0 0 0,0 0-1,0 1 1,-1-1-1,1-5 1,3-14-1555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2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83 193 8466,'-75'63'4824,"69"-62"-157,5-9-2611,6-20-1383,-3 18 55,9-61 1068,-7 37-562,13-53-1,-17 87-1218,0 0-1,0-1 0,0 1 0,1 0 0,-1 0 0,0 0 0,0-1 0,0 1 1,0 0-1,0 0 0,0-1 0,0 1 0,1 0 0,-1 0 0,0 0 0,0-1 1,0 1-1,0 0 0,1 0 0,-1 0 0,0 0 0,0 0 0,0-1 0,1 1 0,-1 0 1,0 0-1,0 0 0,0 0 0,1 0 0,-1 0 0,0 0 0,0 0 0,1 0 1,-1 0-1,0 0 0,0 0 0,1 0 0,-1 0 0,0 0 0,0 0 0,1 0 0,-1 0 1,0 0-1,0 0 0,1 0 0,-1 1 0,0-1 0,0 0 0,0 0 0,1 0 1,-1 0-1,0 0 0,0 1 0,0-1 0,0 0 0,1 0 0,-1 0 0,0 1 0,0-1 1,0 0-1,0 0 0,0 1 0,0-1 0,0 0 0,0 0 0,0 1 0,13 20 81,-11-16-38,8 11-20,0 0-1,1-1 1,1 0-1,0-1 1,23 21-1,-31-31-28,0 0 0,1 0 0,0-1 0,0 0 0,0 0 0,0 0 0,0 0 0,0-1 0,1 0 0,-1 0 0,1 0 0,0-1 0,-1 1 0,1-2 0,0 1 0,0-1 0,0 1 0,0-1 0,-1-1 0,1 1 0,0-1 0,6-2 0,-9 2-7,0 0 1,0 0 0,0 0-1,-1-1 1,1 1-1,-1-1 1,1 0-1,-1 0 1,1 0 0,-1 0-1,0 0 1,0 0-1,0 0 1,0-1-1,0 1 1,-1-1 0,1 1-1,-1-1 1,0 0-1,2-3 1,-1-4 4,0 1-1,0-1 1,-1 0 0,1-18 0,-2 17 7,1 0 1,0 0-1,3-13 1,-4 24-20,0-1 1,1 1 0,-1-1-1,0 1 1,1-1 0,-1 1-1,0-1 1,1 1 0,-1-1-1,1 1 1,-1-1-1,1 1 1,-1 0 0,1-1-1,-1 1 1,1 0 0,-1 0-1,1-1 1,-1 1-1,1 0 1,0 0 0,-1 0-1,1-1 1,0 1 0,-1 0-1,1 0 1,-1 0-1,1 0 1,0 0 0,-1 0-1,1 1 1,-1-1 0,1 0-1,0 0 1,-1 0 0,1 1-1,0-1 1,28 12-399,-22-8 270,33 12-597,1-1 0,0-2 0,1-2 0,61 8 0,-98-18 759,1-1-1,-1 1 1,0 1 0,1-1 0,-1 1-1,0 0 1,0 0 0,0 0-1,0 1 1,0-1 0,-1 1 0,7 5-1,-10-6 26,0-1 0,0 0 0,0 0 0,-1 1 0,1-1 0,0 0 0,0 1 0,-1-1 0,1 1 0,-1-1 0,1 1 0,-1-1 0,0 1 0,0-1 0,1 1 0,-1-1 0,-1 4 0,1-2 58,-1 1-1,0-1 0,0 0 0,0 1 0,-1-1 0,1 0 0,-1 0 0,0 0 1,1 0-1,-6 5 0,3-3 74,-1 1 1,-1-1-1,1 0 0,-1 0 1,0-1-1,0 0 1,0 0-1,0 0 1,-1-1-1,1 0 0,-1 0 1,0-1-1,0 1 1,0-2-1,0 1 0,-1-1 1,1 0-1,0 0 1,0-1-1,-1 0 1,-9-1-1,11 0-104,-1 0 0,1 0 0,0-1 0,0 0 1,0 0-1,0 0 0,0-1 0,1 0 0,-1 0 0,1 0 0,0-1 0,0 1 0,0-1 1,0-1-1,1 1 0,-1-1 0,1 1 0,0-1 0,0-1 0,1 1 0,0 0 0,0-1 1,0 0-1,-4-11 0,5 9-65,0-1 0,0 0 0,0 0 1,1 0-1,0 0 0,1 0 0,0 0 1,0 0-1,4-16 0,-4 22-86,1 0 0,0 0 0,0 0 0,0 1-1,1-1 1,-1 0 0,0 0 0,1 1 0,0-1 0,0 1 0,-1 0 0,1-1-1,1 1 1,-1 0 0,0 0 0,0 0 0,1 1 0,-1-1 0,1 1 0,0-1-1,-1 1 1,1 0 0,0 0 0,0 0 0,0 0 0,0 0 0,0 1 0,0-1-1,0 1 1,0 0 0,0 0 0,0 0 0,3 1 0,4 0-519,0 0 1,0 1 0,14 5-1,36 14-2392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194 376 16251,'59'44'6106,"-70"-69"-4658,11-2-640,-9-17-488,0-10-416,-3-6-984,-4-3-568</inkml:trace>
  <inkml:trace contextRef="#ctx0" brushRef="#br0" timeOffset="1">20 35 14411,'-19'-35'5849,"89"47"-3488,13-2-665,-2-6-640,0 0-287,-1-6-817,-9-3-721,-2 2-1663,-21-2-129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0 413 13243,'47'-75'9034,"-5"-2"-4490,-19 27-3007,-2 0-1,27-95 1,-48 144-1518,0 1 0,0-1 1,0 0-1,0 0 1,1 0-1,-1 0 0,0 1 1,0-1-1,1 0 0,-1 0 1,0 0-1,1 1 0,-1-1 1,1 0-1,-1 1 0,1-1 1,0 0-1,-1 1 1,2-2-1,4 14 216,0 31-202,0 5-1314,2 0 1,2-1 0,25 71-1,-13-57-1782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14579,'1'0'6810,"3"-4"-2994,25 4-2079,18-4-593,33 3-912,12 2-416,16 1-1168,-13 0-889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257 387 16844,'-57'23'6529,"61"-64"-4185,-4-12-2055,-4-7-401,-2 3-777,1 6-567,5 20-544</inkml:trace>
  <inkml:trace contextRef="#ctx0" brushRef="#br0" timeOffset="1">186 61 17340,'16'-48'6369,"31"45"-5081,10-7-535,2 10-273,1 15-72,-25 3-120,-10 16-8,-40 3 0,-16 4-8,-43-5-72,-14 0-24,-2-9-128,-2-11-232,35-7-760,20-14-569,48-8-1215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12 340 16588,'-4'5'4005,"0"-13"-1443,1-31-465,5-56-918,-1 80-1000,1 1-1,1 0 1,0 0 0,2 0 0,-1 1-1,10-19 1,-11 25-140,0 1 0,1-1 0,0 1-1,1 0 1,-1 0 0,1 1 0,0-1 0,0 1 0,1 0 0,0 0-1,0 1 1,0 0 0,12-6 0,-17 9-37,-1 1 0,1-1 0,0 1 0,0-1 0,0 1 1,0 0-1,0-1 0,0 1 0,0 0 0,0 0 0,0 0 0,0 0 0,0 0 0,0 0 0,0 0 0,0 0 0,1 0 1,-1 0-1,0 1 0,-1-1 0,1 0 0,0 1 0,0-1 0,0 1 0,0-1 0,0 1 0,0-1 0,0 1 0,-1 0 1,1-1-1,0 1 0,0 0 0,-1 0 0,1 0 0,0-1 0,-1 1 0,1 0 0,-1 0 0,0 0 0,1 0 0,-1 0 0,1 0 1,-1 1-1,1 3-2,0-1 1,0 1 0,-1-1 0,1 1 0,-1-1-1,0 1 1,-1-1 0,0 9 0,-2-3 8,1 0 1,-1 0-1,-1-1 1,0 1-1,0-1 1,-1 0-1,0 0 1,0-1-1,-1 1 1,0-1 0,-1 0-1,1-1 1,-2 0-1,1 0 1,-1 0-1,0-1 1,0 0-1,-1-1 1,0 1-1,-15 5 1,31-12 16,0 0 0,0 0 0,0 1 0,0 0 0,0 0 1,0 1-1,0 0 0,11 3 0,10 0-349,31 1-713,306 35-905,-346-37 2014,0 1-1,-1 1 1,28 11 0,-41-14-13,0 0 0,0 1 0,-1 0 0,1 0 0,-1 0 0,0 0 0,7 8 0,-9-10-4,-1 1 0,1 0 0,-1 0 0,0 1 0,1-1-1,-1 0 1,0 0 0,0 1 0,-1-1 0,1 1 0,0-1-1,-1 0 1,1 1 0,-1-1 0,0 1 0,0-1 0,0 4-1,0-3 16,-1-1-1,1 0 1,-1 1-1,1-1 0,-1 1 1,0-1-1,0 0 0,1 1 1,-2-1-1,1 0 0,0 0 1,0 0-1,-1 0 0,1 0 1,-1 0-1,0 0 0,1-1 1,-1 1-1,-3 1 1,2-1 14,0 0 1,-1-1 0,1 1 0,-1-1 0,1 0 0,-1 0-1,0 0 1,1-1 0,-1 1 0,0-1 0,-5 0 0,-1-1 60,0 0 1,0-1 0,0 0 0,1 0 0,-1-1-1,1 0 1,0-1 0,-17-8 0,15 4-23,0 0 0,0 0-1,1-1 1,0 0 0,1-1 0,-13-17 0,19 24-108,0-1 0,0 0 1,0 1-1,1-1 0,0-1 0,0 1 0,0 0 0,0 0 0,1-1 0,0 1 0,0-1 0,0 1 0,0-1 0,0 0 1,1 1-1,0-1 0,0 0 0,1 1 0,-1-1 0,1 0 0,0 1 0,2-6 0,-1 6-41,0 1-1,0 0 1,1 0-1,0 0 1,0 0-1,0 0 1,0 0 0,0 1-1,0-1 1,1 1-1,-1 0 1,1 0-1,-1 0 1,1 1-1,0-1 1,0 1-1,0 0 1,0 0-1,0 0 1,0 0 0,0 1-1,8 0 1,-2-1-202,0 1 0,0 1 1,0 0-1,-1 0 1,1 1-1,0 0 1,0 1-1,12 5 1,25 21-2242,0 5-683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16107,'44'-101'11715,"-43"107"-11003,-1 1-384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17556,'-13'111'9114,"18"-116"-9018,-4 2-648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29 224 13635,'-27'34'4545,"26"-32"-3365,4-7-50,5-6-225,-2 1-452,0-1 0,0-1 0,-1 1 0,-1-1 0,0 1 0,-1-1 0,3-20 0,-2 14-37,0 0-1,9-21 1,-13 38-398,1 0 1,-1-1 0,1 1 0,-1-1-1,1 1 1,0 0 0,0-1 0,-1 1-1,1 0 1,0 0 0,0 0-1,0 0 1,0-1 0,0 2 0,1-1-1,-1 0 1,0 0 0,0 0 0,1 0-1,-1 1 1,0-1 0,1 1 0,-1-1-1,1 1 1,-1-1 0,0 1 0,1 0-1,-1 0 1,1-1 0,-1 1 0,1 0-1,-1 1 1,1-1 0,-1 0 0,1 0-1,-1 1 1,1-1 0,-1 0-1,1 1 1,-1 0 0,2 0 0,5 3-28,-1 1 1,1 0 0,-1 0-1,0 1 1,8 8 0,-15-13 9,35 35-41,18 18 60,-48-49-26,0-1 1,1-1 0,-1 1-1,1-1 1,0 0-1,-1 0 1,1 0 0,1-1-1,6 2 1,-12-4 10,0 1 1,0-1 0,1 0-1,-1 0 1,0 0 0,0 0-1,0 0 1,0 0 0,0 0-1,0-1 1,1 1 0,-1 0-1,0-1 1,0 1 0,0 0-1,0-1 1,0 1 0,0-1-1,0 0 1,0 1 0,-1-1-1,1 0 1,0 0 0,0 1-1,0-1 1,-1 0 0,1 0-1,0 0 1,-1 0-1,1 0 1,-1 0 0,1 0-1,-1 0 1,0 0 0,1 0-1,-1 0 1,0 0 0,0 0-1,1-1 1,-1 1 0,0 0-1,0 0 1,0 0 0,-1-1-1,1-10 234,0 1 0,-1 0-1,-4-17 1,4 17 15,-3-5 16,3 12-140,0 0-1,1 0 0,-1 0 1,1 0-1,-1 0 1,1 0-1,1-8 0,0 11-134,-1 0 0,1 0 0,-1 0-1,1 1 1,-1-1 0,1 0 0,0 0-1,-1 0 1,1 0 0,0 1 0,0-1-1,0 0 1,-1 1 0,1-1-1,0 1 1,0-1 0,0 1 0,0-1-1,0 1 1,0 0 0,0-1 0,0 1-1,0 0 1,0 0 0,1 0 0,-1 0-1,0 0 1,0 0 0,0 0 0,0 0-1,0 0 1,0 0 0,0 1 0,0-1-1,2 1 1,11 3-619,0 0 1,0 1-1,-1 1 1,0 0-1,16 9 1,3 2-722,5-1-61,-28-13 1252,0 0 1,0 1-1,-1 0 0,1 0 0,-1 1 0,0 0 1,-1 0-1,1 1 0,9 9 0,-16-13 183,0-1 0,-1 0-1,1 0 1,0 0 0,-1 0-1,1 1 1,-1-1 0,1 0-1,-1 0 1,0 1 0,0-1 0,1 0-1,-1 1 1,0-1 0,0 0-1,0 1 1,0-1 0,-1 0-1,1 1 1,0-1 0,-1 2-1,0 0 108,-1 1 0,1-1-1,-1 0 1,0 0-1,0 0 1,0-1 0,0 1-1,-4 3 1,1-1 179,-1 0 1,1 0-1,-1-1 1,0 0 0,0 0-1,-1-1 1,1 0-1,-10 4 1,13-6-225,0 0 0,-1 0 1,1 0-1,0-1 0,-1 1 1,1-1-1,-1 0 0,1 0 1,-1 0-1,1 0 0,0 0 0,-1-1 1,1 0-1,-1 0 0,1 0 1,0 0-1,0 0 0,-1 0 0,1-1 1,0 0-1,0 1 0,1-1 1,-1-1-1,0 1 0,1 0 0,-1 0 1,1-1-1,-1 0 0,1 1 1,0-1-1,0 0 0,1 0 0,-1 0 1,1 0-1,-1 0 0,1-1 1,0 1-1,0 0 0,0-1 0,0-4 1,-1-1-46,1-1 1,0 1 0,0 0-1,1 0 1,0-1-1,1 1 1,0 0 0,1-1-1,-1 1 1,2 0 0,-1 0-1,1 1 1,1-1 0,5-9-1,-7 14-48,0 1-1,0-1 0,1 1 1,-1 0-1,1 0 1,0 0-1,0 0 0,1 0 1,-1 1-1,0-1 0,1 1 1,7-3-1,-10 4 1,1 1-1,-1-1 1,1 1 0,0 0-1,-1 0 1,1 0-1,0 0 1,-1 0 0,1 0-1,-1 1 1,1-1-1,0 0 1,-1 1-1,1-1 1,-1 1 0,1-1-1,-1 1 1,1 0-1,-1 0 1,0 0 0,1 0-1,-1 0 1,0 0-1,0 0 1,0 0-1,1 0 1,-1 1 0,0-1-1,-1 0 1,1 1-1,0-1 1,0 1 0,0 2-1,31 65-27,-22-44 3,18 32 1,-24-50 24,1 1 0,0-1 0,1 0 0,0 0 0,0-1 0,0 0 0,1 0 0,8 6 0,-15-12 8,0 0 1,0 1-1,1-1 0,-1 0 1,0 0-1,1 1 0,-1-1 1,0 0-1,1 0 0,-1 0 1,1 1-1,-1-1 0,0 0 1,1 0-1,-1 0 0,1 0 1,-1 0-1,0 0 0,1 0 1,-1 0-1,1 0 0,-1 0 1,0 0-1,1 0 0,-1 0 1,1 0-1,-1 0 0,0 0 1,1 0-1,-1-1 0,1 1 1,-1 0-1,0 0 0,1 0 1,-1-1-1,4-17 270,-12-36 219,5 38-382,2 8-61,1 0 0,-1 0 0,2 0 1,-1 0-1,1 0 0,0 0 0,1 0 0,3-10 0,-5 16-43,1 1-1,-1-1 0,1 1 1,0 0-1,0-1 1,-1 1-1,1 0 0,0 0 1,0-1-1,0 1 1,1 0-1,-1 0 1,0 0-1,0 0 0,0 1 1,1-1-1,-1 0 1,0 0-1,3 0 0,-1 1-5,-1 0 0,0 0-1,1 0 1,-1 0-1,0 0 1,0 1 0,1-1-1,-1 1 1,0-1-1,0 1 1,0 0 0,0 0-1,0 0 1,0 0-1,0 0 1,0 1 0,3 1-1,5 6-13,0 0-1,0 1 1,-1 0-1,11 16 1,-13-17 9,1 1 1,0-1 0,0 0-1,1-1 1,14 11 0,-23-18 1,1-1 0,-1 0 0,1 1 0,-1-1 0,1 0 0,-1 0-1,1 0 1,0 1 0,-1-1 0,1 0 0,-1 0 0,1 0 0,-1 0 0,1 0 0,-1 0 0,1 0 0,0 0 0,-1 0 0,1 0 0,-1-1 0,1 1 0,-1 0-1,1 0 1,-1 0 0,1-1 0,-1 1 0,1 0 0,-1 0 0,1-1 0,-1 1 0,1 0 0,-1-1 0,0 1 0,1-1 0,-1 1 0,0-1 0,1 1 0,-1-1 0,1 0-1,9-24 4,-6 16 5,11-30-38,-6 15-961,1 1 1,13-22-1,-15 34-2136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6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11851,'4'7'903,"0"-1"1,0 0 0,1 0 0,-1-1 0,2 0 0,-1 1 0,0-1 0,1-1 0,0 1 0,9 4 0,-7-5-804,-1-1 0,0 1 1,1-2-1,0 1 0,-1-1 1,1 0-1,0-1 1,0 1-1,0-2 0,1 1 1,-1-1-1,0 0 0,0-1 1,0 0-1,0 0 0,0-1 1,0 0-1,-1 0 0,1-1 1,0 0-1,-1 0 0,0-1 1,0 0-1,8-6 1,-14 9-73,1 0 0,-1 0 0,0 0 0,1 0 1,-1 0-1,0-1 0,0 1 0,0-1 1,0 1-1,0-1 0,0 1 0,0-1 0,0 0 1,-1 1-1,1-1 0,-1 0 0,1 0 1,-1 1-1,0-1 0,1 0 0,-1 0 0,0 1 1,0-1-1,-1 0 0,1 0 0,0 0 1,0 1-1,-1-1 0,1 0 0,-2-2 0,-2-4 41,0 0 0,0 0 0,-1 0 0,0 1 0,-7-7-1,-2-5-3,6 8-33,-3-5 21,-18-33 1,27 45-58,0 0 0,0 1-1,0-1 1,1 0 0,0 0-1,0-1 1,0 1 0,0 0 0,1 0-1,0 0 1,0 0 0,0-1-1,0 1 1,0 0 0,2-5-1,-1 7-58,0 0 0,0 0 0,1 0 0,-1 0 0,1 0 0,-1 1 0,1-1 0,0 0 0,-1 1 0,1-1-1,0 1 1,0 0 0,0-1 0,0 1 0,0 0 0,0 0 0,1 1 0,-1-1 0,0 0 0,0 1 0,5-1-1,55-4-2473,-54 4 2006,2 1-81,-1 1 0,1 0 0,-1 0 1,0 1-1,16 4 0,4 5-1591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14107,'12'4'2817,"1"0"-1,25 4 1,57-3-1414,-41-3-2853,-55 6-3579,-23 9 1745,-35 17 301,-17 1 3447,52-25 1671,1 0 1,-37 24-1,60-34-2006,-1 1 0,0-1-1,0 0 1,1 1 0,-1-1 0,0 1 0,1 0 0,-1-1-1,0 1 1,1-1 0,-1 1 0,1 0 0,-1 0 0,1-1-1,0 1 1,-1 0 0,1 0 0,0-1 0,-1 3 0,1-3-76,0 1 1,1-1-1,-1 0 1,0 1-1,0-1 1,1 1 0,-1-1-1,0 0 1,1 1-1,-1-1 1,0 0-1,1 1 1,-1-1 0,1 0-1,-1 0 1,1 1-1,-1-1 1,0 0-1,1 0 1,-1 0-1,1 0 1,-1 1 0,1-1-1,0 0 1,39 3 577,-34-3-600,36 0-726,-3 0-700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14 345 12075,'0'-3'4977,"1"-4"-3041,-1-15-320,0-6-15,-1-13-465,-1-3-248,-3-6-568,0 5-224,4 6-696,1 3-544,5 18-1009,3 7-935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16 105 14603,'1'-7'1046,"0"0"-1,1-1 1,0 1 0,0 1-1,4-9 1,-4 12-758,0 1 0,0-1-1,0 0 1,0 1 0,0-1 0,1 1-1,-1 0 1,1 0 0,-1 0 0,1 0-1,0 0 1,0 1 0,0-1 0,6-1-1,3-2 61,0 1 1,1 1-1,0 0 0,-1 1 0,1 0 0,15 1 0,-24 1-305,1 0 0,-1 0 0,0 1-1,1-1 1,-1 1 0,0 0 0,0 1 0,0-1-1,8 5 1,-10-5-36,0 0-1,0 1 1,-1-1-1,1 1 0,0 0 1,0 0-1,-1-1 1,1 1-1,-1 0 1,0 0-1,0 0 1,0 1-1,0-1 0,0 0 1,0 0-1,0 1 1,0-1-1,0 5 1,-1-3-4,0 0 1,0 0-1,0 0 1,-1 0-1,1 0 1,-1 0-1,0 0 1,0 0 0,-1 0-1,1-1 1,-1 1-1,1 0 1,-1-1-1,0 1 1,-1-1-1,1 0 1,-1 0-1,-3 4 1,-1 0 0,0 1 0,-1-2 0,0 1 0,-1-1-1,-13 8 1,11-9-12,-1 0 0,0 0 0,0-1-1,0 0 1,0-1 0,-1-1 0,-18 2-1,-11 2-239,36-4-499,14 0-196,20 0-933,18-2-792,3 0-835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7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1 146 10874,'104'41'5249,"-107"-18"-1608,-7 1-2032,2 5-225,14 4-472,-1-5-192,21-4-240,7-5-80,12-12-152,1-7-48,-6-2-111,-6-4-137,-14-2-441,-5-4-311,-7-1-832,-3-3-441,-4-2-3560</inkml:trace>
  <inkml:trace contextRef="#ctx0" brushRef="#br0" timeOffset="1">113 15 11715,'5'0'4985,"10"-2"-2257,2 1-1208,13-3-591,1 1-97,1 0-464,-3 1-256,-8 4-632,-3 4-360,-13 7-1057,-5 5-663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8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10802,'-2'3'9418,"2"-4"-9042,42 1-1000,45 4-600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14 168 8714,'-14'34'9402,"21"-55"-4207,-1 1-3702,6-19-1330,-12 38-136,0 0 1,1 0 0,-1 0 0,0 1 0,1-1 0,-1 0-1,1 0 1,-1 0 0,1 0 0,-1 1 0,1-1-1,0 0 1,-1 0 0,1 1 0,0-1 0,0 0 0,-1 1-1,1-1 1,0 1 0,0-1 0,0 1 0,0 0-1,0-1 1,0 1 0,-1 0 0,1-1 0,0 1 0,0 0-1,0 0 1,0 0 0,0 0 0,0 0 0,0 0-1,0 0 1,0 0 0,0 0 0,0 1 0,0-1 0,0 0-1,0 1 1,1 0 0,5 2 34,-1 1-1,0 0 1,-1 0-1,11 10 1,-2-1 22,6 3-55,1-1 1,0-1-1,1-1 0,35 16 1,-56-29-15,0 1 0,0-1 0,0 0 0,0 1-1,0-1 1,1 0 0,-1 0 0,0 0 0,0 1 0,0-1 0,0-1 0,1 1 0,-1 0 0,0 0 0,0 0 0,0-1 0,0 1 0,0 0 0,1-1 0,-1 1 0,0-1 0,0 1 0,0-1 0,0 0 0,0 1 0,-1-1 0,1 0-1,0 0 1,0 0 0,0 0 0,-1 0 0,1 0 0,0 0 0,-1 0 0,1 0 0,-1 0 0,1 0 0,-1 0 0,1 0 0,-1 0 0,0 0 0,0 0 0,0-1 0,1 1 0,-1 0 0,0 0 0,-1-2 0,2-8 204,-1-1 0,0 0 0,-5-22 0,4 23-142,-1 2-155,1 0 1,0 0-1,1-1 0,0 1 1,1 0-1,2-16 1,-2 23-122,0-1 0,0 0 0,0 1 1,0-1-1,0 1 0,1 0 0,-1-1 1,1 1-1,0 0 0,0 0 0,-1 0 1,1 0-1,0 0 0,1 1 0,-1-1 1,0 1-1,0-1 0,1 1 0,-1 0 1,1 0-1,-1 0 0,1 0 0,0 0 1,-1 0-1,1 1 0,0-1 0,5 1 1,23-1-2139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11506,'-72'35'7107,"54"-25"-5744,-31 25 1,41-29-1133,0 1 0,0 0 1,1 1-1,0 0 0,1 0 1,-1 0-1,2 0 0,-1 1 1,1 0-1,0 0 1,1 1-1,0 0 0,-3 14 1,6-22-210,1 1 0,0-1 1,-1 1-1,1 0 0,0-1 1,1 1-1,-1-1 0,0 1 1,1 0-1,-1-1 0,1 1 1,0-1-1,0 1 1,0-1-1,0 0 0,0 1 1,0-1-1,1 0 0,-1 0 1,1 0-1,0 0 0,0 0 1,-1 0-1,1 0 0,0-1 1,0 1-1,1-1 1,-1 1-1,0-1 0,5 2 1,-1 0-20,0-1 1,0 1-1,0-2 1,0 1-1,1-1 1,-1 0-1,0 0 0,1 0 1,-1-1-1,1 0 1,11-2-1,-5 0 27,0-2 0,-1 1 0,0-1 0,0-1 0,0 0 0,0-1 0,-1-1 0,0 1 0,0-2 0,0 1 0,-1-1 0,-1-1 0,1 0 0,11-14 0,-22 25-96,0 0 1,0 0 0,0 0-1,1 0 1,-1 1 0,1-1-1,0 0 1,-1 0 0,1 1-1,0-1 1,1 0 0,-1 0-1,0 1 1,0-1 0,1 0-1,0 0 1,-1 0 0,1 1-1,0-1 1,0 0 0,0 0-1,0 0 1,0 0-1,1-1 1,-1 1 0,1 0-1,-1 0 1,3 2 0,4 1-194,-1-1 1,1 1 0,-1-1-1,1-1 1,0 1 0,1-1-1,-1-1 1,0 1-1,1-2 1,0 1 0,-1-1-1,11 0 1,13-1-15,0-1-1,33-7 1,19 0 1028,-76 7-526,0 1 0,-1 0 0,1 1-1,0 0 1,-1 0 0,1 1 0,-1 0-1,1 0 1,-1 0 0,0 1 0,0 0-1,0 1 1,0 0 0,-1 0 0,1 0-1,6 6 1,-12-9-149,0 0 0,0 0 0,0 0 0,0 0 0,-1 0 0,1 1 0,0-1 0,-1 0 0,1 0 0,0 0-1,-1 1 1,1-1 0,-1 0 0,0 1 0,1-1 0,-1 0 0,0 1 0,0-1 0,0 1 0,0-1 0,0 0 0,0 1 0,-1 1 0,0-1 21,0 0 0,0 0 0,0 0 0,0-1 0,0 1 0,-1 0 0,1-1 0,-1 1 0,1-1 0,-1 0 0,1 1 0,-1-1 0,0 0 0,-2 1 0,-2 1 132,0 0 0,-1 0 0,1-1 0,-1 0 1,0 0-1,0 0 0,1-1 0,-13 0 0,10-2-111,0 0 0,0-1 1,1 0-1,-1 0 0,1-1 0,-1-1 1,1 1-1,0-1 0,1-1 0,-1 1 0,1-1 1,0-1-1,0 1 0,-8-9 0,11 10-99,0 1 0,0-1-1,1 0 1,-1 0-1,1-1 1,0 1 0,0-1-1,0 1 1,1-1 0,0 0-1,0 0 1,0 0 0,0 0-1,1 0 1,0 0-1,0-1 1,0 1 0,1 0-1,0-1 1,0 1 0,0 0-1,1-1 1,-1 1 0,4-9-1,-4 11-34,1 1-1,1-1 1,-1 1-1,0-1 0,1 1 1,-1 0-1,1 0 1,0-1-1,-1 1 1,1 0-1,0 0 0,1 1 1,-1-1-1,0 0 1,0 1-1,1-1 1,-1 1-1,1 0 0,-1 0 1,1 0-1,-1 0 1,1 0-1,0 0 1,-1 1-1,1 0 0,0-1 1,0 1-1,-1 0 1,1 0-1,5 1 1,-3 0-333,1 0 1,-1 0 0,1 1-1,-1 0 1,1 0 0,-1 0-1,0 1 1,0 0 0,0 0-1,0 0 1,-1 0-1,1 1 1,7 8 0,13 18-4377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35 255 16155,'-34'-3'5906,"45"-28"-4986,-5-5-344,-6-12-576,0-3-344,5 9-728,-3 6-393,13 28-487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10058,'2'-50'10798,"-1"29"-10119,1 0 0,1 1 0,9-29 0,-8 31-371,-2 11-157,0 0 0,0 0 0,0 1 0,1-1-1,0 0 1,0 1 0,0-1 0,8-9-1,-11 16-132,1 0-1,-1 0 0,1 0 1,-1-1-1,1 1 0,0 0 1,-1 0-1,1 0 0,-1 0 1,1 0-1,-1 0 0,1 0 1,0 0-1,-1 0 0,1 0 1,-1 0-1,1 1 0,-1-1 1,1 0-1,-1 0 0,1 1 1,0-1-1,-1 0 0,0 0 0,1 1 1,-1-1-1,1 1 0,-1-1 1,1 0-1,-1 1 0,0-1 1,1 1-1,-1-1 0,0 1 1,1-1-1,-1 2 0,18 22 111,-15-19-76,9 14-3,1 0 3,26 33 1,-36-49-43,0 1 0,1 0 0,-1-1 0,1 0 0,0 0 0,0 0 0,0 0 1,0-1-1,1 0 0,-1 1 0,0-2 0,1 1 0,0 0 0,7 1 0,-10-3 0,0 0-1,0 1 1,0-1-1,1 0 1,-1 0-1,0 0 1,0 0-1,0-1 1,0 1-1,0-1 1,0 1 0,0-1-1,0 0 1,0 0-1,0 1 1,0-1-1,0-1 1,0 1-1,0 0 1,-1 0-1,1-1 1,-1 1 0,1-1-1,-1 1 1,1-1-1,-1 0 1,0 1-1,0-1 1,0 0-1,0 0 1,1-3-1,1-4 47,-1 0-1,-1 0 1,0 0-1,0 0 0,0-1 1,-2-8-1,2-15-97,-1 32-20,0-1 1,0 1 0,0-1-1,1 1 1,-1 0-1,0-1 1,1 1 0,-1 0-1,1-1 1,0 1-1,-1 0 1,1-1-1,0 1 1,0 0 0,-1 0-1,1 0 1,0 0-1,0 0 1,0 0 0,0 0-1,1 0 1,-1 0-1,0 1 1,0-1 0,0 0-1,1 1 1,-1-1-1,0 1 1,1-1 0,-1 1-1,0 0 1,1-1-1,-1 1 1,1 0-1,-1 0 1,1 0 0,-1 0-1,0 0 1,1 1-1,-1-1 1,1 0 0,1 1-1,27 3-2050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131 309 12787,'50'55'5071,"-50"-55"-5000,0 0 0,0 0-1,0 0 1,0 1-1,0-1 1,0 0 0,0 0-1,0 0 1,0 0-1,1 0 1,-1 0 0,0 1-1,0-1 1,0 0 0,0 0-1,0 0 1,1 0-1,-1 0 1,0 0 0,0 0-1,0 0 1,0 0-1,1 0 1,-1 0 0,0 0-1,0 0 1,0 0-1,0 0 1,1 0 0,-1 0-1,0 0 1,0 0-1,0 0 1,0 0 0,1 0-1,-1 0 1,0 0-1,0 0 1,0 0 0,0 0-1,0 0 1,1-1-1,-1 1 1,0 0 0,0 0-1,0 0 1,2-12 1601,-7-22-696,4 26-593,-1-4-158,-2-23-381,-1 0 1,-19-65-1,21 92-40,0 0 0,0 0 0,0 1 0,-1-1 0,0 1 1,0-1-1,-1 1 0,0 1 0,0-1 0,-1 1 0,0 0 0,0 0 1,0 0-1,-1 1 0,0 0 0,0 0 0,0 1 0,-8-4 0,13 8 191,1-1 0,-1 0 0,1 1 0,-1-1 0,0 1 0,1 0 0,-1-1 0,0 1 0,1 0-1,-1 0 1,0 0 0,1 0 0,-1 1 0,0-1 0,1 0 0,-1 1 0,0-1 0,1 1 0,-1-1 0,1 1 0,-3 1-1,4-2 21,0 0 0,-1 1 0,1-1 0,0 0-1,0 1 1,-1-1 0,1 1 0,0-1 0,0 0-1,0 1 1,-1-1 0,1 1 0,0-1-1,0 1 1,0-1 0,0 1 0,0-1 0,0 1-1,0-1 1,0 0 0,0 1 0,0-1-1,0 1 1,0-1 0,0 1 0,1 0 0,-1 1 16,1-1 1,0 1 0,0-1 0,0 0 0,0 1 0,0-1 0,1 0-1,-1 1 1,0-1 0,1 0 0,1 1 0,8 5 141,1 0-1,0-1 1,0 0 0,0-1 0,1-1 0,16 5 0,83 11 147,-80-15-297,5 0-7,62 0 0,-99-2 40,1 0-1,-1-1 1,0 1-1,0 0 1,0 0-1,0 0 0,0 0 1,-1-1-1,1 1 1,-1 0-1,0 3 1,-2 14 76,1-10-88,1-6-34,1 0 0,-1 0 1,1 1-1,-1-1 0,1 0 0,0 1 1,1-1-1,-1 0 0,1 0 0,0 1 0,0-1 1,0 0-1,1 0 0,-1 0 0,1 0 1,0-1-1,4 7 0,0-3 4,1-1 0,-1 0 0,1 0 0,0-1 0,1 0-1,-1 0 1,1-1 0,0 0 0,0 0 0,1-1 0,-1 0 0,1-1 0,0 1 0,-1-2 0,14 2 0,-8-1-97,1-2-1,-1 0 1,0 0 0,0-1 0,0-1 0,0 0 0,0-1 0,-1-1 0,16-5 0,-27 8-46,-1 1 1,1-1-1,0 0 1,0 0-1,0 0 0,-1 0 1,1 0-1,0 0 1,-1 0-1,1 0 0,-1-1 1,1 1-1,-1-1 1,0 1-1,0-1 0,1 1 1,-1-1-1,1-2 1,1-12-1470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13723,'38'10'8866,"23"-4"-7965,-49-6-236,121 6-477,-131-6-253,0 0 0,-1 0 0,1 0 1,0 0-1,0 1 0,0-1 1,0 1-1,-1-1 0,1 1 0,0 0 1,-1 0-1,1 0 0,1 1 1,-2 7-613,-14 5 59,-24 14-8,-70 39 1,51-34 728,55-33-90,0 1 1,0-1-1,0 1 1,0-1 0,1 1-1,-1-1 1,0 1-1,0 0 1,0-1-1,1 1 1,-1 0-1,0-1 1,1 1-1,-1 0 1,1 0 0,-1 0-1,1 0 1,-1 0-1,0 1 1,2-1-5,-1-1 0,0 1 0,0-1 1,1 1-1,-1-1 0,0 0 0,1 1 0,-1-1 1,1 1-1,-1-1 0,1 0 0,-1 1 1,0-1-1,1 0 0,-1 0 0,1 1 0,-1-1 1,1 0-1,-1 0 0,1 0 0,0 0 0,-1 0 1,1 1-1,0-1 0,44 1-333,-3-2-884,11 8-1503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7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13115,'3'2'5169,"15"6"-2889,29 15-1103,7 13 23,19 24-72,5 11-256,8 38-320,3 15-55,12 38 55,-10 14 64,-27 11-184,-22-2-112,-42 0-104,-12 2-48,-30-6-96,-5-6-240,-15-16-1216,-9-11-929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57 337 14355,'-3'0'619,"1"-1"0,-1 0 0,1 0 0,-1-1 0,1 1 0,-1 0 0,1-1 0,0 1 0,-1-1 0,1 0 0,0 0 0,0 0 0,0 0 0,1 0 0,-1 0 0,-2-5 0,1 2-270,1 0 0,0 0 0,0-1 1,0 1-1,1-1 0,-1 1 0,0-12 0,1 7-265,1 0 0,0-1 0,1 1 0,0-1 0,1 1 0,0 0 0,0 0 0,7-17 0,-3 15-1,1 1 1,-1 0-1,2 0 0,0 1 0,0 0 0,1 0 0,0 1 0,12-9 0,-16 13-127,0 1 1,0 0 0,1 1-1,-1-1 1,1 1 0,0 0-1,0 0 1,0 1 0,0 0-1,0 0 1,0 0 0,1 1-1,-1 0 1,1 0 0,-1 1-1,1 0 1,-1 0 0,9 1-1,-14-1 22,0 0-1,0 0 0,0 0 1,0 1-1,0-1 0,-1 0 1,1 1-1,0-1 0,0 0 1,0 1-1,0-1 0,0 1 0,-1-1 1,1 1-1,0 0 0,0-1 1,-1 1-1,1 0 0,-1-1 1,1 1-1,0 0 0,-1 0 1,1 0-1,-1-1 0,0 1 1,1 0-1,-1 0 0,0 0 0,1 0 1,-1 1-1,0 1-8,-1-1-1,1 1 0,-1-1 1,1 1-1,-1-1 1,0 0-1,0 1 1,0-1-1,0 0 0,0 0 1,-3 4-1,-4 4-18,0 0 0,-1 0 1,-16 13-1,15-15 58,0-1 1,0 0-1,0-1 0,-1 0 1,0-1-1,0 0 0,-1-1 1,1 0-1,-1-1 0,-17 3 1,34-1-641,0-1 0,1 0 0,0 0 0,0-1 0,11 5 0,25 16-2410,-9-3 798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46 309 13659,'-5'-1'6618,"0"-4"-3630,-4-19-3580,6 14 1516,-3-11-681,1 0 0,0-1-1,2 1 1,-2-27 0,5 40-133,0-1-1,1 0 1,0 1 0,0-1-1,1 1 1,4-16 0,-4 20-63,0 0 1,-1 1 0,1-1 0,0 1-1,0 0 1,1-1 0,-1 1 0,1 0 0,0 0-1,0 1 1,0-1 0,0 0 0,0 1-1,0 0 1,7-4 0,-7 5-44,-1-1-1,1 1 1,0 0 0,-1 0 0,1 1-1,0-1 1,0 0 0,-1 1 0,1 0-1,0 0 1,0 0 0,0 0 0,-1 0-1,1 0 1,0 1 0,0-1 0,-1 1-1,1 0 1,0 0 0,-1 0-1,1 0 1,-1 0 0,1 0 0,-1 1-1,1-1 1,-1 1 0,0 0 0,0 0-1,0 0 1,0 0 0,2 2 0,-2-1-3,-1 0 0,1-1 0,-1 1 1,1 0-1,-1 0 0,0 0 0,0 0 1,0 1-1,-1-1 0,1 0 0,-1 0 1,0 0-1,0 1 0,0-1 0,0 0 1,0 0-1,-1 0 0,0 1 0,1-1 1,-1 0-1,0 0 0,0 0 0,-1 0 1,1 0-1,-1 0 0,-2 4 0,-2 1 28,0 0-1,0 0 0,-1-1 0,0 0 1,0 0-1,-1 0 0,1-1 0,-1 0 1,-1-1-1,-9 6 0,18-11-10,0 0 0,0 0 0,0-1 1,0 1-1,0 0 0,0 0 0,0 0 0,0 0 0,0 0 1,0 0-1,0 0 0,0 0 0,0 0 0,0 0 0,0 0 0,0 0 1,0 0-1,0 0 0,0 0 0,0 0 0,0 0 0,0 0 0,0 0 1,0 0-1,0 0 0,-1-1 0,1 1 0,0 0 0,0 0 0,11-4 154,10 3-217,-1 0 0,0 2 1,1 0-1,-1 1 0,40 10 0,21 2-1426,-76-13 1363,0-1 1,0 1 0,0-1-1,0 0 1,1-1 0,-1 1-1,0-1 1,0 0-1,0-1 1,9-3 0,-11 4 92,0-1 1,-1 1 0,0-1-1,1 0 1,-1 1 0,0-1-1,0 0 1,0-1 0,0 1-1,0 0 1,-1-1 0,1 1-1,-1 0 1,1-1 0,-1 0-1,0 1 1,0-1 0,0 0-1,0 0 1,-1 0 0,1-3 0,3-13 78,-2 13 47,-1 1-1,0-1 0,0 1 1,-1-1-1,0 1 1,0-8-1,-1 18 317,-1 1 0,2 0 1,-1 0-1,1 0 0,0 9 0,1-7-373,1-1-1,0 1 0,0-1 1,1 0-1,0 1 1,0-1-1,1-1 1,0 1-1,0 0 0,0-1 1,9 9-1,-11-12-37,1 0 0,-1 0 0,1 0 1,0-1-1,0 0 0,0 1 0,0-1 0,1 0 0,-1 0 0,0-1 0,1 1 0,-1-1 0,1 0 0,0 1 0,-1-2 0,1 1 0,0 0 1,0-1-1,0 0 0,-1 0 0,1 0 0,0 0 0,0 0 0,0-1 0,6-1 0,-8 1 0,1-1 1,-1 1-1,0-1 0,0 1 1,0-1-1,0 1 0,0-1 1,0 0-1,0 0 0,-1 0 1,1 0-1,-1 0 0,1 0 1,-1-1-1,0 1 1,0 0-1,0-1 0,0 1 1,0-1-1,-1 1 0,1-1 1,-1 1-1,0-1 0,1 0 1,-1 1-1,0-1 0,-1-2 1,1-10-74,-2-1 1,0 1 0,-5-20-1,5 25-122,1 6-92,-3-18-475,4 22 681,0 0 1,0 0-1,-1 0 0,1 0 1,0-1-1,0 1 1,0 0-1,0 0 1,0 0-1,0-1 1,0 1-1,0 0 1,-1 0-1,1 0 0,0-1 1,0 1-1,0 0 1,0 0-1,0 0 1,0-1-1,0 1 1,0 0-1,0 0 1,1-1-1,-1 1 0,0 0 1,0 0-1,0 0 1,0-1-1,0 1 1,0 0-1,0 0 1,0 0-1,0 0 0,1-1 1,-1 1-1,0 0 1,0 0-1,0 0 1,0 0-1,1 0 1,-1-1-1,0 1 1,0 0-1,0 0 0,1 0 1,-1 0-1,0 0 1,0 0-1,0 0 1,1 0-1,-1 0 1,0 0-1,0 0 1,0 0-1,1 0 0,-1 0 1,0 0-1,0 0 1,1 0-1,-1 0 1,0 0-1,0 0 1,0 0-1,1 0 1,-1 1-1,13 10-2532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86 11642,'76'83'5538,"-76"-78"-1962,0-8-1751,0-5-289,0 6-488,0 0-239,0-19-553,3-52-344,-3 37-1201,5 7-703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83 16019,'-15'-58'5672,"15"57"-5556,0 0-1,0 0 1,0 0-1,0 0 0,1 0 1,-1 0-1,0 0 1,0 1-1,1-1 1,-1 0-1,0 0 0,1 0 1,-1 0-1,1 0 1,-1 1-1,1-1 1,0 0-1,-1 0 0,1 1 1,0-1-1,-1 1 1,1-1-1,0 0 1,0 1-1,0-1 0,-1 1 1,1 0-1,0-1 1,0 1-1,0 0 1,0-1-1,0 1 0,0 0 1,1 0-1,33-1 982,-31 1-886,8 1 54,0 1-1,0 0 0,-1 1 1,1 0-1,21 9 1,-29-10-239,-1 0-1,1-1 1,-1 1 0,0 1 0,0-1 0,0 0 0,0 1 0,0 0-1,0-1 1,2 5 0,-4-6-18,0 1 1,0 0-1,-1-1 0,1 1 0,-1-1 1,1 1-1,-1 0 0,1-1 0,-1 1 0,0 0 1,0-1-1,0 1 0,0 0 0,0 0 1,0-1-1,0 1 0,0 0 0,-1-1 0,1 1 1,-1 0-1,1-1 0,-1 1 0,-1 2 1,-1 0 1,0 1 0,-1-1 1,0 0-1,0 0 1,0 0-1,0 0 0,0-1 1,-1 0-1,0 0 1,1 0-1,-1 0 0,0-1 1,0 0-1,-1 0 1,-9 3-1,-12 2-134,-50 6 0,64-11-41,4-1-781,14-1-706,17-1-847,18 2-701</inkml:trace>
  <inkml:trace contextRef="#ctx0" brushRef="#br0" timeOffset="1">399 275 15643,'56'52'6282,"-59"-68"-3834,3-2-1376,-1-11-271,2-2-369,-1-7-272,0-1-944,0 4-681,2-1-599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 15099,'-32'-9'6258,"45"12"-3450,10 2-919,6 5-57,8-9-472,-2-1-352,-1 0-695,-5-3-177,-10 1-553,-6-1-583,-9 5-1808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0 14379,'-30'19'5395,"1"-3"-3698,-30 18-934,35-17-375,0 2-1,-40 41 0,57-52-295,0 0-1,0 0 1,1 0 0,0 1-1,0 0 1,1 1-1,0-1 1,1 1-1,0 0 1,1 0-1,-5 21 1,8-27-69,-1 1 1,1-1 0,0 1-1,0-1 1,0 1 0,0-1-1,1 1 1,0-1 0,0 1 0,0-1-1,1 1 1,-1-1 0,1 0-1,0 0 1,0 0 0,0 0-1,1 0 1,0 0 0,3 4 0,0-4-54,-1 1 0,1-1-1,0 0 1,0 0 0,0-1 0,0 0 0,1 0 0,0 0 0,-1-1 0,1 0 0,9 2 0,14 0-304,0-1 0,1-2-1,0 0 1,46-6 0,84-20-1074,-96 13 1227,70-3-1,-132 15 276,0 0 0,0 0 0,1 0 0,-1 0 1,0 1-1,0-1 0,1 1 0,-1 0 0,0 0 0,4 1 1,-6-1-41,-1 0 1,1-1 0,0 1 0,-1 0 0,1-1-1,0 1 1,-1 0 0,1 0 0,-1-1 0,1 1 0,-1 0-1,0 0 1,1 0 0,-1 0 0,0 0 0,1-1 0,-1 1-1,0 0 1,0 0 0,0 0 0,0 0 0,0 0 0,0 0-1,0 0 1,0 0 0,0 0 0,-1 0 0,1 0-1,0-1 1,-1 1 0,1 0 0,0 0 0,-1 0 0,1 0-1,-1-1 1,1 1 0,-1 0 0,0 0 0,0 0 0,-2 4 118,0-1 0,-1 0 0,1 0 1,-1 0-1,0 0 0,0 0 0,0-1 0,-1 0 1,1 0-1,-1 0 0,0 0 0,0-1 1,0 1-1,0-1 0,0-1 0,-9 3 1,11-4-120,-1 1 0,1-1 0,-1 1 0,0-1 1,1 0-1,-1-1 0,0 1 0,1-1 0,-1 1 1,1-1-1,-1 0 0,1 0 0,-1-1 0,1 1 1,0-1-1,0 0 0,0 1 0,0-1 0,0-1 1,0 1-1,0 0 0,0-1 0,1 1 0,0-1 1,-5-6-1,4 4-59,1 0-1,-1 0 1,1-1 0,0 1 0,0 0 0,1-1 0,0 0-1,0 1 1,0-1 0,1 0 0,-1 0 0,1 1 0,1-1-1,-1 0 1,1 1 0,2-11 0,-2 14-22,0-1 1,0 0-1,0 0 0,0 0 1,0 0-1,1 1 1,-1-1-1,1 1 1,0-1-1,0 1 0,-1-1 1,2 1-1,-1 0 1,0 0-1,0 0 0,1 0 1,-1 1-1,1-1 1,-1 0-1,1 1 0,0 0 1,0 0-1,0 0 1,-1 0-1,1 0 0,0 0 1,0 1-1,0-1 1,0 1-1,0 0 0,0 0 1,0 0-1,5 1 1,-3 0-31,1 0 1,0 1-1,-1-1 1,1 1 0,-1 1-1,1-1 1,-1 1-1,0-1 1,0 2 0,5 2-1,41 42-494,-44-39 472,1-1 1,0 0 0,0-1 0,1 0 0,0 0 0,16 9 0,-23-15 92,-1 0 0,0-1 0,0 1 1,0-1-1,0 1 0,1-1 1,-1 1-1,0-1 0,1 0 0,-1 0 1,0 0-1,1 0 0,-1 1 0,0-2 1,1 1-1,-1 0 0,0 0 1,0 0-1,1-1 0,-1 1 0,0 0 1,0-1-1,1 0 0,-1 1 1,2-2-1,-2 0 43,0 1-1,1-1 1,-1 0 0,0 0 0,0 1 0,0-1-1,0 0 1,0 0 0,-1 0 0,1 0-1,-1 0 1,1-1 0,-1 1 0,0-2-1,1-10 310,-1 1-1,-1 0 0,-3-23 0,4 35-352,-2-10 157,1 1-1,0 0 0,0-1 1,3-19-1,-2 29-158,0 0-1,0 0 1,0 0-1,1 0 1,-1 0-1,0-1 0,1 1 1,-1 0-1,1 0 1,-1 0-1,1 0 1,-1 0-1,1 1 0,0-1 1,0 0-1,-1 0 1,1 0-1,0 0 1,0 1-1,0-1 1,2-1-1,-2 2-12,1 0 0,0 0 0,0 0 0,0 0-1,-1 0 1,1 1 0,0-1 0,0 0 0,-1 1 0,1-1 0,0 1 0,-1 0 0,1 0 0,0-1 0,-1 1-1,1 0 1,-1 0 0,1 0 0,0 2 0,9 6-43,-1 0 1,-1 0-1,10 13 0,-15-16-41,1 0 0,0 0-1,0 0 1,1-1-1,-1 0 1,1 0 0,0 0-1,1 0 1,-1-1-1,1 0 1,0-1 0,0 0-1,8 3 1,-15-6 48,1 0 0,-1 0 1,1 0-1,-1 0 0,1 0 0,-1 0 1,1 0-1,-1-1 0,1 1 1,-1 0-1,1 0 0,-1-1 0,0 1 1,1 0-1,-1 0 0,1-1 1,-1 1-1,0 0 0,1-1 0,-1 1 1,0-1-1,0 1 0,1 0 1,-1-1-1,0 1 0,0-1 0,1 1 1,-1-1-1,0 1 0,0-1 1,0 1-1,0-1 0,0 1 0,0 0 1,0-1-1,0 1 0,0-1 1,0 1-1,0-1 0,0 1 0,0-2 1,-3-29-1374,2 19 556,0-20-1079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97 210 15411,'-96'23'6250,"96"-28"-3634,0-6-743,1-12-457,-1-6-208,0-14-584,4 4-256,-3 0-376,4 10-360,3 18-992,4 7-680,15 16-961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9 297 13035,'-2'6'357,"1"-2"24,-1 1 0,1-1 0,0 0 0,0 1 0,1-1-1,0 1 1,0 8 0,0-13-336,0 1-1,0-1 1,0 1 0,1 0-1,-1-1 1,0 1 0,0 0-1,1-1 1,-1 1 0,1-1-1,-1 1 1,0-1 0,1 1-1,-1-1 1,1 1 0,0-1-1,-1 0 1,1 1 0,-1-1-1,2 1 1,23 0 234,-12-2-154,0-2 1,0 0-1,13-5 0,-23 7-14,0 0 0,0 0 0,0 0-1,0 0 1,0-1 0,-1 1 0,1-1-1,-1 0 1,1 0 0,-1 0 0,1 0-1,-1 0 1,0-1 0,0 1 0,0-1-1,0 1 1,-1-1 0,3-4 0,-4 4 56,0 0 1,0 0 0,0 0 0,-1 0 0,1 0-1,-1 0 1,0 0 0,0 1 0,0-1-1,0 0 1,0 0 0,0 1 0,-1-1 0,1 0-1,-1 1 1,0 0 0,0-1 0,0 1-1,0 0 1,0 0 0,-3-2 0,-9-12 772,4 2-375,0 0 0,1-1-1,1 1 1,0-1-1,-7-21 1,14 33-547,-1-1 0,1 0 1,0 1-1,0-1 0,0 0 0,1 0 0,-1 0 0,1 0 1,0 0-1,0 1 0,0-1 0,1 0 0,-1 0 0,1 0 1,0 0-1,0 0 0,0 1 0,1-1 0,-1 1 0,1-1 1,0 1-1,0-1 0,0 1 0,0 0 0,1 0 0,-1 0 1,1 0-1,0 0 0,4-2 0,-5 3-116,0 1 1,1-1-1,0 1 0,-1 0 0,1 0 0,0 1 0,0-1 1,-1 0-1,1 1 0,0 0 0,0-1 0,0 1 1,0 0-1,-1 1 0,1-1 0,0 0 0,0 1 1,0 0-1,-1-1 0,1 1 0,0 0 0,-1 0 0,1 1 1,-1-1-1,1 1 0,-1-1 0,0 1 0,3 2 1,21 19-1904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19700,'106'-17'7138,"-106"21"-5914,1-4-856,-1 5-1232</inkml:trace>
  <inkml:trace contextRef="#ctx0" brushRef="#br0" timeOffset="1">74 152 16492,'-10'75'5897,"20"-79"-4345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6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151 350 14019,'-92'13'5697,"92"-21"-3440,3-8-977,0-5-224,-3-7-552,0-8-464,-8-12-728,-2-3-336,-4-4-664,-3 6-161,9 20-143,0 8-3249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8.9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31 393 15675,'-5'12'1337,"-6"14"1971,6-25-1947,3-16-310,-6-391 509,8 406-1561,0 0 0,0 0 1,0 0-1,0 1 0,0-1 0,0 0 1,0 0-1,1 0 0,-1 0 0,0 0 1,0 0-1,0 0 0,0 0 1,0 0-1,0 0 0,0 0 0,0 0 1,0 0-1,0 0 0,0 0 0,0 0 1,0 0-1,0 0 0,1 0 0,-1 0 1,0 0-1,0 0 0,0 0 0,0 0 1,0 0-1,0 0 0,0 0 0,0 0 1,0 0-1,0 0 0,0 0 1,0 0-1,0 0 0,1 0 0,-1 0 1,0 0-1,0 0 0,0 0 0,0 0 1,0-1-1,0 1 0,0 0 0,0 0 1,0 0-1,0 0 0,0 0 0,0 0 1,0 0-1,0 0 0,0 0 1,0 0-1,0 0 0,8 10-17,7 18-2,-6-11 15,2 1 0,0-1 0,1-1 0,1 0 1,0-1-1,30 27 0,-37-38 3,-1 1 1,1-1-1,0-1 0,1 1 1,-1-1-1,1 0 0,-1-1 0,1 1 1,0-1-1,9 1 0,-11-2 0,0-1 0,0 0 0,0 0-1,0-1 1,0 1 0,0-1 0,0 0 0,0-1 0,0 1-1,0-1 1,0 0 0,-1 0 0,1 0 0,-1-1 0,0 0-1,5-3 1,-2 0 14,-1 0 0,0-1 0,-1 1 0,1-1 0,-1 0 0,-1-1 0,1 1 1,-1-1-1,0 0 0,4-14 0,-3 7 160,-1 1 0,-1 0 0,0-1 0,0 0 1,-1-21-1,24 160 489,-24-116-947,0-1 0,0 0 0,0 0 0,1-1 0,0 1 0,0 0 0,1-1 1,0 0-1,0 0 0,1 0 0,-1 0 0,1-1 0,0 0 0,1 0 0,-1 0 0,1 0 0,0-1 0,0 0 0,0 0 0,1-1 0,-1 0 0,1 0 0,0 0 0,0-1 0,0 0 0,0-1 0,0 1 0,1-1 0,-1 0 0,0-1 0,0 0 0,10-1 1,9-1-555,37-9 1,-41 6 741,0 1-1,33-1 1,-48 5 354,0 0 0,0 1 1,0-1-1,0 2 0,0-1 1,0 1-1,0 0 0,0 0 0,-1 1 1,1 0-1,11 7 0,-17-9-120,1 0 0,-1-1 0,0 1 1,0 0-1,0 0 0,1 0 0,-1 0 0,0 0 0,0 0 0,-1 0 0,1 1 1,0-1-1,0 0 0,-1 0 0,2 3 0,-2-4-52,0 1 0,0-1 0,0 1 0,0-1 0,0 1 0,0-1 0,-1 1 0,1-1 0,0 1 0,0-1 0,0 1 0,-1-1 0,1 0 0,0 1 0,0-1 0,-1 1 0,1-1 0,0 0 0,-1 1 0,1-1 0,0 0 0,-1 1 0,1-1 0,-1 0 0,1 1 0,-1-1 0,1 0 0,-1 1 0,-3 0 160,1 0 1,-1 0-1,1-1 1,-1 1 0,1-1-1,-1 0 1,1 1-1,-1-1 1,1-1-1,-1 1 1,-5-2-1,0-1-36,1 0 0,0 0 0,0-1 0,0 0 0,1 0 0,-1-1-1,1 0 1,0 0 0,1-1 0,-1 0 0,1 0 0,0-1 0,0 1-1,1-1 1,-7-12 0,7 10-166,0 0 0,0 0 1,1 0-1,1 0 0,-1-1 0,1 1 0,1-1 0,0 0 0,0 0 0,1 0 1,0 0-1,1 0 0,1-13 0,-1 21-77,0 0 1,1 0-1,-1 0 0,1 0 1,-1 0-1,1 0 1,-1 0-1,1 1 0,0-1 1,0 0-1,0 0 0,0 1 1,0-1-1,0 1 1,0-1-1,1 1 0,-1-1 1,1 1-1,-1 0 1,1-1-1,-1 1 0,1 0 1,0 0-1,-1 0 0,1 1 1,0-1-1,0 0 1,0 1-1,0-1 0,0 1 1,0-1-1,0 1 0,0 0 1,0 0-1,-1 0 1,1 0-1,0 0 0,3 1 1,4 0-380,0 1 0,0 1 1,0-1-1,0 2 0,-1-1 1,1 1-1,8 6 0,36 21-2230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76 12243,'4'-4'472,"7"-7"1024,0 1 0,1 0 0,0 1 0,17-10-1,-25 17-1243,-1 1 0,1-1 0,0 0 0,0 1-1,0 0 1,0 0 0,-1 0 0,1 1-1,0-1 1,0 1 0,0 0 0,1 0 0,-1 0-1,0 1 1,0-1 0,-1 1 0,1 0-1,0 0 1,0 0 0,0 1 0,6 2-1,-7-2-174,1 0 0,-1 0 0,1 0 0,-1 1 0,0-1 0,0 1 0,0 0 0,0 0 0,0 0 0,-1 0 0,1 0 0,-1 0 0,0 1 0,0-1 0,0 1 0,0 0 0,-1 0 0,1-1 0,-1 1 0,0 0 0,0 0 0,-1 0 0,1 0 0,-1 0 0,0 0-1,0 0 1,0 0 0,-1 1 0,0 3 0,-1 0-49,-1 0 0,1-1 0,-1 0 0,-1 1 0,1-1 0,-1 0 0,-1-1 0,1 1 0,-1-1 0,0 1 0,0-2 0,-1 1 0,-11 9 0,4-6 21,0 0 0,0-1 1,-1-1-1,-21 9 0,27-12-54,0-2 0,-1 1-1,1-1 1,-1 0 0,1-1-1,-1 0 1,0 0 0,0-1 0,-9-1-1,17 1-18,0 0 0,0 0 0,0 0 0,0 0 0,0 0 0,1 0 0,-1 0 0,0 0 0,0-1 0,0 1-1,0 0 1,0-1 0,1 1 0,-1-1 0,0 1 0,0-1 0,1 1 0,-1-1 0,0 1 0,0-1 0,1 0-1,-1 0 1,1 1 0,-2-2 0,2 1-20,0 0 0,0 0 0,1 0-1,-1 0 1,0 0 0,0 0 0,0 0 0,1 0 0,-1 1-1,1-1 1,-1 0 0,0 0 0,1 0 0,-1 0 0,1 1-1,0-1 1,-1 0 0,1 1 0,1-2 0,2-2-161,0 1 0,1-1 0,-1 1 0,1 0 0,0 0 1,0 0-1,7-2 0,5 1-243,0 0 0,0 1 0,1 1 0,-1 0 1,1 1-1,0 2 0,23 2 0,125 29-2695,-117-20 2159,85 9 0,-126-21 1010,1 0 492,0 1 1,0 0-1,0 1 1,0-1-1,12 5 1,-20-5-399,1-1 1,-1 1 0,0 0 0,0-1 0,0 1 0,0 0 0,1 0 0,-1 0 0,0-1 0,0 1 0,-1 0-1,1 1 1,0-1 0,0 0 0,0 0 0,-1 0 0,1 0 0,-1 0 0,1 1 0,-1-1 0,1 0-1,-1 1 1,0-1 0,1 0 0,-1 1 0,0-1 0,0 0 0,0 1 0,0-1 0,0 0 0,-1 1 0,1-1-1,0 0 1,0 1 0,-1-1 0,1 0 0,-1 0 0,1 1 0,-1-1 0,0 0 0,0 0 0,1 0 0,-3 2-1,1 2 145,-1-1-1,1 1 1,-1-1-1,-1 0 1,1 0-1,0 0 1,-1 0-1,0-1 1,-8 6-1,11-8-208,-1 0-1,0 0 1,0 0-1,0-1 1,0 1-1,0-1 1,0 1 0,0-1-1,0 0 1,0 0-1,0 0 1,0 0-1,0 0 1,-1 0-1,1 0 1,0-1-1,0 1 1,0-1-1,0 0 1,0 1-1,1-1 1,-1 0-1,0 0 1,0 0-1,0 0 1,1-1-1,-4-2 1,2 1-45,0 0 0,0-1 0,0 0 0,0 1-1,0-1 1,1 0 0,-1-1 0,1 1 0,0 0 0,1-1 0,-1 1 0,1-1 0,0 1-1,0-1 1,0 0 0,1 0 0,-1 1 0,1-1 0,0 0 0,2-7 0,-2 9-144,0 0 0,1 0 0,-1 1 1,1-1-1,0 0 0,0 1 0,0-1 1,0 1-1,1-1 0,-1 1 0,1-1 0,-1 1 1,1 0-1,0 0 0,0 0 0,0 0 1,0 0-1,0 0 0,0 0 0,0 1 1,1-1-1,-1 1 0,1 0 0,-1-1 0,1 1 1,-1 0-1,1 1 0,0-1 0,-1 0 1,1 1-1,0 0 0,0-1 0,0 1 1,-1 0-1,1 0 0,5 1 0,31 10-2437,7 7-453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64 223 13043,'-64'18'4729,"77"-11"-3529,13-3-776,5 3 0,8-4 40,-6-8-24,-12-1 65,-15-6 127,-15-5 368,-8-1 40,-10-15-152,4 1-152,0-6-391,7 6-169,16 6-577,11 3-407,30 13-1144,11 0-633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41 169 13363,'-35'28'4505,"35"-27"-4423,-1 0 0,0-1 0,1 1 0,-1 0 0,1 0-1,-1-1 1,1 1 0,0 0 0,-1 0 0,1 0 0,0 0 0,0 0 0,0 0 0,-1-1 0,1 1 0,0 0 0,0 0 0,0 0 0,0 0 0,1 0 0,-1 0 0,0 0-1,0 0 1,0 0 0,1-1 0,-1 1 0,0 0 0,1 0 0,-1 0 0,1-1 0,-1 1 0,1 0 0,1 1 0,0 0-6,0 0 0,0 1 0,0-1 1,1 0-1,-1 0 0,1-1 0,5 4 0,0-2 41,0-1-1,0 0 1,1 0-1,-1 0 1,15 0-1,-20-2-100,0 1 0,-1-1 0,1 0 0,0 0 0,0 0 0,0 0 0,-1-1 0,1 1-1,0-1 1,0 1 0,-1-1 0,1 0 0,0 0 0,-1 0 0,1-1 0,-1 1 0,1-1 0,-1 1 0,0-1 0,4-3 0,-5 3 41,-1 0 0,1 0 0,-1 0 0,0 0 1,1 0-1,-1 0 0,0 0 0,0 0 0,0 0 1,-1 0-1,1 0 0,0 0 0,-1 0 0,1 0 0,-1 0 1,-1-3-1,-19-37 973,13 25-572,4 10-349,1 0 0,0 0 0,1-1 0,-1 1 1,2-1-1,-1 0 0,1 1 0,0-1 0,0-15 0,2 21-129,-1-1 0,1 1 0,-1-1 1,1 1-1,0-1 0,0 1 0,0-1 0,0 1 1,1-1-1,-1 1 0,1 0 0,-1 0 0,1 0 1,0 0-1,0 0 0,0 0 0,0 1 0,0-1 1,0 0-1,0 1 0,0 0 0,1-1 0,-1 1 1,0 0-1,1 0 0,0 0 0,-1 1 0,1-1 1,-1 1-1,1-1 0,0 1 0,-1 0 1,4 0-1,5 0-79,0 0 0,0 1 1,0 0-1,0 0 1,0 2-1,0-1 0,0 1 1,-1 1-1,1 0 1,-1 0-1,0 1 0,13 8 1,-12-6 91,0 0 1,-1 1-1,1 1 1,-2 0-1,1 0 1,-1 0-1,0 2 1,-1-1-1,13 23 1,-19-31 69,-1-1 1,0 1-1,0 0 1,-1 0-1,1 0 1,0-1-1,-1 1 0,1 0 1,-1 0-1,1 0 1,-1 0-1,0 0 1,0 0-1,0 0 1,0 0-1,0 0 1,0 0-1,-1 0 0,1 0 1,-1 0-1,1 0 1,-1 0-1,0 0 1,0 0-1,0 0 1,0-1-1,0 1 1,0 0-1,0-1 1,-1 1-1,1-1 0,0 1 1,-1-1-1,1 0 1,-1 1-1,0-1 1,1 0-1,-4 1 1,1 0 109,0 0 1,1-1-1,-1 0 1,0 0 0,0 0-1,0 0 1,0-1-1,0 1 1,0-1 0,0 0-1,0 0 1,0-1-1,0 1 1,0-1 0,0 0-1,0 0 1,0 0-1,-5-3 1,6 2-137,0 1 1,0-1-1,0 0 1,0-1-1,1 1 0,-1 0 1,1-1-1,0 1 1,0-1-1,0 0 0,0 1 1,0-1-1,0 0 1,1 0-1,-1-1 0,1 1 1,0 0-1,0 0 0,0-1 1,1 1-1,-1 0 1,1-1-1,-1 1 0,1-1 1,0 1-1,1 0 1,-1-1-1,1 1 0,1-7 1,-1 6-110,0 0-1,1-1 1,0 1 0,-1 1 0,1-1-1,1 0 1,-1 0 0,0 1 0,1-1-1,0 1 1,0 0 0,0 0 0,0 0-1,0 0 1,1 0 0,-1 1 0,1 0 0,0 0-1,-1 0 1,1 0 0,0 0 0,0 1-1,0-1 1,5 0 0,-2 1-231,0 1-1,-1 0 1,1 0 0,-1 0 0,9 2 0,39 10-2134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78 12403,'-44'-78'5105,"36"101"-2849,4 6-1056,11 0-527,3 1-57,14-12-208,7-2-88,11-6-120,9-10-24,5-2-120,-2-8-232,-23-8-960,-5 2-673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11 14595,'40'-4'5277,"66"-2"-2092,-91 6-3357,-1 0 1,0 1-1,1 1 1,26 7-1,-41-9 110,1 0-1,0 0 0,-1 0 1,1 1-1,0-1 0,-1 0 1,1 0-1,0 1 0,-1-1 0,1 1 1,-1-1-1,1 0 0,0 1 1,-1-1-1,1 1 0,-1-1 1,1 1-1,-1 0 0,0-1 0,1 2 1,-6 8-1094,-22 7-337,25-16 1396,-167 72-1899,97-45 2912,71-28-857,0 0 1,1 1-1,-1-1 1,1 0-1,-1 0 1,0 0-1,1 1 1,-1-1-1,1 0 1,-1 1-1,1-1 1,-1 1-1,1-1 0,-1 0 1,1 1-1,-1-1 1,1 1-1,0-1 1,-1 1-1,1-1 1,0 1-1,-1 0 1,11 6 540,35 1-504,-33-7-62,52 9-825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11843,'0'43'5065,"28"-45"-1793,14-3-3152,-6-2-88,-12-4-32,-6 5 40,-23-11 400,-9-4 265,-14-10 311,-1 0 104,1-1-352,5-2-200,25 8-392,11 5-256,23 8-728,6 6-472,8 9-873,-1 6-519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37 157 13435,'-35'73'4266,"35"-72"-4210,-1 0 0,1 0 0,0 0-1,0-1 1,-1 1 0,1 0 0,0 0 0,0 0 0,0 0-1,0 0 1,0 0 0,0-1 0,0 1 0,1 0 0,-1 0-1,0 0 1,0 0 0,1-1 0,-1 1 0,0 0 0,1 0 0,-1 0-1,1-1 1,-1 1 0,1 0 0,-1-1 0,1 1 0,0 0-1,-1-1 1,2 2 0,22 6 132,-19-7-80,7 1 30,1 1-1,-1-2 0,0 0 1,0 0-1,1-1 0,13-2 1,-25 2-103,0 0 0,0 0 1,0 0-1,-1 0 0,1-1 0,0 1 1,0 0-1,-1 0 0,1-1 1,0 1-1,0 0 0,-1-1 0,1 1 1,0 0-1,-1-1 0,1 1 1,0-1-1,-1 0 0,1 1 0,-1-1 1,1 1-1,-1-1 0,1 0 1,-1 1-1,0-1 0,1 0 0,-1 1 1,0-1-1,0 0 0,1 0 1,-1 1-1,0-1 0,0 0 0,0 0 1,0 0-1,0 0 0,-8-32 1321,2 18-789,3 0-274,0 0 0,1-1 0,0 1 0,1-1 0,1 1 0,3-27 0,-2 38-312,0-1 0,0 1 0,0 0 0,0 0 0,0 0 0,1 0 0,0 1 0,0-1 0,0 0 0,0 1 0,1-1 0,4-5 1,-5 8-49,1-1 1,-1 0 0,0 1 0,0 0 0,1 0 0,-1 0 0,1 0 0,-1 0 0,1 0 0,0 0 0,-1 1-1,1 0 1,0-1 0,-1 1 0,1 0 0,0 0 0,-1 0 0,1 1 0,0-1 0,-1 1 0,1-1 0,2 2 0,-2-1 26,0 0 1,-1 0-1,1 1 1,-1-1-1,1 0 1,-1 1-1,0 0 1,1 0-1,-1-1 1,0 1-1,0 1 1,0-1 0,-1 0-1,1 0 1,0 1-1,-1-1 1,3 6-1,1 3-140,-1 0-1,5 24 0,-4-16 124,2 7 115,-4-14 52,0 0 1,1 0-1,0 0 1,1-1-1,7 14 1,-10-22-89,0-1 1,0 1-1,0-1 1,0 1-1,1-1 1,-1 1-1,1-1 0,-1 0 1,1 0-1,0-1 1,-1 1-1,1 0 0,0-1 1,0 0-1,1 1 1,-1-1-1,0-1 1,0 1-1,0 0 0,1-1 1,-1 1-1,0-1 1,1 0-1,4-1 0,-2 1-216,1 0-1,0-1 1,-1 0-1,1 0 1,-1 0-1,1-1 1,-1 0-1,1 0 1,-1-1-1,0 0 1,0 0-1,0 0 1,-1-1-1,10-7 1,2-7-1787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4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14139,'35'-2'7874,"0"-2"-4629,-22 2-3214,1 0 0,-1 1 1,0 0-1,1 1 0,25 3 0,-39-3-101,1 0-1,0 0 0,0 0 0,0 1 1,0-1-1,0 0 0,-1 0 0,1 1 1,0-1-1,0 0 0,0 1 0,-1-1 0,1 1 1,0-1-1,0 1 0,-1-1 0,1 1 1,-1-1-1,1 1 0,0 0 0,-1-1 1,1 1-1,-1 0 0,1 0 0,-1-1 0,1 2 1,-1-1-70,-1 0-1,1 1 1,0-1 0,0 0 0,0 0 0,-1 0-1,1 0 1,-1 0 0,1 0 0,-1 0 0,1 0-1,-1 0 1,0 0 0,1 0 0,-1 0 0,-1 1 0,-6 6-665,0-1 1,0-1 0,-11 8-1,17-13 773,-31 18-893,25-16 963,1 1 0,0 0 0,0 0 0,1 0 0,-1 1 0,1 0 1,0 0-1,0 1 0,1-1 0,-9 12 0,14-16 2,-1 0 0,1-1 0,0 1 0,-1 0 0,1 0 0,0 0 0,0 0 0,0-1 0,0 1 0,0 0 0,0 0 0,0 0 0,0 0 0,0 0 0,0 0 0,1-1 0,-1 1 0,0 0 0,1 0 0,-1 0 0,0-1 0,1 1 0,-1 0 0,1 0 0,-1-1 0,1 1 0,-1 0 0,1-1 0,0 1 0,-1-1 0,1 1 0,0-1 0,-1 1 0,2 0 0,29 12 457,-29-12-497,33 9-97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1 303 12579,'15'8'1315,"20"6"1658,-35-14-2903,1 0 0,-1 0 1,0 0-1,1 0 0,-1 0 0,1 0 1,-1 0-1,1 0 0,-1 0 0,1 0 1,-1 0-1,1 0 0,-1-1 0,0 1 1,1 0-1,-1 0 0,1-1 0,-1 1 1,0 0-1,1 0 0,-1-1 0,0 1 1,1-1-1,2-16 2012,-4 2-1760,2 1 0,0 0 0,1 0 1,0-1-1,1 1 0,1 1 0,0-1 0,1 0 0,0 1 0,1 0 1,1 0-1,0 1 0,1 0 0,0 0 0,0 1 0,1 0 0,14-13 1,-14 16-231,0 1 0,1-1 1,0 2-1,11-6 0,-17 9-66,1 1-1,-1 1 1,1-1-1,-1 0 1,1 1-1,-1 0 0,1 0 1,0 1-1,-1-1 1,1 1-1,0 0 0,7 1 1,-11-1-26,1 0 0,-1 1 1,0-1-1,0 0 0,0 1 0,0-1 1,0 1-1,0-1 0,0 1 1,0 0-1,0-1 0,0 1 0,0 0 1,0 0-1,0-1 0,-1 1 0,1 0 1,0 0-1,-1 0 0,1 0 1,0 0-1,-1 0 0,1 0 0,-1 0 1,0 1-1,1-1 0,-1 0 0,0 0 1,0 0-1,1 0 0,-1 1 1,0-1-1,0 0 0,0 0 0,-1 0 1,1 0-1,0 1 0,0-1 0,-1 0 1,1 0-1,0 0 0,-2 2 1,0 5-41,-2 0 0,1 0 0,-1-1 0,-7 10 0,2-1-125,-1 0 0,-1-2 0,0 1 1,-1-1-1,-1-1 0,-25 21 0,38-34 165,-1 0-1,1 0 1,0 1-1,-1-1 1,1 0-1,0 0 1,-1 0-1,1 0 1,0 1-1,-1-1 0,1 0 1,0 0-1,-1 1 1,1-1-1,0 0 1,0 0-1,-1 1 1,1-1-1,0 0 1,0 1-1,0-1 1,-1 1-1,1-1 1,0 0-1,0 1 1,0-1-1,0 0 1,0 1-1,0-1 1,0 1-1,0 0 0,17 4 267,-7-3-257,5 2 16,0 0 0,0 1-1,0 1 1,0 0 0,-1 1 0,15 9 0,-22-11-4,7 5 76,1 0-1,0-1 1,20 9 0,-30-16-88,1 0 0,-1 0-1,1-1 1,-1 0 0,1 0 0,0 0 0,0-1 0,-1 0-1,1 0 1,0 0 0,0-1 0,-1 0 0,1 0 0,5-2-1,8-2 78,33-16 0,-47 19-250,0-1 0,0 0 0,0 0 0,-1 0 0,1 0 0,-1-1 1,0 0-1,1 0 0,-2 0 0,1 0 0,4-7 0,-4-2-1615,-4 2-394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15571,'44'0'7603,"2"3"-5352,-35-2-2334,-1 1 1,0 0 0,0 0 0,0 1 0,0 0-1,12 6 1,-21-9 9,-1 1-1,1-1 0,-1 0 0,0 0 1,1 0-1,-1 0 0,0 0 0,1 1 1,-1-1-1,0 0 0,1 0 1,-1 1-1,0-1 0,0 0 0,1 0 1,-1 1-1,0-1 0,0 0 0,1 1 1,-1-1-1,0 0 0,0 1 0,0-1 1,0 0-1,1 1 0,-1-1 1,0 1-1,0-1 0,0 0 0,0 1 1,0-1-1,0 0 0,0 1 0,0-1 1,0 1-1,0-1 0,0 0 0,-1 1 1,1-1-1,0 0 0,0 1 1,0-1-1,0 1 0,0-1 0,-1 0 1,1 1-1,0-1 0,0 0 0,-1 1 1,-16 11-3040,16-11 2879,-60 27-6713,3-1 3426,50-23 3802,1 0 0,0 1-1,0-1 1,1 2 0,-8 6 0,13-11-86,0 0 0,1-1 0,-1 1 0,0 0 0,0 0 0,1 0 0,-1 0 0,0 0 0,1 0 0,-1 0 0,1 0 0,-1 0 0,1 0 0,0 0 0,-1 0 0,1 0 0,0 1 0,0-1 0,0 0 0,0 0 0,0 0 0,0 0 0,0 1 0,0-1 0,0 0 0,1 0 0,-1 0 0,0 0 0,1 0 0,-1 0 0,1 0 0,-1 0 0,1 0 0,0 0 0,-1 0 0,1 0 0,0 0 0,0 0 0,-1 0 0,1-1 0,0 1 0,0 0 0,0-1 0,0 1 0,2 0 0,2 2 235,0 0 0,0 0 0,1-1 0,-1 0 0,1 0 0,-1 0 0,10 1 0,45-2 766,-20-5-3867,-35 2-1766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9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20 208 9298,'32'40'3433,"-34"-50"4558,-6-22-6954,4 14-150,-5-35 120,5 21 1162,-18-60 0,22 92-2145,-1 0 0,1-1 0,0 1 0,0 0 0,0 0 0,0-1 0,-1 1 0,1 0 0,0-1 0,0 1 0,0 0 0,0 0 0,0-1 1,0 1-1,0 0 0,0-1 0,0 1 0,0 0 0,0-1 0,0 1 0,0 0 0,0-1 0,0 1 0,0 0 0,0-1 0,0 1 0,0 0 0,1 0 0,-1-1 0,0 1 0,0 0 0,0 0 0,0-1 0,1 1 0,-1 0 0,0 0 0,1-1 0,12 3 247,-2 1-341,-9-2 65,4 0-9,-1 1-1,1-1 1,-1 1-1,0 0 0,10 6 1,130 88-433,-132-88 343,-3-3-3,-1 1 0,1 0 1,-2 1-1,14 12 0,-20-18 96,-1 1 0,0-1-1,1 1 1,-1-1 0,0 1-1,0 0 1,0-1 0,0 1-1,0 0 1,0 0 0,-1 0-1,1 0 1,-1 0 0,1 0-1,-1 0 1,0 0 0,1 0 0,-1 0-1,0 0 1,-1 0 0,1 0-1,0 0 1,0 0 0,-1-1-1,1 1 1,-1 0 0,0 0-1,1 0 1,-1 0 0,0 0-1,-2 2 1,-7 7 60,0 0 1,0-1-1,-1 0 0,0-1 1,-1 0-1,0-1 0,-1 0 1,1-1-1,-1-1 0,-1 0 1,1 0-1,-24 5 0,30-9-51,-34 6 263,39-8-287,1 0 0,0 1 1,0-1-1,0 0 0,0 0 0,-1 0 1,1 0-1,0 0 0,0-1 0,0 1 1,-1 0-1,1 0 0,0-1 0,0 1 1,0-1-1,0 1 0,0-1 1,0 1-1,0-1 0,0 0 0,0 0 1,0 1-1,0-1 0,0 0 0,-1-1 1,2 1-34,0 1 1,0-1 0,0 1-1,0-1 1,0 1-1,0-1 1,0 1 0,0 0-1,0-1 1,0 1 0,0-1-1,0 1 1,1-1 0,-1 1-1,0-1 1,0 1-1,1-1 1,-1 1 0,0 0-1,0-1 1,1 1 0,-1 0-1,0-1 1,1 1 0,-1 0-1,0-1 1,1 1 0,-1 0-1,1-1 1,0 1-1,16-9-1019,-14 8 668,33-14-2244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0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63 340 11298,'-52'-52'6658,"55"48"-4610,-5-9 33,1-5-177,-1-28-856,-1-6-664,3-8-1472,-2 0-776,-1 26-4161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11987,'48'41'4845,"-48"-41"-4741,1-1 0,-1 1 0,1 0 1,-1 0-1,0 0 0,1 0 1,-1-1-1,0 1 0,1 0 1,-1 0-1,1-1 0,-1 1 0,0 0 1,0 0-1,1-1 0,-1 1 1,0-1-1,1 1 0,-1 0 0,0-1 1,0 1-1,0 0 0,1-1 1,-1 1-1,0-1 0,0 1 1,0-1-1,0 1 0,0 0 0,0-1 1,0 1-1,0-1 0,0 1 1,0-1-1,0 1 0,0-1 0,3-30 952,-1 17-819,1 2-111,0 0 1,1 0-1,1 0 0,-1 1 0,2-1 0,7-10 0,-13 21-110,0 0-1,1 1 1,-1-1-1,0 0 1,1 1-1,-1-1 1,1 1-1,-1-1 1,1 0-1,-1 1 1,1-1-1,-1 1 0,1 0 1,0-1-1,-1 1 1,1-1-1,0 1 1,-1 0-1,1-1 1,0 1-1,0 0 1,-1 0-1,1 0 1,0 0-1,0-1 1,-1 1-1,1 0 1,0 0-1,0 0 1,-1 1-1,1-1 1,0 0-1,-1 0 1,1 0-1,0 0 1,0 1-1,-1-1 1,1 0-1,0 1 0,-1-1 1,1 1-1,0-1 1,-1 0-1,1 1 1,-1 0-1,1-1 1,-1 1-1,1-1 1,0 2-1,3 3 108,-1 0 1,1 0-1,-1 0 0,5 11 0,0 3 37,-1-2-58,0 0 0,11 17 0,-16-31-86,0-1-1,-1 1 1,1 0 0,0 0 0,0-1 0,1 1 0,-1-1 0,1 0 0,-1 0 0,1 0 0,0 0 0,-1 0 0,1 0-1,0-1 1,0 1 0,0-1 0,0 0 0,5 1 0,-6-2 22,1 0 0,-1-1 0,0 1 0,0 0 0,0-1 0,0 0 1,1 0-1,-1 1 0,0-1 0,0 0 0,-1-1 0,1 1 0,0 0 0,0 0 0,0-1 0,-1 1 0,1-1 0,-1 0 0,1 1 1,-1-1-1,0 0 0,0 0 0,0 0 0,0 0 0,0 0 0,0 0 0,0 0 0,0 0 0,-1 0 0,1-4 0,1 0 73,0-1 0,-1 0 0,0 0 0,0 0-1,-1 0 1,0 0 0,0 0 0,-2-10 0,0 6-133,-7-25 229,9 34-304,0 1 1,0 0 0,-1 0-1,1 0 1,0 0 0,0 0-1,0 0 1,0-1 0,0 1-1,0 0 1,1 0 0,-1 0-1,0 0 1,0 0 0,1 0-1,-1 0 1,1 0-1,-1 0 1,1 0 0,-1 0-1,1 0 1,1-2 0,9 0-2038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13547,'100'77'5074,"-83"-70"-2674,-17-8-2353,1 1-1,-1 0 1,0 0 0,1 0 0,-1 0 0,1 0-1,-1 0 1,0-1 0,1 1 0,-1 0 0,0 0-1,0 0 1,1-1 0,-1 1 0,0 0 0,1-1-1,-1 1 1,0 0 0,0 0 0,0-1-1,1 1 1,-1 0 0,0-1 0,0 1 0,0-1-1,0 1 1,0-27 970,-1 22-604,1-15-479,-2 0-1,0 1 1,-2-1-1,0 1 1,-9-25-1,7 26-993,-2-1-1,0 1 1,-1 1 0,0 0-1,-16-20 1,9 20-324,16 17 1377,-1 0 1,1 0-1,0 0 0,0 0 1,0-1-1,0 1 0,-1 0 1,1 0-1,0 0 0,0 0 1,0 0-1,-1 0 1,1 0-1,0 0 0,0 0 1,0 0-1,-1 0 0,1 0 1,0 0-1,0 0 0,-1 0 1,1 0-1,0 0 0,0 0 1,0 0-1,-1 0 0,1 0 1,0 0-1,0 0 0,0 0 1,-1 0-1,1 0 0,0 0 1,0 1-1,0-1 0,0 0 1,-1 0-1,1 0 1,0 1-1,0 0 105,0 0 1,1 1-1,-1-1 0,0 0 1,1 1-1,-1-1 1,1 0-1,-1 1 0,1-1 1,0 0-1,-1 0 1,1 0-1,0 0 1,0 1-1,0-1 0,0 0 1,0-1-1,0 1 1,0 0-1,0 0 0,3 1 1,8 6 604,1-1-1,0 0 1,0-1 0,0-1 0,22 6 0,-2-2-692,39 5 0,-55-12-243,-1 0 0,1-1 0,33-3-1,-45 2 180,1-1-1,0 0 1,-1-1-1,1 1 0,0-1 1,-1 0-1,0 0 1,1 0-1,-1-1 1,0 0-1,-1 0 1,1-1-1,0 1 0,6-7 1,-11 10 70,0 0 0,0-1 0,0 1 0,0 0 0,0 0 0,1 0-1,-1 0 1,0 0 0,0 0 0,0 0 0,0 0 0,0-1 0,0 1 0,1 0 0,-1 0 0,0 0 0,0 0 0,0 0 0,0 0 0,1 0-1,-1 0 1,0 0 0,0 0 0,0 0 0,0 0 0,0 0 0,1 0 0,-1 0 0,0 0 0,0 0 0,0 0 0,0 0 0,1 0 0,-1 0 0,0 1-1,0-1 1,0 0 0,0 0 0,0 0 0,0 0 0,1 0 0,-1 0 0,0 0 0,0 0 0,0 1 0,0-1 0,0 0 0,0 0 0,0 0-1,0 0 1,0 0 0,0 1 0,0-1 0,1 0 0,-1 0 0,0 0 0,0 0 0,0 0 0,0 1 0,0-1 0,0 0 0,0 0 0,0 0 0,0 0-1,-1 1 1,1-1 0,0 0 0,2 20 1174,-1-8-1255,1 7 176,-1-3 20,1-1 0,0 1 0,1 0 1,5 14-1,-6-25-95,-1-1 1,1 0-1,0 0 1,0 0-1,1 0 0,-1 0 1,1-1-1,0 1 1,0-1-1,0 1 1,0-1-1,0 0 0,1 0 1,-1 0-1,1-1 1,0 0-1,0 1 1,0-1-1,8 2 0,-4-1 48,1-1-1,-1 0 0,1-1 0,0 0 0,0-1 1,-1 1-1,1-2 0,12-1 0,-17 2-331,0-1 0,0 0 0,0 0 0,1 0-1,-1 0 1,0-1 0,0 0 0,-1 1 0,1-2 0,0 1-1,-1 0 1,1-1 0,-1 0 0,1 1 0,-1-1 0,0-1 0,-1 1-1,6-6 1,0-13-3506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2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14187,'36'-5'5765,"-20"2"-5285,1 0 0,0 2 0,-1 0-1,1 0 1,0 2 0,17 2-1,-34-3-496,0 0 0,0 0-1,0 0 1,0 0 0,0 0-1,0 0 1,0 0 0,0 0-1,0 0 1,1 0 0,-1 0-1,0 1 1,0-1 0,0 0-1,0 0 1,0 0 0,0 0-1,0 0 1,0 0 0,0 0-1,0 0 1,0 0 0,0 1-1,0-1 1,0 0 0,0 0-1,0 0 1,0 0 0,0 0-1,0 0 1,0 0 0,0 0-1,0 1 1,0-1 0,0 0-1,0 0 1,0 0 0,0 0-1,0 0 1,0 0 0,0 0-1,0 0 1,0 0 0,-1 0-1,1 1 1,0-1 0,0 0-1,0 0 1,0 0 0,0 0 0,0 0-1,0 0 1,0 0 0,0 0-1,0 0 1,-1 0 0,1 0-1,0 0 1,0 0 0,0 0-1,-11 8-453,-13 5 60,20-11 371,-4 2 22,0-1-1,1 2 1,-1-1 0,1 1 0,-1 0 0,2 1 0,-1-1-1,-7 9 1,14-14 28,0 1 0,-1-1 0,1 1 0,0-1 0,0 1 0,0-1 0,0 1 0,0-1 0,0 0 0,0 1 0,0-1 0,0 1 0,0-1 0,0 1 0,0-1 0,0 1-1,1-1 1,-1 0 0,0 1 0,0-1 0,0 1 0,0-1 0,1 0 0,-1 1 0,0-1 0,1 1 0,-1-1 0,0 0 0,1 0 0,-1 1 0,0-1 0,1 0 0,-1 1 0,0-1 0,1 0 0,-1 0 0,1 0 0,-1 0 0,1 1 0,-1-1 0,1 0-1,24 9 40,-19-8-149,17 7-754,1 0-342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2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7 319 13891,'-1'-11'9801,"-1"0"-5388,-1-24-2902,3 23-1421,0 0 0,1 0 0,0 0 0,1 1 0,0-1 0,1 0 0,1 1 0,0 0 0,0 0 0,1 0 0,11-19 0,-9 21-84,1 0-1,0 1 1,0 0 0,1 0 0,0 1 0,0 0-1,0 1 1,13-7 0,-16 10-12,0 0-1,0 0 1,0 0 0,0 1-1,1 0 1,-1 0 0,1 1-1,0 0 1,-1 0 0,1 0-1,0 1 1,-1 0 0,1 1 0,11 1-1,-17-2 2,0 1-1,0-1 0,0 0 1,1 1-1,-2-1 0,1 1 0,0-1 1,0 1-1,0-1 0,0 1 1,0 0-1,0-1 0,0 1 1,-1 0-1,1 0 0,0 0 1,-1 0-1,1-1 0,-1 1 1,1 0-1,-1 0 0,1 0 1,-1 0-1,1 0 0,-1 1 1,0-1-1,0 0 0,0 0 1,0 0-1,1 2 0,-2-1-10,1 0 0,0 1 0,-1-1 0,1 0 0,-1 0 0,1 0 0,-1 0 0,0 0 0,0 0 0,0 0 0,0 0 0,-2 3 0,-6 4-45,0 1 0,0-1-1,-1-1 1,0 0 0,0 0 0,-1-1-1,0 0 1,0-1 0,-1 0 0,0-1-1,0 0 1,-16 3 0,9 1 49,14-4-5,14-5-33,0 0-137,0-1-1,0 2 1,0-1-1,0 1 1,-1 0-1,1 1 1,12 3-1,60 28-1525,-2-2 955,-71-29 747,-1 1 68,1 0 0,0-1 0,0 0 0,0 0-1,0-1 1,1 0 0,-1 0 0,0-1-1,14-1 1,-21 0-1,0 1 1,0-1-1,-1 1 0,1-1 0,-1 1 0,1-1 0,0 0 0,-1 0 1,1 1-1,-1-1 0,0 0 0,1 0 0,-1 1 0,0-1 0,1 0 1,-1 0-1,0 0 0,0 0 0,0 1 0,1-1 0,-1 0 0,0 0 1,0 0-1,-1-1 0,-1-21 755,0 11-660,0 1 0,1-1 0,0 0 1,1 1-1,0-1 0,1 0 0,0 1 0,1-1 0,0 0 0,1 1 0,5-12 0,-7 19-161,1-1 0,1 1 0,-1 0-1,0 0 1,1 0 0,0 0 0,0 0 0,0 1 0,0-1 0,1 1 0,0 0 0,-1 0 0,1 0 0,0 0-1,0 1 1,0 0 0,1 0 0,-1 0 0,1 0 0,-1 1 0,1-1 0,-1 1 0,1 0 0,0 1-1,-1-1 1,1 1 0,0 0 0,0 0 0,8 1 0,-11-1-5,0 1 1,1-1-1,-1 0 0,0 1 0,0-1 1,0 1-1,0 0 0,0 0 1,0 0-1,0 0 0,0 0 0,0 0 1,0 0-1,-1 0 0,1 1 1,0-1-1,-1 1 0,1 0 1,-1-1-1,0 1 0,1 0 0,-1 0 1,0-1-1,0 1 0,0 0 1,0 0-1,-1 0 0,1 1 0,0-1 1,-1 0-1,0 0 0,1 0 1,-1 0-1,0 0 0,0 1 0,0-1 1,0 0-1,-1 4 0,0-1-9,0 1 0,0-1 1,-1 1-1,0-1 0,0 0 0,0 1 0,0-1 0,-1 0 0,0 0 0,0-1 0,0 1 0,-1-1 1,1 1-1,-7 5 0,4-6 5,-1 1 1,1-1-1,-1 0 0,-10 5 1,14-8 26,0 0-1,1 0 1,-1 0 0,0 0 0,0-1 0,0 1-1,1-1 1,-1 1 0,0-1 0,0 0 0,0-1 0,0 1-1,0 0 1,1-1 0,-4 0 0,5 1-5,1 0 0,0 0 0,-1 0 0,1 0 0,-1 0 0,1-1 1,0 1-1,-1 0 0,1 0 0,0 0 0,-1 0 0,1-1 0,0 1 0,-1 0 0,1 0 1,0-1-1,-1 1 0,1 0 0,0 0 0,0-1 0,-1 1 0,1 0 0,0-1 0,0 1 1,0 0-1,0-1 0,-1 1 0,1-1 0,0 1 0,0 0 0,0-1 0,0 1 0,0 0 1,0-1-1,0 1 0,0-1 0,0 1 0,0 0 0,0-1 0,0 1 0,0-1 0,0 1 1,0 0-1,1-1 0,-1 1 0,0 0 0,0-1 0,0 1 0,1 0 0,-1-1 0,0 1 1,0 0-1,1-1 0,-1 1 0,1-1 0,0 0 3,0 0 0,0 0 0,1 0 0,-1 0 0,0 1 1,1-1-1,-1 0 0,1 1 0,-1-1 0,1 0 0,-1 1 0,2-1 0,7 2-53,-1 1-1,0-1 1,0 2-1,-1-1 0,1 1 1,0 0-1,-1 1 1,0 0-1,13 8 1,25 11-630,-18-13 236,0-2-1,0-1 1,1-1-1,31 2 1,115 0-952,-169-8 1359,67 9-342,-55-6 381,0 0 0,21 0-1,-17 1 251,-22-4-232,1 0-1,-1 0 0,0 0 1,0 0-1,0 1 1,0-1-1,1 0 1,-1 0-1,0 0 1,0 1-1,0-1 1,0 0-1,0 0 0,0 0 1,0 1-1,1-1 1,-1 0-1,0 0 1,0 0-1,0 1 1,0-1-1,0 0 1,0 0-1,0 1 0,0-1 1,0 0-1,0 0 1,0 1-1,-1-1 1,1 0-1,0 0 1,0 0-1,0 1 1,0-1-1,0 0 0,0 0 1,0 0-1,-1 1 1,1-1-1,0 0 1,0 0-1,0 0 1,-3 3 154,0-1 1,0 1 0,0-1-1,0 0 1,0-1 0,-1 1-1,1 0 1,-4 0 0,3 0-68,1-1 0,-1 1 1,1-1-1,-1 0 0,0-1 0,1 1 1,-1-1-1,0 1 0,0-1 0,1 0 1,-1-1-1,0 1 0,0-1 1,1 1-1,-1-1 0,-7-3 0,9 2-66,-1 1-1,1-1 0,-1 0 0,1 0 1,0 0-1,0-1 0,0 1 0,0 0 0,0-1 1,0 1-1,0-1 0,1 0 0,0 0 1,-1 1-1,1-1 0,0 0 0,0 0 0,1 0 1,-2-6-1,1-1-25,1 0-1,-1 1 1,2-1 0,-1 1-1,1-1 1,1 0 0,2-9 0,-3 16-44,-1 1 0,1 0 0,0-1 0,0 1 0,0 0 0,0 0 0,1-1 1,-1 1-1,1 0 0,-1 1 0,1-1 0,-1 0 0,1 0 0,3-1 1,-4 2-23,1 0 0,-1 1 1,1-1-1,-1 1 0,1-1 1,0 1-1,-1 0 0,1 0 1,0 0-1,-1 0 1,1 0-1,0 0 0,-1 0 1,1 0-1,0 1 0,-1-1 1,1 1-1,-1-1 1,1 1-1,-1 0 0,1-1 1,-1 1-1,3 2 0,0 0-191,-1 0 0,0 0-1,0 0 1,0 0-1,0 0 1,-1 1 0,1 0-1,-1-1 1,3 8 0,-2-6-114,11 21-1847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127 289 11987,'-10'8'1099,"-19"13"1258,19-21-1104,7-15 304,4-14-736,-1-1-1,-1 1 0,-2 0 1,-1-1-1,-1 1 0,-17-51 1,22 79-739,-1 0 1,1 0 0,-1 0-1,1 0 1,-1 0-1,1 0 1,0 0-1,-1 0 1,1 0-1,0 0 1,0 0 0,0 0-1,0-1 1,0 1-1,0 0 1,0 0-1,0 0 1,1 0 0,-1 0-1,0 0 1,0 0-1,1 0 1,-1 0-1,1 0 1,0-2 0,1 3-22,0 0 0,0 0-1,0 0 1,0 0 0,0 0 0,0 0 0,0 0 0,0 1 0,0-1 0,0 0 0,-1 1 0,1 0 0,0-1 0,0 1 0,2 1 0,18 8-15,-1 0 1,1 1-1,-2 1 0,1 1 1,-2 0-1,0 2 0,0 0 1,27 31-1,-43-43-45,0 1 0,-1 0-1,1-1 1,-1 1-1,0 0 1,0 0 0,0 0-1,0 0 1,-1 1 0,1-1-1,-1 0 1,0 1 0,-1-1-1,1 1 1,-1-1 0,0 9-1,-1-9 2,0 0 0,0 0 1,0-1-1,-1 1 0,1-1 0,-1 1 0,0-1 0,0 1 0,0-1 0,0 0 1,-1 0-1,1 0 0,-1 0 0,0 0 0,0-1 0,0 1 0,0-1 0,0 0 0,-7 4 1,-3 0-6,1 0 0,-1-1 0,0-1-1,0 0 1,0 0 0,0-1 0,-1-1 0,1 0 0,-1-1 0,0 0 0,1-1 0,-1-1 0,0 0 0,-15-4 0,26 4-36,1 1 0,0-1 0,-1 0 0,1 0 0,0 0 0,0 0 0,-1 0 0,1-1 0,0 1 0,0 0 0,1-1 0,-1 0 0,0 1 0,0-1 0,1 0 0,-1 0 0,1 0 0,0 0 0,-1 0 0,1 0-1,0-1 1,0 1 0,1 0 0,-2-3 0,2 3-45,0-1 1,0 1-1,0 0 0,0 0 0,1-1 0,-1 1 0,1 0 0,-1 0 0,1 0 1,0 0-1,0 0 0,0 0 0,0 0 0,0 0 0,0 0 0,1 0 0,-1 1 0,1-1 1,-1 1-1,1-1 0,-1 1 0,1-1 0,0 1 0,0 0 0,0 0 0,3-2 1,5-2-208,1 1 0,0 0 1,0 1-1,0 0 0,0 1 0,0 0 1,1 0-1,-1 1 0,1 1 1,-1 0-1,1 1 0,-1 0 1,1 0-1,-1 1 0,0 1 1,0 0-1,0 1 0,0 0 1,0 0-1,-1 1 0,0 0 1,0 1-1,12 9 0,-19-12 207,-1 0 0,0 0 0,1 0 0,-1 0 0,0 1 0,-1-1 0,3 5 0,-3-6 185,0 1 0,0 0 0,1-1-1,-1 1 1,1-1 0,0 1 0,-1-1 0,1 0 0,4 4-1,-4-6 41,-1 1-1,0-1 0,1 0 0,-1 0 0,0 0 0,1 0 0,-1 0 0,0 0 1,1 0-1,-1 0 0,0 0 0,1-1 0,-1 1 0,0-1 0,1 1 0,-1-1 0,0 1 1,0-1-1,0 0 0,1 0 0,-1 1 0,0-1 0,0 0 0,0 0 0,1-2 1,30-30 1524,-28 29-1523,32-42 1217,-1-1-1,-2-2 1,38-77-1,-70 125-1316,0 0 1,-1-1-1,1 1 0,0-1 0,0 1 0,0 0 0,0 0 0,0-1 0,0 1 0,0 0 0,0 0 0,0 0 0,1 0 0,-1 0 0,0 1 0,2-2 0,-2 2-20,0 0-1,-1 0 0,1 0 0,0 0 1,0 0-1,-1 0 0,1 0 1,0 0-1,-1 1 0,1-1 0,0 0 1,-1 0-1,1 1 0,-1-1 1,1 0-1,0 1 0,-1-1 0,1 1 1,-1-1-1,1 0 0,-1 1 1,1 0-1,-1-1 0,1 2 0,4 4 14,-1 1 1,-1 1-1,1-1 0,4 15 0,-7-18-92,40 131-3658,-35-88 970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12939,'1'-4'5753,"4"-7"-2416,21 9-2233,3 9-296,14 1-424,0 5-304,6 0-1072,6-2-640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38 254 12867,'-6'-4'13155,"4"3"-11747,-9-25-600,-7-55-280,19 35-608,3 1-360,2 12-1168,7 15-777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32 125 10978,'-14'-8'754,"14"7"-588,-1 1 1,0-1-1,0 1 0,1-1 0,-1 0 0,0 1 0,0 0 0,1-1 0,-1 1 0,0-1 0,0 1 0,0 0 0,0 0 0,0-1 0,0 1 1,0 0-1,1 0 0,-1 0 0,-2 0 0,4 27 3438,0-20-3166,1 7 303,1-1-1,0 0 1,1 1 0,0-1-1,0-1 1,13 24 0,-15-32-636,0-1 0,1 1 1,-1 0-1,1-1 1,-1 0-1,1 0 0,0 0 1,0 0-1,1 0 0,-1 0 1,0-1-1,1 1 1,0-1-1,-1 0 0,1-1 1,0 1-1,0 0 0,0-1 1,0 0-1,0 0 1,0 0-1,1-1 0,-1 1 1,0-1-1,0 0 0,7-1 1,-6 0-21,0 0 0,-1-1 1,1 0-1,0 0 0,-1 0 0,1-1 1,-1 0-1,0 1 0,0-2 0,0 1 1,0 0-1,0-1 0,-1 0 1,1 1-1,-1-1 0,3-5 0,2-3 2,-1-1-1,0 1 1,0-1-1,6-20 1,-10 22-205,-1 0 0,0-1 1,-1 1-1,0-1 1,0 1-1,-2-1 1,1 1-1,-1-1 1,-1 1-1,0-1 0,-1 1 1,0 0-1,-8-19 1,16 44-2026,13 8-1143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5:5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11658,'21'82'4704,"-21"-83"-4611,0 1-1,0 0 1,0 0-1,0 0 1,0 0 0,1-1-1,-1 1 1,0 0-1,0 0 1,0 0-1,0 0 1,1 0-1,-1-1 1,0 1 0,0 0-1,0 0 1,1 0-1,-1 0 1,0 0-1,0 0 1,1 0 0,-1 0-1,0 0 1,0 0-1,0 0 1,1 0-1,-1 0 1,0 0-1,0 0 1,1 0 0,-1 0-1,0 0 1,0 0-1,0 0 1,1 0-1,-1 1 1,0-1 0,0 0-1,0 0 1,1 0-1,-1 0 1,0 0-1,0 1 1,0-1-1,0 0 1,1 0 0,-1 0-1,0 1 1,0-1-1,0 0 1,5-22 1754,6-112 3712,-11 134-5539,0 0 0,0-1 0,0 1 1,0 0-1,0-1 0,0 1 0,0 0 0,0 0 1,0-1-1,0 1 0,0 0 0,0-1 1,0 1-1,0 0 0,0 0 0,1-1 0,-1 1 1,0 0-1,0 0 0,0-1 0,1 1 1,-1 0-1,0 0 0,0 0 0,0 0 0,1-1 1,-1 1-1,0 0 0,0 0 0,1 0 1,-1 0-1,0 0 0,0-1 0,1 1 0,-1 0 1,0 0-1,1 0 0,-1 0 0,0 0 0,1 0 1,11 8 216,9 18-222,-10-11-38,0 0 0,1-1-1,17 15 1,-24-25 18,1 1-1,-1-1 1,1 0 0,0 0 0,0-1 0,1 1-1,-1-2 1,1 1 0,0-1 0,-1 0 0,11 2-1,-17-4 7,1 0 0,0 0 0,0 0 0,-1 0 0,1 0 0,0 0 0,0-1 0,-1 1 0,1 0 0,0 0-1,0-1 1,-1 1 0,1 0 0,-1-1 0,1 1 0,0-1 0,-1 1 0,1-1 0,-1 1 0,1-1 0,-1 1 0,1-1-1,-1 0 1,1 1 0,-1-1 0,0 1 0,1-1 0,-1 0 0,0 0 0,1 1 0,-1-1 0,0 0 0,0 1 0,0-1 0,0 0-1,0 0 1,0 1 0,0-1 0,0 0 0,0-1 0,-3-39 88,2 30-32,0 6-53,1 0 0,0 0-1,0 0 1,0 0 0,0 0-1,1 0 1,0 0 0,0 0-1,0 0 1,1 0-1,-1 1 1,1-1 0,1 1-1,3-9 1,-2 10-164,-1-1 0,0 1-1,1 0 1,0 0 0,-1 0 0,1 0 0,0 1 0,1 0-1,-1 0 1,0 0 0,1 0 0,-1 0 0,1 1-1,-1 0 1,1 0 0,5 0 0,27-1-2311,3 2-199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11234,'56'-24'4849,"-58"53"-2456,12-5-1225,9-6-192,6-10-375,14-1-209,-7-10-184,11-1-64,-1-7-352,-10-4-248,-2-4-977,-16-10-7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58 357 8898,'-14'-1'1318,"-9"-1"675,3 2 2109,24-19-1124,12-7-1727,7-12 618,17-42-1,-32 62-1399,14-34 1536,20-69-1,-36 139-1207,3 46-764,16 83-230,-20-123-1698,2 0-1,1 0 1,21 44-1,-23-58-1306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 14283,'-5'-2'11643,"6"2"-11083,42 5-592,62 3-480,-43-8-1433,-4 5-583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1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51 226 15779,'-50'78'6146,"55"-106"-4154,0-7-568,-5-17-655,0 0-249,0 0-640,-2 8-352,2 16-993,5 15-791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12931,'2'3'504,"1"-1"1,-1 0-1,1 0 0,0 0 1,-1 0-1,1 0 0,0-1 1,0 1-1,5 1 1,-8-3-427,1-1 0,-1 1 0,0 0 0,1 0 0,-1 0 0,0-1 0,0 1 0,0 0 0,1 0 0,-1-1 0,0 1 0,0 0 0,0 0 0,0-1 0,1 1 0,-1 0 0,0-1 0,0 1 1,0 0-1,0-1 0,0 1 0,0 0 0,0 0 0,0-1 0,0 1 0,0 0 0,0-1 0,0 1 0,0 0 0,0-1 0,-5-26 1575,4 22-1293,-11-61 1712,12 64-2027,-1 0 0,1-1 1,0 1-1,0-1 0,0 1 1,0-1-1,0 1 0,0-1 1,1 1-1,-1 0 0,1-1 1,0 1-1,0 0 0,0-1 1,0 1-1,0 0 0,0 0 1,1 0-1,-1 0 0,0 0 1,4-3-1,-3 4-35,-1 1-1,1-1 1,-1 0-1,1 1 1,-1 0 0,1-1-1,-1 1 1,1 0-1,0 0 1,-1 0 0,1 0-1,0 0 1,-1 1-1,1-1 1,-1 0 0,1 1-1,-1-1 1,1 1-1,-1-1 1,1 1 0,-1 0-1,1 0 1,1 1-1,33 28 34,-26-21-27,14 17 38,-21-21-44,1-1 1,-1 1-1,1-1 1,0 0-1,0 0 0,1-1 1,-1 1-1,1-1 1,0 0-1,0 0 1,9 3-1,-13-6 4,0 1 0,0-1-1,0 0 1,0-1 0,0 1 0,0 0-1,0 0 1,1 0 0,-1-1 0,0 1-1,0 0 1,0-1 0,0 1-1,0-1 1,0 0 0,0 1 0,0-1-1,-1 0 1,1 1 0,0-1 0,0 0-1,0 0 1,-1 0 0,1 0-1,0 1 1,-1-1 0,1 0 0,-1 0-1,1 0 1,-1-1 0,0 1 0,1 0-1,-1 0 1,0 0 0,0 0-1,1 0 1,-1-2 0,3-50 767,-3 48-714,0-9-57,-1 2 175,1 0 0,0 1 0,3-23 0,-3 32-246,0 1 0,1 0-1,-1 0 1,0 0-1,0-1 1,0 1 0,1 0-1,-1 0 1,1 0-1,-1 0 1,1 0 0,-1 0-1,1 0 1,0 0-1,-1 0 1,1 0 0,0 0-1,0 0 1,0 0-1,0 0 1,0 1 0,-1-1-1,1 0 1,1 1-1,-1-1 1,0 1 0,0-1-1,0 1 1,0-1-1,0 1 1,0 0 0,1 0-1,-1-1 1,0 1 0,0 0-1,0 0 1,1 0-1,-1 0 1,0 1 0,0-1-1,0 0 1,0 0-1,1 1 1,-1-1 0,0 0-1,0 1 1,2 1-1,19 11-1434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6 204 14123,'89'84'5713,"-92"-95"-3512,0-5-737,-4-5-576,2-4-256,-3-7-320,-2-1-176,-1-6-752,-2 0-512,-3 0-1080,-2 7-345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62 12859,'-24'-1'3906,"32"0"-1151,50 2 36,-36 0-2406,58-1 388,74 3-156,-50 10-5470,-96-11 3896,-7-3 927,0 1 0,0 1 1,0-1-1,-1 0 0,1 0 0,0 0 1,0 0-1,0 0 0,-1 1 0,1-1 1,0 0-1,-1 1 0,1-1 0,0 1 0,-1-1 1,1 0-1,0 1 0,0 0 0,-2 21 1517,-2 0-1068,3-17-365,-2 11 302,0 1 1,2-1 0,0 0-1,3 24 1,-3-36-265,1 0 0,-1-1 1,1 1-1,0 0 0,0-1 0,1 1 0,-1-1 0,1 1 0,0-1 1,-1 0-1,2 0 0,-1 0 0,0 0 0,0 0 0,1 0 0,0 0 1,-1-1-1,1 1 0,0-1 0,0 0 0,1 0 0,-1 0 0,0 0 1,1-1-1,-1 1 0,1-1 0,5 1 0,1 0 18,0-1-1,0-1 1,0 1-1,0-2 1,1 1 0,-1-2-1,0 1 1,0-1-1,0-1 1,-1 0 0,18-7-1,-23 7-448,0 0-1,-1 0 1,1 0-1,-1 0 1,0-1-1,0 1 1,0-1-1,0 0 1,-1 0-1,0 0 1,1 0-1,-2 0 1,3-6-1,3-10-3147</inkml:trace>
  <inkml:trace contextRef="#ctx0" brushRef="#br0" timeOffset="1">479 20 13259,'8'-2'5809,"5"-6"-2744,8 3-1873,8 2-320,7 1-432,1 2-256,-2 0-696,-8 2-384,-12 4-1008,-12 7-545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11771,'-4'6'5185,"3"4"-472,32-7-5986,53 12-535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110 427 14579,'-5'-1'581,"-1"0"0,1-1 0,-1 1 0,1-1-1,0 0 1,0 0 0,0-1 0,0 0 0,0 0 0,1 0 0,-1 0-1,1-1 1,0 1 0,0-1 0,0 0 0,-3-5 0,3 3-316,1 1 1,0-1 0,0 0-1,1 0 1,-1 0 0,1 0-1,1-1 1,-1 1 0,1 0-1,0-1 1,1 1-1,-1-9 1,2 4-189,-1 1 1,2 0-1,-1 0 0,2 0 0,-1-1 0,1 2 1,1-1-1,-1 0 0,2 1 0,-1 0 0,1 0 1,1 0-1,0 0 0,0 1 0,1 0 0,14-14 1,-14 17-69,0 0 1,0 0 0,1 1 0,0-1 0,-1 2 0,1-1 0,12-2 0,-19 5-13,1 0 0,0 1-1,0-1 1,-1 1 0,1 0 0,0 0 0,-1 0 0,1-1 0,0 2 0,0-1 0,-1 0-1,1 0 1,0 0 0,0 1 0,-1-1 0,1 1 0,0-1 0,-1 1 0,1 0 0,-1 0 0,1 0-1,-1 0 1,1 0 0,-1 0 0,0 0 0,1 0 0,-1 0 0,0 1 0,0-1 0,0 0 0,0 1-1,0-1 1,0 1 0,0 0 0,-1-1 0,1 1 0,0-1 0,-1 1 0,1 0 0,-1 0-1,0-1 1,0 1 0,1 3 0,-1-2-16,0 1-1,-1-1 0,1 1 1,-1 0-1,1-1 1,-1 1-1,0-1 0,0 0 1,-1 1-1,1-1 1,-1 0-1,0 0 1,1 0-1,-1 0 0,-1 0 1,1 0-1,0 0 1,-6 4-1,-4 4-46,-2 1 0,-23 14-1,28-20 49,-39 20-18,5-3 37,35-15-8,14-5-14,20-3-693,0 1 1,0 2-1,0 0 1,0 2-1,-1 1 0,0 1 1,0 1-1,28 14 0,-21-7-544,58 25-829,-75-34 2440,0-1 0,1-1 0,31 5 0,-47-9-258,1 0 1,0 0 0,0 0 0,-1 0-1,1 0 1,0 0 0,-1 0-1,1 0 1,0 0 0,-1 0 0,1-1-1,0 1 1,-1 0 0,1 0-1,0-1 1,-1 1 0,1 0 0,0-1-1,-1 1 1,1-1 0,-1 1 0,1-1-1,-1 1 1,1-1 0,-1 1-1,0-1 1,1 0 0,-1 1 0,0-1-1,1 1 1,-1-1 0,0 0-1,0 1 1,1-1 0,-1 0 0,0 1-1,0-1 1,0 0 0,0 0 0,0 1-1,0-1 1,0 0 0,0 1-1,0-1 1,0 0 0,-1 1 0,1-1-1,0 0 1,-1 0 0,-15-49 1941,7 28-1081,4 3-664,1 1 1,0-1-1,2 0 1,0-1-1,1 1 1,1 0-1,0 0 1,6-31-1,-5 42-265,1 0 0,1 0 0,-1 1 0,1-1 0,0 0 0,1 1 0,0 0 0,0 0 0,11-13 0,-11 16-21,0-1 0,0 1 0,1 1 1,0-1-1,0 1 0,0 0 0,0 0 0,0 0 0,1 1 0,-1-1 1,1 1-1,-1 1 0,1-1 0,0 1 0,7-1 0,-9 2-11,-1-1 0,1 1-1,0 0 1,-1 0-1,1 1 1,-1-1 0,1 1-1,0 0 1,-1 0 0,1 0-1,-1 0 1,7 3-1,-9-3-3,0 0-1,1 0 1,-1 0-1,0 1 1,1-1-1,-1 0 1,0 1-1,0-1 1,0 0-1,0 1 0,0-1 1,-1 1-1,1-1 1,0 1-1,-1 0 1,1-1-1,-1 1 1,1 0-1,-1-1 1,0 1-1,0 0 1,0 0-1,0-1 0,0 1 1,0 0-1,0 0 1,0-1-1,-1 1 1,0 1-1,-2 6-27,0 0 0,-1-1 0,0 0 0,0 0 0,-1 0 0,0 0 0,-1-1-1,0 0 1,-10 11 0,0-2-84,-1-1-1,-34 23 0,45-35 154,6-1 21,2 0-71,-1-1 16,3 0-20,43 21-81,-35-15-47,1-1-1,0 0 1,0-1 0,0 0-1,1-1 1,-1-1-1,1 0 1,0 0-1,27 0 1,-25-4 44,0-1 0,0-1 0,-1 0 0,1-1 0,0-1 0,-1 0 0,27-14 0,-34 15 114,-1-1 1,1 1 0,-1-1-1,-1-1 1,1 0 0,-1 1-1,7-9 1,-10 10 19,0 0 0,-1 0 0,1 0 0,-1 0 0,0-1 1,0 1-1,0-1 0,-1 1 0,1-1 0,-1 1 0,0-1 0,-1 0 0,1-8 0,0 1 826,2 20-240,4 15-256,-4-16-315,1-1 1,0 0-1,0 0 1,0 0-1,1-1 0,0 1 1,0-1-1,0 0 1,1-1-1,-1 1 0,1-1 1,0 0-1,1 0 0,-1-1 1,0 0-1,1 0 1,0-1-1,0 1 0,0-2 1,0 1-1,0-1 1,0 0-1,0 0 0,0-1 1,1 0-1,-1 0 0,0 0 1,0-1-1,8-2 1,-12 2-28,1 0 0,-1 0 0,0 0 0,0 0 0,0 0 0,0-1 0,0 1 0,0-1 0,0 0 1,-1 0-1,1 0 0,-1 0 0,1 0 0,-1-1 0,0 1 0,0-1 0,0 0 0,0 1 0,0-1 1,-1 0-1,1 0 0,-1 0 0,0 0 0,0 0 0,0 0 0,1-5 0,-1 3-326,0 0-1,-1-1 1,0 1-1,0-1 1,0 1-1,0-1 1,-1 1-1,0-1 1,0 1-1,0 0 1,-1 0 0,0 0-1,0-1 1,0 2-1,-4-8 1,-1 4-2955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12827,'45'8'9898,"-46"-11"-7626,-4-4-247,5 5-681,0 1-400,0-14-760,0-21-288,-4-45-736,-2 42-592,1 11-1593,-1 4-3224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28 118 17180,'-7'-11'1715,"-12"-18"1730,19 28-3297,-1 0 1,1 0-1,0 0 1,0 0-1,0 0 1,-1 0-1,1 0 1,0-1-1,0 1 1,1 0-1,-1 0 1,0 0-1,0 0 1,0 0-1,1 0 1,-1 0-1,1 0 0,-1 0 1,0 0-1,1 0 1,0 0-1,-1 0 1,1 0-1,0 1 1,-1-1-1,1 0 1,0 0-1,2-1 1,4-4 20,1 1 1,0 0 0,0 0 0,1 1-1,0 0 1,0 0 0,0 1 0,0 0-1,0 0 1,0 1 0,1 1 0,-1-1-1,1 2 1,0-1 0,-1 1 0,1 1-1,-1 0 1,1 0 0,-1 1 0,12 3-1,-19-4-161,0-1 0,0 1-1,0 0 1,0 0 0,-1 1-1,1-1 1,0 0 0,-1 0-1,1 1 1,0-1 0,-1 1-1,0 0 1,1-1 0,-1 1-1,0 0 1,0 0-1,0 0 1,0 0 0,0 0-1,0 0 1,-1 0 0,1 0-1,-1 0 1,1 0 0,-1 0-1,0 0 1,0 1 0,0-1-1,0 0 1,0 0 0,0 0-1,-1 0 1,1 0-1,-1 0 1,0 0 0,1 0-1,-3 4 1,0 1 1,0 0 0,-1-1 0,1 1 0,-2-1 0,1 0 0,-1 0 0,0 0 0,0 0 0,-12 9 0,3-5-35,-1-1 0,0 0 1,0-1-1,-1 0 1,0-2-1,-30 9 1,15-5-423,31-10 422,-1 0 0,1 0 0,0 0 1,0 0-1,0 0 0,-1 0 0,1 0 1,0 0-1,0 0 0,0 0 0,-1 0 1,1 0-1,0 0 0,0 0 0,0 1 1,-1-1-1,1 0 0,0 0 0,0 0 1,0 0-1,0 0 0,0 0 0,-1 1 1,1-1-1,0 0 0,0 0 0,0 0 1,0 0-1,0 1 0,0-1 0,0 0 1,-1 0-1,1 0 0,0 1 0,0-1 0,0 0 1,0 0-1,0 0 0,0 1 0,0-1 1,0 0-1,0 0 0,0 0 0,0 1 1,0-1-1,0 0 0,1 0 0,-1 0 1,0 0-1,0 1 0,0-1 0,0 0 1,10 5-971,-8-4 695,30 10-2140,11 0-543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0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9 12443,'54'-1'7022,"0"-2"-4555,50-1-3284,-103 4 738,-1 0-1,0 0 1,1 0 0,-1 0-1,1 0 1,-1 0 0,0 0-1,1 0 1,-1 0 0,1 0-1,-1 0 1,0 0 0,1 0-1,-1 0 1,0 0-1,1 1 1,-1-1 0,0 0-1,1 0 1,-1 0 0,0 1-1,1-1 1,-1 0 0,0 0-1,1 1 1,-1-1 0,0 0-1,0 0 1,1 1-1,-1-1 1,0 1 0,-6 10-2760,-25 15-1421,25-21 3907,-86 61-990,0 0 8210,92-66-6738,-1 1 1,0-1-1,0 1 1,0-1 0,0 1-1,1 0 1,-1-1 0,0 1-1,0 0 1,1-1-1,-1 1 1,1 0 0,-1 0-1,1 0 1,-1 0 0,1 0-1,-1-1 1,1 1 0,0 0-1,-1 0 1,1 0-1,0 0 1,0 0 0,0 2-1,0-2-54,1 0 0,0 0 0,-1-1 0,1 1 0,0 0 0,-1-1 0,1 1-1,0 0 1,0-1 0,0 1 0,0-1 0,0 1 0,-1-1 0,1 1 0,0-1 0,0 0-1,0 1 1,0-1 0,1 0 0,9 2-26,0-1 0,0 0 0,12 0 0,75-7-2384,-40 1-981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53 387 14259,'81'51'6545,"-76"-68"-2536,3-4-1504,0-11-1225,-3-4-328,0 4-648,-2-6-200,-3 1-976,0-6-680,0-4-1657</inkml:trace>
  <inkml:trace contextRef="#ctx0" brushRef="#br0" timeOffset="1">80 80 17268,'-79'-36'6705,"118"36"-4096,9 0-1137,13-5-232,-1-4-184,0-3-655,-8-1-89,-16 8-1049,-7 5-847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3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8594,'71'100'3977,"50"68"-929,75 100-2416,47 42-15,33 50 47,13 17-8,-16-34-256,-37-39-56,-52-75-96,-36-42-64,-41-67-536,-13-19-480,-35-40-3417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3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12395,'-12'5'4545,"30"21"-3721,16 29-112,49 78-112,52 48-24,64 102 48,31 32 8,37 39-223,-14-1-57,-43-44-128,-25-30-40,-55-74-40,-3-31-88,-34-54-608,-9-26-457,-32-27-1919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39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1034 13059,'-2'5'4953,"2"0"-3681,0-9-248,0 3-95,5-40-153,15-82-56,-4 17 112,0-26-120,-3-7-88,-13-1-360,-1 8-216,-1 36-424,-1 25-472,1 37-1032,-1 9-457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0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11779,'-10'-5'4745,"-9"-7"-2881,-32-23-128,50 33-407,12 7-281,28 11-360,16 15-104,52 29 32,20 17 24,16 23-248,-8 4-112,-19-9-304,-21-9-160,-13-24-352,-9-12-224,-19-16-280,-6-11-304,-23-7-1169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1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72 12859,'-1'-24'5644,"0"-8"-2621,0 16-1456,0 62 2314,-5 38-2941,-2 18-1017,8-79 32,-2 170-361,3-162-218,2-1 0,1 0 0,1 0 0,12 37 1,-16-65 502,-1-1 0,1 1 1,-1 0-1,1 0 1,0-1-1,0 1 1,0 0-1,0-1 1,0 1-1,0-1 1,0 1-1,1-1 1,-1 1-1,0-1 1,1 0-1,1 1 0,-2-1 27,0-1-1,0 0 0,0 1 0,0-1 0,0 0 0,0 0 0,0 0 0,0 0 0,0 0 0,0 0 0,0 0 0,0 0 0,0 0 0,1-1 0,-1 1 0,-1 0 0,1-1 0,0 1 0,0-1 0,0 1 0,1-2 1,4-2-153,-1 0 1,0-1-1,0 0 1,-1 0-1,1 0 1,-1-1 0,4-6-1,3-7 163,-1 0-1,-1 0 0,-1-1 0,0 0 1,-2-1-1,7-34 0,11-134 1334,-20 138-514,-1 30 500,-2 1 0,0-1 0,-4-31 0,4 69-565,-1 0 0,-1 0 0,0 0-1,-6 24 1,-2 17-634,5 3-626,5 78 1,11-5-3707,-10-99 1246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3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14187,'6'0'5641,"7"5"-3792,7 24-849,8 12-168,9 30-208,2 6-88,5-1-320,-2-5-120,-6-12-96,-4-12-72,-12-13-104,-5-11-112,-11-15-296,0-5-136,-3-3-376,-1-1-185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0 488 11266,'7'11'11939,"19"-12"-10707,55-48-216,-26-29-167,10-10-17,-3 0-344,-5 5-136,-10 30-144,-8 14-224,-13 24-872,-11 10-616,-2 9-1137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4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41 364 15323,'-34'39'5268,"28"-27"-3266,8-17 114,21-121 1066,30-121-1328,-44 229-1666,-8 17-182,-1 1 0,0 0-1,1-1 1,-1 1 0,0 0 0,1-1 0,-1 1-1,1 0 1,-1 0 0,0-1 0,1 1-1,-1 0 1,1 0 0,-1 0 0,1 0 0,-1 0-1,0 0 1,1 0 0,-1-1 0,1 1 0,-1 0-1,1 1 1,0-1 0,2 1 8,1 1 0,-1 0 0,0 0 0,0 0 0,0 0-1,0 1 1,-1-1 0,5 6 0,115 134-58,-33-36-140,-86-102 176,0-1-1,0 0 1,1 1-1,0-1 1,-1-1-1,1 1 1,0 0-1,1-1 1,7 4-1,-11-6 11,0 0 0,-1 0-1,1 1 1,0-1 0,0 0 0,0 0-1,0 0 1,0 0 0,0 0 0,-1 0-1,1-1 1,0 1 0,0 0 0,0 0-1,0-1 1,-1 1 0,1 0-1,0-1 1,0 1 0,-1-1 0,1 1-1,1-1 1,-1-1 9,0 1 0,0-1 0,0 0 0,0 1 0,0-1 0,0 0 0,0 0 0,-1 0 0,1 0 0,-1 0 0,1 0 0,-1 1 0,0-1 0,0-3 0,1-14 131,-2-1 0,-5-37 0,3 38-118,1 0 0,1 0 0,2-31 0,-1 48-43,1-1 0,-1 0 0,1 0 0,0 0 0,0 1 0,0-1 0,0 0 0,1 1 0,-1-1 0,1 1 0,-1-1 0,1 1 0,0 0 0,0 0 0,0 0 0,3-2 0,-1 0-143,1 1 1,0 0 0,0 0-1,1 0 1,-1 1-1,1 0 1,8-3-1,6 1-772,1 1 0,-1 0-1,32 1 1,-46 2 720,4-1-19,0 1 1,-1 0-1,1 1 1,0 0-1,15 4 0,-23-4 236,-1-1-1,1 1 0,0 0 0,-1-1 0,1 1 0,-1 0 0,1 0 0,-1 0 0,1 0 1,-1 1-1,0-1 0,1 0 0,-1 0 0,0 1 0,0-1 0,0 1 0,0-1 0,0 1 1,0-1-1,-1 1 0,1 0 0,0-1 0,-1 1 0,1 0 0,-1 0 0,0-1 0,0 1 1,1 0-1,-1 0 0,0 0 0,-1-1 0,1 1 0,0 0 0,0 0 0,-1 0 0,1-1 0,-1 1 1,0 2-1,-3 9 217,2 0 0,-1 0 1,2 1-1,0-1 0,1 1 1,0-1-1,1 1 0,0-1 1,1 1-1,0-1 0,2 0 0,-1 0 1,2 0-1,8 19 0,-9-24-176,0-1-1,0 0 0,1 0 1,0 0-1,0-1 0,1 0 1,-1 0-1,1 0 0,1 0 1,-1-1-1,1 0 0,0-1 1,0 1-1,0-1 0,1-1 0,-1 1 1,1-1-1,0-1 0,0 1 1,0-1-1,0-1 0,0 0 1,1 0-1,14 0 0,-17-1-100,-1 0-1,0-1 0,1 0 0,-1 0 0,1 0 1,-1 0-1,0-1 0,0 0 0,0 0 0,0-1 1,0 1-1,0-1 0,6-5 0,-7 4-348,1 0-1,-2 0 0,1 0 0,0 0 0,-1-1 1,0 0-1,0 1 0,3-7 0,3-11-2053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 11698,'8'0'5810,"11"-6"-841,6-4-3049,10 4-952,6 1-95,9 6-449,4 9-312,-7 8-696,-6-5-521,-20 7-1327,-13-7 479</inkml:trace>
  <inkml:trace contextRef="#ctx0" brushRef="#br0" timeOffset="1">1 194 13203,'5'0'5833,"6"7"-2184,22-6-3017,10 6-296,18-4-280,0 2-512,6 2-1304,-7-1-1025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1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426 1 13811,'-22'0'5851,"17"-1"-5502,-1 1 1,1 0-1,-1 1 0,1-1 0,-1 1 0,1 0 0,-1 0 0,1 0 0,-8 4 0,-15 7-40,-1 2-1,2 1 1,0 1 0,0 1 0,2 1-1,0 1 1,1 2 0,1 0 0,2 2-1,0 0 1,-22 32 0,40-49-231,-1-1 0,1 1 0,1 0-1,-1 0 1,-2 9 0,5-14-66,-1 1-1,1-1 0,0 1 0,-1 0 0,1-1 1,0 1-1,0 0 0,0-1 0,0 1 1,0 0-1,1-1 0,-1 1 0,0 0 1,1-1-1,-1 1 0,1-1 0,0 1 0,-1-1 1,1 1-1,0-1 0,0 1 0,0-1 1,0 0-1,0 0 0,0 1 0,3 1 1,2 0-39,1 0 1,-1-1-1,1 1 1,-1-2-1,1 1 1,0-1 0,0 1-1,0-2 1,0 1-1,0-1 1,0 0 0,-1-1-1,1 1 1,8-3-1,12-2-251,1-1 0,29-11 0,-16 0-193,-1-1 1,0-1-1,67-47 1,-107 65 468,0 1 0,1 0 1,-1 0-1,1-1 0,-1 1 1,0 0-1,1 0 0,-1-1 0,0 1 1,1 0-1,-1 0 0,1 0 1,-1 0-1,1-1 0,-1 1 0,0 0 1,1 0-1,-1 0 0,1 0 0,-1 0 1,1 0-1,-1 0 0,1 0 1,-1 0-1,1 1 0,-1-1 0,0 0 1,1 0-1,-1 0 0,1 0 1,-1 1-1,0-1 0,1 0 0,-1 0 1,0 1-1,1-1 0,3 20-521,-10 26-1620,6-45 2012,-4 28-2480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34 15595,'13'-17'2240,"0"0"720,-21 32-830,2-4-1769,0-1 0,1 1-1,0 0 1,0 1 0,2-1 0,-1 1 0,1 0 0,-1 17-1,3-23-282,1 0-1,-1 0 0,2 0 1,-1-1-1,1 1 0,-1 0 0,2 0 1,-1 0-1,1-1 0,0 1 0,0-1 1,0 1-1,1-1 0,0 0 1,0 0-1,0 0 0,1 0 0,-1 0 1,6 5-1,0-3-190,1 0-1,0-1 1,-1 1 0,2-2-1,-1 1 1,1-2 0,0 1 0,0-2-1,0 1 1,0-1 0,1-1-1,-1 0 1,1-1 0,0 0 0,-1-1-1,1 0 1,0 0 0,-1-2-1,1 1 1,17-6 0,-26 7-133,-1-1 1,1 0-1,0 0 0,-1 0 1,1-1-1,-1 1 1,1 0-1,-1-1 1,0 0-1,1 1 1,-1-1-1,0 0 0,0 0 1,1-3-1,13-10-2221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 15571,'5'-1'5882,"12"-4"-3834,4 2-352,8-2-303,7 0-225,6 5-784,2-3-264,5 4-648,-7 2-520,-13 2-1393,-14 3-1024</inkml:trace>
  <inkml:trace contextRef="#ctx0" brushRef="#br0" timeOffset="1">0 231 15235,'7'-1'5649,"17"-11"-4080,12 1-937,13 6-384,6-6-392,2 11-1432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6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78 238 13299,'-3'-2'373,"0"-1"0,0 1-1,0-1 1,0 0 0,1 0 0,-1 0 0,1 0 0,0 0-1,0 0 1,0-1 0,0 1 0,-1-7 0,1 2 5,0-1 1,1 0-1,0 0 1,1-12-1,0 14-245,0-8 327,-3-47 1637,2 57-1818,0 0 0,1 0 0,-2 1 1,1-1-1,0 0 0,-1 0 0,0 1 1,0-1-1,-4-5 0,26 17 2729,21 17-3105,172 128 269,-202-144-163,0-1 0,0 2-1,-1 0 1,-1 0-1,11 12 1,-18-19-2,0 1 0,0 0-1,-1-1 1,1 1 0,-1 0 0,0 0 0,1 0 0,-1 0 0,-1 0 0,1 0 0,0 0-1,-1 1 1,1-1 0,-1 0 0,0 0 0,0 0 0,0 1 0,-1-1 0,1 0 0,-1 0-1,0 0 1,0 0 0,0 0 0,0 0 0,0 0 0,-4 5 0,-1 2 11,-1-1-1,-1 0 1,1 0 0,-2-1 0,1 0 0,-1-1 0,0 1-1,0-2 1,-1 1 0,0-1 0,0-1 0,-1 0 0,-19 7-1,11-6-111,1-1 0,-1 0 0,0-1 0,0-1-1,0-1 1,0-1 0,-31-1 0,21-5-1099,14-3-698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10 389 12531,'-5'-3'8581,"3"-3"-6109,0-17-2512,2 21 464,-1-35 383,6-43 0,-3 63-630,0 1 0,2 0-1,-1 0 1,2 0-1,12-28 1,-17 42-174,1 1 0,-1 0 0,1 0 0,0-1 0,0 1 1,0 0-1,0 0 0,0 0 0,0 0 0,0 0 0,0 0 1,0 0-1,0 1 0,1-1 0,-1 0 0,0 1 0,0-1 0,1 1 1,-1-1-1,0 1 0,1-1 0,-1 1 0,1 0 0,-1 0 1,0 0-1,1 0 0,-1 0 0,1 0 0,-1 0 0,0 0 0,1 1 1,-1-1-1,1 0 0,-1 1 0,0-1 0,1 1 0,-1 0 1,2 1-1,5 2 1,0 1 1,0 1-1,0 0 0,10 10 1,-18-16-5,37 35 14,-14-12-32,1-2 0,0 0 1,2-1-1,0-1 1,41 21-1,-67-40 36,0 0 0,1 0-1,-1 1 1,0-1 0,1 0 0,-1 0 0,0 0-1,0 0 1,1 0 0,-1 0 0,0 0-1,1 0 1,-1 1 0,0-1 0,1 0 0,-1 0-1,0 0 1,1-1 0,-1 1 0,0 0-1,1 0 1,-1 0 0,0 0 0,1 0 0,-1 0-1,0 0 1,0-1 0,1 1 0,-1 0-1,0 0 1,0 0 0,1 0 0,-1-1 0,0 1-1,0 0 1,1 0 0,-1-1 0,0 1-1,0 0 1,0-1 0,0 1 0,0 0 0,1 0-1,-1-1 1,0 1 0,0 0 0,0-1 0,0 0-1,0-20 653,0 17-541,0 2-101,-2-29 384,1-1 0,6-51-1,-4 75-433,0 1-1,0-1 0,1 0 1,0 1-1,0 0 0,1-1 0,0 1 1,1 0-1,-1 0 0,1 0 1,0 1-1,1-1 0,0 1 0,0 0 1,0 1-1,11-10 0,-14 14-135,-1 0-1,1-1 1,0 1-1,0 1 1,-1-1-1,1 0 0,0 0 1,0 1-1,0-1 1,0 1-1,0-1 1,0 1-1,0 0 1,0 0-1,0 0 0,0 0 1,0 0-1,0 1 1,0-1-1,0 0 1,0 1-1,0 0 1,0-1-1,-1 1 1,1 0-1,0 0 0,0 0 1,-1 0-1,1 0 1,1 2-1,13 5-1823,11 5-879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7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10514,'42'32'4985,"-50"-2"-1552,0 7-2169,5 0-215,3 1-305,1-6-176,9-6-240,6-1-112,4-16-80,9 3 0,7-12-56,1 0-40,4-5-344,-5-5-320,-6-3-696,-4-3-457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 11466,'11'0'5202,"13"-3"-1570,12-2-2287,11 3-745,0-3-48,2 5-520,-5 0-344,-16 5-840,-15 0-529</inkml:trace>
  <inkml:trace contextRef="#ctx0" brushRef="#br0" timeOffset="1">33 194 7530,'-8'5'4545,"-7"-2"-48,6-3-2089,10 0-1008,15-2-319,19 2-361,7 5-608,16 0-1096,4-2-881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55 13507,'-4'-14'837,"-8"-27"3031,12 41-3842,0 0 0,0 1 0,0-1 0,0 0 0,0 0 0,0 0 0,0 0 0,0 0 0,0 0 0,0 0 0,0 1 0,-1-1 0,1 0 0,0 0 0,0 0 0,0 0 0,0 0 0,0 0 0,0 0-1,0 0 1,0 1 0,0-1 0,0 0 0,0 0 0,-1 0 0,1 0 0,0 0 0,0 0 0,0 0 0,0 0 0,0 0 0,0 0 0,0 0 0,-1 0 0,1 0 0,0 0 0,0 0 0,0 0 0,0 0 0,0 0 0,0 0 0,-1 0 0,1 0 0,0 0 0,0 0 0,0 0 0,0 0 0,0 0 0,0 0 0,0 0 0,-1 0 0,1 0-1,0 0 1,0 0 0,0-1 0,0 1 0,0 0 0,0 0 0,0 0 0,0 0 0,0 0 0,0 0 0,0 0 0,0 0 0,-1-1 0,1 1 0,0 0 0,0 0 0,0 0 0,-4 28 1155,3-8-692,-2 20 467,3 59 0,0-98-949,0 0 0,0 1 1,0-1-1,0 0 0,0 1 1,1-1-1,-1 0 0,0 0 1,1 1-1,-1-1 0,1 0 1,-1 0-1,1 0 1,0 1-1,-1-1 0,1 0 1,0 0-1,0 0 0,0 0 1,0 0-1,0-1 0,0 1 1,0 0-1,0 0 0,0 0 1,0-1-1,0 1 0,1-1 1,-1 1-1,0-1 0,0 1 1,1-1-1,-1 0 0,0 0 1,1 0-1,-1 1 0,0-1 1,1 0-1,-1-1 0,0 1 1,0 0-1,1 0 0,-1 0 1,0-1-1,3 0 0,2-1 12,0 0-1,-1-1 1,1 1-1,0-1 1,-1-1-1,0 1 1,10-8-1,-9 4 2,0 1 0,0-1 0,-1 1 0,0-2 0,0 1 0,-1 0 0,0-1 0,0 0 0,2-9 0,-6 17-14,0 1-1,0-1 0,1 0 1,-1 1-1,0-1 0,0 0 1,0 0-1,0 1 0,0-1 1,1 0-1,-1 1 0,0-1 1,0 0-1,0 0 0,1 0 1,-1 1-1,0-1 0,0 0 1,1 0-1,-1 0 0,0 0 1,0 1-1,1-1 0,-1 0 1,0 0-1,1 0 0,-1 0 1,0 0-1,1 0 0,-1 0 1,0 0-1,1 0 1,-1 0-1,0 0 0,0 0 1,1 0-1,-1 0 0,0 0 1,1 0-1,-1 0 0,0 0 1,1-1-1,-1 1 0,0 0 1,0 0-1,1 0 0,-1 0 1,0-1-1,0 1 0,1 0 1,-1 0-1,0-1 0,0 1 1,0 0-1,0 0 0,1-1 1,-1 1-1,0 0 0,0 0 1,0-1-1,0 1 0,0 0 1,0-1-1,0 1 1,0 0-1,0-1 0,13 32 191,-11-25-131,2 4-28,0 0 0,1-1-1,0 0 1,0 0 0,1 0 0,0-1 0,1 0-1,8 8 1,-14-14-25,1 0 0,0 0 0,1 0 0,-1 0 0,0-1 0,0 1 0,1-1 0,-1 1 0,1-1 0,-1 0 0,1 0 0,-1 0 0,1 0 0,0-1 0,-1 1 0,1-1 0,0 0 0,0 1 0,0-1 0,-1 0 0,1-1 0,0 1 0,0 0 0,-1-1 0,1 1 0,0-1 0,-1 0 0,1 0 0,-1 0 0,1-1 0,-1 1 0,1 0 0,-1-1 0,0 0 0,5-3 0,-3 1 56,0-1 0,0 0 0,-1 1 0,1-1 1,-1-1-1,0 1 0,0 0 0,-1-1 0,0 1 0,0-1 1,0 0-1,0 0 0,0-7 0,1-10 62,-1 1 1,-1-27-1,-1 39-203,1 3-1095,2 6-690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41 118 13467,'-40'102'12098,"41"-120"-11121,7-6-465,-1-15-512,-1-7-312,1-1-801,-5 2-703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12995,'10'-3'6097,"12"0"-1616,17-4-2833,28 4-935,11 3-121,21 1-352,-1 1-256,-10 6-888,-12-1-641,-18 11-2256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4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13 11907,'120'30'7421,"-116"-30"-7207,-1 1 1,1 1-1,-1-1 0,1 0 0,-1 1 1,0 0-1,0-1 0,0 1 0,0 1 0,0-1 1,0 0-1,0 1 0,-1-1 0,1 1 1,-1 0-1,1 0 0,-1 0 0,0 0 1,-1 0-1,1 0 0,0 1 0,-1-1 0,0 1 1,0-1-1,1 5 0,-1-4-65,-1 0 0,0 1-1,0-1 1,0 0 0,-1 0-1,0 1 1,1-1 0,-1 0 0,-1 0-1,1 0 1,-1 0 0,1 0 0,-1 0-1,0-1 1,-1 1 0,1 0-1,0-1 1,-1 0 0,0 1 0,0-1-1,-6 5 1,1-2 14,0-1 0,0 0 0,0 0 0,-1-1-1,1 0 1,-1 0 0,0-1 0,0 0 0,-1 0 0,1-1 0,0-1-1,-1 1 1,0-1 0,-9-1 0,14 0-104,0 0 0,0-1 0,0 1 0,0-1 0,0 0 0,0 0 0,0-1 0,0 0 0,1 1 0,-1-2 0,1 1 0,-1 0 0,1-1 0,0 0 0,0 0 0,0 0 0,0-1 0,0 1 0,1-1 0,-1 0 0,1 0 0,0 0 0,1 0 0,-1-1 0,1 1 1,-1-1-1,-2-9 0,4 8-44,-1 0 1,1 0 0,0 0-1,1 0 1,-1-1 0,1 1-1,1 0 1,-1 0 0,1-1-1,0 1 1,0 0 0,1 0-1,3-9 1,-3 11-46,0 0 1,0 0-1,0 0 0,1 0 1,0 0-1,-1 0 0,1 0 1,0 1-1,1 0 1,-1-1-1,1 1 0,-1 1 1,1-1-1,0 0 0,0 1 1,0 0-1,1 0 0,-1 0 1,6-1-1,-2 1-217,0 1 0,0 0 1,0 0-1,1 1 0,-1 0 0,0 0 0,0 1 0,14 3 1,-5 0-726,0 1 0,-1 1 0,19 9 0,26 15-1910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1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1 15803,'-9'8'1502,"-1"1"-1,1 0 0,1 0 0,-9 13 0,-3 9-1450,-21 41 0,13-20 656,-45 63-305,78-115-611,1-1 1,-1 0-1,0 0 0,0 0 1,0-1-1,9-3 1,8-2-725,0 1 0,0 1 0,1 0 0,-1 2 0,28-1 1,115 9-1669,-13 0 2435,-127-6 483,-1-1 1,0-1-1,0-1 1,28-9-1,-59 19 5574,-18 8-4581,-36 12-354,58-25-874,0 0-1,-1 0 1,1 0 0,0-1-1,-1 1 1,1-1 0,0 0 0,-1 0-1,1 0 1,-1 0 0,1-1-1,-7-1 1,9 2-41,-1-1-1,0 0 1,1 0 0,-1 0-1,0 0 1,1 0 0,-1 0 0,1 0-1,0-1 1,-1 1 0,1 0-1,0-1 1,0 1 0,0-1-1,0 1 1,0-1 0,-1-2-1,1 0-19,0 1 0,0-1 0,0 0 0,1 1 0,-1-1 0,1 0 0,0 0 1,0 1-1,1-1 0,-1 0 0,1 1 0,-1-1 0,1 0 0,0 1 0,1-1 0,-1 1 0,1-1 0,3-5 0,-2 4-45,1-1 1,0 1 0,0 0 0,0 0 0,0 1-1,1-1 1,0 1 0,0 0 0,0 1-1,1-1 1,-1 1 0,1 0 0,0 0-1,0 0 1,0 1 0,7-2 0,-10 4-19,1-1 0,-1 1 0,1 0-1,-1 0 1,1 0 0,-1 0 0,1 1 0,-1-1 0,0 1 0,1 0 0,-1 0 0,0 0 0,0 0 0,1 1 0,-1-1 0,0 1 0,0 0 0,0 0-1,-1 0 1,1 0 0,-1 1 0,1-1 0,-1 1 0,1-1 0,-1 1 0,0 0 0,0 0 0,-1 0 0,1 0 0,1 5 0,-1-4-599,0 1 1,0-1 0,0 1-1,-1 0 1,1 9 0,3 1-4682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5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154 146 11130,'5'0'1423,"-1"0"0,1 1-1,0-1 1,-1 1 0,1 0 0,7 2-1,-11-3-1302,0 1 0,0-1 0,0 1 1,0-1-1,-1 1 0,1-1 0,0 1 0,0 0 0,0-1 0,-1 1 0,1 0 0,0 0 0,-1 0 0,1-1 0,0 1 1,-1 0-1,1 0 0,-1 0 0,0 0 0,1 0 0,-1 0 0,0 0 0,1 0 0,-1 0 0,0 0 0,0 0 0,0 0 0,0 0 1,0 0-1,0 0 0,0 0 0,0 0 0,-1 0 0,1 0 0,0 0 0,-1 2 0,-2 3 144,0 0 0,0 0 0,0 0 0,-1-1 0,0 1 0,0-1 0,0 0 0,-1 0 0,0 0 0,0 0 0,0-1 0,0 0 0,-1 0 0,1-1 0,-1 1 0,-9 3 0,11-5-179,0-1 0,-1 1 0,1-1 0,-1 0 0,0 0 0,1 0 0,-1 0 0,0-1 0,0 0 0,-7-1 0,9 1-46,0-1-1,1 1 1,-1-1 0,0 0-1,0 0 1,1 0 0,-1-1-1,1 1 1,-1 0 0,1-1-1,0 0 1,-1 0-1,1 0 1,0 0 0,0 0-1,0 0 1,0 0 0,-1-3-1,0-1-36,0 1-1,1-1 0,0 1 0,0-1 1,0 0-1,1 1 0,0-1 0,0 0 1,1 0-1,-1 0 0,1 0 0,0 0 1,1 0-1,-1 0 0,1 0 0,1 0 1,-1 0-1,1 1 0,0-1 0,0 0 1,4-6-1,-4 8-207,0 0 1,0 1 0,0-1-1,1 1 1,-1-1-1,1 1 1,0 0 0,-1 0-1,2 0 1,-1 1-1,0-1 1,0 1 0,1-1-1,0 1 1,-1 0-1,1 0 1,0 1 0,0-1-1,0 1 1,0 0-1,0 0 1,0 0 0,0 1-1,0-1 1,0 1-1,1 0 1,-1 0 0,0 1-1,0-1 1,0 1-1,5 1 1,32 16-4623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6:51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14131,'3'8'7322,"-1"13"-6500,-1-19-309,-1 16-120,-1 1 0,-1-1 1,0 0-1,-1 0 1,-1 0-1,-1 0 1,-11 28-1,4-16-237,-2 0-1,-2-1 1,-27 39 0,38-60-67,1-3 330,7-7 101,14-11-232,-3 6-271,1 0-1,0 2 1,0-1-1,0 2 1,1 0-1,-1 1 1,1 0 0,0 1-1,0 1 1,0 1-1,-1 0 1,1 1 0,0 1-1,0 0 1,19 6-1,-28-7-110,5 2-85,-1 0 1,1-1-1,14 0 1,-24-2-23,0 0 1,0 0 0,-1 0 0,1 0-1,0 0 1,-1 0 0,1 0 0,0 0-1,0-1 1,-1 1 0,1-1 0,-1 1 0,1-1-1,0 0 1,-1 0 0,1 0 0,-1 1-1,0-1 1,1-1 0,-1 1 0,0 0-1,1 0 1,-1 0 0,0-1 0,0 1-1,0 0 1,0-1 0,0 1 0,-1-1-1,2-2 1,1-13-1967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51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17156,'28'56'884,"-25"-48"-603,-5-8-131,0-2-73,6 4-13,-3-1-63,25-23-615,-26 27 625,-1 1 0,1-1 0,-1 1 0,-1-1 0,1 0 0,-1 1 0,0-1 0,0 0 0,0 0 0,-1 0 0,-4 7 0,2-5 9,5-5-7,-1-1 1,0 1 0,1-1-1,-1 0 1,0 1 0,0-1-1,0 0 1,0 0 0,0 0-1,0 1 1,0-1 0,-1 0-1,1-1 1,0 1 0,-1 0-1,1 0 1,0 0 0,-1-1-1,1 1 1,-1-1 0,-2 1-1,3-1 1,1 0 0,-1-1 0,1 1 0,-1 0-1,0-1 1,1 1 0,-1-1 0,1 1 0,-1-1 0,1 1-1,0-1 1,-1 0 0,1 1 0,-1-1 0,1 1 0,0-1-1,0 0 1,-1 1 0,1-1 0,0 0 0,0 1 0,0-1-1,0 0 1,0 1 0,0-1 0,0 0 0,0 0 0,0 1-1,0-1 1,0 0 0,0 1 0,0-1 0,0 0 0,1 1-1,-1-1 1,0 0 0,1 1 0,0-2 0,1-4-2,1 1 0,0 0 0,0 0 0,1 0 1,0 0-1,0 0 0,0 1 0,0-1 0,6-4 1,8-8 5,18-12-5,-34 27-14,0 1 1,0 0-1,0-1 1,0 1-1,0 0 1,0 0-1,0 1 1,1-1-1,-1 0 1,0 1-1,1-1 1,-1 1-1,0 0 1,1 0 0,3 0-1,-5 1 1,0 0-1,0 0 1,0 0 0,0 0 0,0 0-1,0 0 1,0 0 0,-1 0-1,1 1 1,0-1 0,-1 0-1,1 0 1,-1 1 0,1-1 0,-1 0-1,1 1 1,-1-1 0,0 2-1,4 25 40,-5-19-19,0 1-1,-1-1 1,0 0 0,-1 1-1,1-1 1,-2 0-1,1 0 1,-1-1-1,-1 1 1,-7 10-1,10-16 72,2-6-20,8-14 30,13-25 66,-14 29-106,-4 8-29,-1 1 0,1-1 0,0 0 0,0 1 0,0 0-1,1 0 1,0 0 0,0 0 0,0 0 0,7-4 0,-22 44 581,-49 143-405,54-163-368,4-20-266,6-31-556,9-21-461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8:52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13531,'0'28'1494,"1"-21"-975,-1 0 0,-1 1-1,1-1 1,-1 0 0,-1 0-1,-3 13 1,8-17-559,1-11-127,-4 8 230,2 10 18,11 53-23,-13-53-25,-3-13-31,1-16-13,3 9 40,0-1 0,-1 0 0,0 0 0,-2-16 0,2 26-12,0 1 0,-1-1-1,1 1 1,0-1 0,0 1-1,-1-1 1,1 1 0,0-1 0,0 0-1,0 1 1,0-1 0,0 1 0,0-1-1,0 0 1,0 1 0,0-1 0,0 1-1,0-1 1,0 0 0,1 1 0,-1-1-1,0 1 1,0-1 0,1 1 0,-1-1-1,0 1 1,1-1 0,-1 1-1,0-1 1,1 1 0,-1-1 0,1 1-1,-1 0 1,1-1 0,-1 1 0,1-1-1,-1 1 1,1 0 0,-1 0 0,1-1-1,-1 1 1,1 0 0,0 0 0,-1 0-1,1 0 1,-1 0 0,1 0 0,0 0-1,-1 0 1,1 0 0,-1 0-1,1 0 1,0 0 0,18-3-119,13-3 92,-32 6 12,0 0-1,1 0 0,-1 0 1,0 0-1,1 0 1,-1 0-1,0 0 1,1 0-1,-1 0 0,0 0 1,1 0-1,-1 0 1,0 0-1,1 0 0,-1 1 1,0-1-1,1 0 1,-1 0-1,0 0 1,0 0-1,1 1 0,-1-1 1,0 0-1,0 0 1,0 1-1,1-1 0,-1 0 1,0 1-1,0-1 1,0 0-1,0 1 1,0-1-1,1 0 0,-1 1 1,0-1-1,0 0 1,0 1-1,0-1 0,0 0 1,0 1-1,0-1 1,0 0-1,0 1 0,0-1 1,0 0-1,0 1 1,-1-1-1,1 0 1,0 0-1,0 1 0,0-1 1,0 0-1,0 1 1,-1-1-1,1 1 0,-8 17 48,8-17-47,-17 31 104,9-18-65,0 1 0,1-1 0,-7 24 0,11-54-67,5-18-21,23-28-1187,-23 48-1316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11018,'2'-5'1458,"8"-16"5691,-5 19-4446,-3 13-1079,0 17-636,-2-12-748,1-1 0,1 1 0,0 0 1,1 0-1,8 24 0,-9-37-235,-1 0 0,0 0 1,1-1-1,-1 1 0,1 0 0,0-1 1,0 1-1,0-1 0,0 1 1,0-1-1,1 0 0,-1 0 0,1 0 1,0 0-1,-1-1 0,1 1 1,0-1-1,0 1 0,0-1 0,0 0 1,0 0-1,0 0 0,0-1 1,0 1-1,0-1 0,0 0 0,1 0 1,-1 0-1,0 0 0,0 0 1,0-1-1,1 1 0,-1-1 0,4-1 1,6-2 43,-1 0 1,1-1 0,-1 0-1,0-1 1,0 0-1,-1-1 1,0 0 0,16-14-1,-21 16-15,0 0 0,-1 0 0,0-1 0,0 1 1,0-1-1,-1 0 0,0 0 0,0-1 0,0 1 0,-1-1 0,0 0 0,0 0 0,-1 0 0,0 0 0,0 0 0,1-14 0,-3 17-97,0 0 0,-1 0-1,1 0 1,-1 0 0,0 1-1,0-1 1,-1 0 0,1 0-1,-1 0 1,0 1-1,0-1 1,0 1 0,0 0-1,0-1 1,-4-3 0,4 6-151,18 3-4569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54 9138,'-1'-4'927,"0"1"-1,0-1 1,-1 1 0,1 0-1,-1-1 1,0 1-1,0 0 1,0 0 0,0 0-1,-4-3 1,6 6-825,-1-1 1,0 1-1,0-1 1,1 1-1,-1-1 1,0 1-1,0-1 1,0 1-1,0 0 0,0-1 1,0 1-1,1 0 1,-1 0-1,0 0 1,0-1-1,0 1 0,0 0 1,0 0-1,0 1 1,0-1-1,0 0 1,0 0-1,0 0 0,0 1 1,0-1-1,1 0 1,-1 1-1,0-1 1,0 0-1,0 1 0,0 0 1,1-1-1,-1 1 1,0-1-1,1 1 1,-1 0-1,0-1 1,1 1-1,-1 0 0,1 0 1,-1 0-1,0 0 1,-2 5 4,0-1 1,0 1-1,0 0 0,1 0 1,-1 0-1,1 0 0,1 0 1,-1 0-1,1 0 1,0 1-1,1 10 0,-1-13-104,1 0 0,0 1 0,1-1 0,-1 0 0,1 0 0,0 1 0,0-1 0,0 0 0,0 0 0,1 0 0,0 0 0,0-1 0,0 1 0,0 0 0,0-1 0,1 1 0,-1-1 0,4 3 0,-1-2 29,0-1 0,0 0 0,-1 0 0,2-1 0,-1 1 0,0-1 0,0 0 0,1-1-1,-1 1 1,1-1 0,0 0 0,-1 0 0,1-1 0,0 0 0,-1 0 0,1 0 0,0-1 0,-1 1-1,1-1 1,-1-1 0,1 1 0,-1-1 0,1 0 0,-1 0 0,0-1 0,0 1 0,0-1 0,0 0-1,-1-1 1,1 1 0,-1-1 0,0 0 0,0 0 0,0 0 0,0-1 0,2-4 0,0-1 5,-1 0 0,-1 0 0,0-1 1,0 1-1,-1-1 0,-1 0 0,1 0 0,-2 0 1,0 0-1,0 0 0,-2-21 0,8 31-3545,0 3 536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10594,'-30'1'9368,"26"0"-9175,0 0-1,-1-1 1,1 2-1,0-1 1,0 0-1,0 1 1,0 0-1,0 0 0,0 0 1,1 0-1,-1 0 1,1 1-1,-6 5 1,-12 14 87,0 1 0,2 0 0,1 2 0,-20 34 0,36-55-281,0 0-1,0 1 0,0-1 1,0 1-1,1 0 1,-1-1-1,1 1 1,0 0-1,1 0 0,-1 0 1,1 0-1,0 0 1,0 0-1,1 0 0,1 6 1,-2-9-4,1 0-1,-1 0 1,1 0 0,0 0 0,0 0-1,0 0 1,0 0 0,1 0 0,-1 0-1,0-1 1,1 1 0,-1 0-1,1-1 1,0 1 0,-1-1 0,1 0-1,0 0 1,0 0 0,0 1 0,0-2-1,0 1 1,0 0 0,0 0 0,0-1-1,0 1 1,0-1 0,1 1 0,-1-1-1,0 0 1,0 0 0,0 0-1,1 0 1,-1-1 0,0 1 0,3-1-1,2 0 2,-1-1 0,1 0 0,0 0 0,-1 0 0,0-1 0,1 0 0,-1 0 0,0 0 0,-1-1 0,1 0 0,-1 0 0,9-8 0,-1-3 349,0 0 0,21-33 1,-26 35 176,-10 17-332,1-1 0,-1 1-1,1 0 1,0 0 0,0 0-1,0 0 1,1 0 0,-1 1 0,1-1-1,0 6 1,5 35-546,-5-45 375,0 3-177,0-1 0,0 0 1,1 1-1,0-1 0,-1 0 0,1 0 1,0 1-1,0-1 0,0 0 0,0 0 1,0 0-1,1 0 0,-1 0 1,1 0-1,-1-1 0,1 1 0,0 0 1,0-1-1,-1 1 0,1-1 0,0 0 1,0 1-1,1-1 0,-1 0 1,0 0-1,0-1 0,0 1 0,1 0 1,-1-1-1,0 1 0,1-1 0,3 0 1,28 3-5533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33 244 10834,'-31'36'3680,"30"-31"-1810,8-8-803,9-9-127,80-104 2196,-5 4-1130,-89 110-1942,2-2 64,-1 1-1,1-1 0,-1 0 0,0 0 0,-1 0 0,1 0 0,2-6 1,-5 10-114,0 0 0,0 0 1,0 0-1,0-1 0,0 1 1,0 0-1,0 0 0,0 0 1,1 0-1,-1 0 0,0 0 1,0 0-1,0-1 0,0 1 1,0 0-1,0 0 0,1 0 1,-1 0-1,0 0 1,0 0-1,0 0 0,0 0 1,0 0-1,1 0 0,-1 0 1,0 0-1,0 0 0,0 0 1,0 0-1,0 0 0,1 0 1,-1 0-1,0 0 0,0 0 1,0 0-1,0 0 0,0 0 1,0 0-1,1 0 0,-1 0 1,0 0-1,0 1 1,0-1-1,0 0 0,0 0 1,0 0-1,1 0 0,-1 0 1,0 0-1,0 0 0,0 1 1,0-1-1,0 0 0,0 0 1,0 0-1,0 0 0,9 15 340,6 19-145,42 158-3198,-39-148 747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74 13227,'-124'-42'5777,"124"37"-3064,15-2-1433,18 1-272,14-1-632,18 4-160,-8 1-856,-5 1-648,-10 1-1953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4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104 113 11226,'16'-41'1752,"14"-30"2675,-36 94-227,-4 14-3380,-5-6-385,-1 0 0,-37 51 0,17-29 35,35-52-455,-10 21 288,11-22-296,0 0 0,-1 1-1,1-1 1,0 0 0,0 0 0,0 1-1,0-1 1,0 0 0,0 1 0,0-1 0,0 0-1,-1 1 1,1-1 0,0 0 0,0 0-1,0 1 1,0-1 0,1 0 0,-1 1 0,0-1-1,0 0 1,0 1 0,0-1 0,0 0-1,0 0 1,0 1 0,0-1 0,1 0 0,-1 1-1,0-1 1,0 0 0,0 0 0,1 0-1,-1 1 1,0-1 0,0 0 0,1 0 0,-1 0-1,0 1 1,0-1 0,1 0 0,-1 0-1,0 0 1,1 0 0,-1 0 0,0 0 0,1 0-1,-1 0 1,0 0 0,0 0 0,1 0-1,-1 0 1,0 0 0,1 0 0,-1 0 0,0 0-1,1 0 1,-1 0 0,0 0 0,0 0-1,1 0 1,-1 0 0,0-1 0,1 1 0,-1 0-1,57-22-491,-45 16 159,1 0 1,-1 2 0,1-1-1,15-2 1,-9 6-255,0 0-1,1 1 1,-1 0-1,0 2 1,23 4 0,-19-2 249,0-1 1,45-1 0,-66-2 415,-1 0 0,1 0 0,-1 0 0,1 0-1,-1 0 1,1 0 0,-1-1 0,1 1 0,-1 0 0,0-1 0,1 1 0,-1-1 0,0 1 0,1-1 0,-1 0 0,0 0-1,1 1 1,-1-1 0,0 0 0,0 0 0,0 0 0,0 0 0,0-1 0,0 1 0,0 0 0,-1 0 0,1 0 0,0-1-1,-1 1 1,1 0 0,0-1 0,-1 1 0,0-1 0,1 1 0,-1-1 0,0 1 0,0 0 0,0-1 0,0 1-1,0-1 1,0 1 0,0-1 0,0 1 0,-1-1 0,1 1 0,0-1 0,-2-2 0,-3-8 641,0 0 0,0 1 1,-1-1-1,-11-15 0,10 16-598,0 0 157,4 5-163,0 0 0,-1 1 0,0-1 0,0 1 0,0 0 0,0 0 0,-7-6 1,9 12-948,3 7-1062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7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27 332 18684,'22'-4'128,"10"-2"79,39-13 1,-63 17-128,-1-1 0,0 0 0,0 0-1,0 0 1,0-1 0,-1 0 0,1-1 0,-1 1 0,0-1 0,10-12 0,-14 15 13,-1 0 1,0 0-1,1-1 1,-1 1 0,0 0-1,0-1 1,-1 1 0,1-1-1,0 0 1,-1 1-1,1-1 1,-1 1 0,0-1-1,0 0 1,0 1-1,0-1 1,-1 0 0,1 1-1,-1-1 1,0 1-1,1-1 1,-1 1 0,0-1-1,0 1 1,-1-1 0,1 1-1,0 0 1,-1 0-1,1 0 1,-1 0 0,0 0-1,0 0 1,-2-2-1,-6-5 345,0 0-1,0 0 0,-1 1 0,0 0 0,-14-6 0,-1 1 459,0 1 0,-41-12 0,63 23-805,-19-11 410,22 3-499,14-1-296,-1 4-255,1 2-1,-1-1 0,1 2 0,0 0 0,1 0 0,-1 1 0,0 1 0,15 0 0,27 1-2315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2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0 321 19444,'0'-11'768,"5"4"-120,3-12 641,2-6-241,1-1-416,-4-10-240,-1 4-280,-6-7-192,0-5-720,0 10-520,-3 8-897,3 5-3592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7 201 13627,'-3'-5'10474,"1"1"-9170,0-30-311,15-42-913,-6 35-392,9 18-1025,-14 6-679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7 199 12979,'-7'47'3907,"8"-40"-1705,6-32-274,-1-2-955,-1 6-337,0 1 0,16-41 0,-20 60-616,-1 0-1,0 0 1,1 0 0,-1 0-1,1 0 1,-1 0-1,1 1 1,-1-1 0,1 0-1,-1 0 1,1 0-1,0 0 1,0 1 0,-1-1-1,1 0 1,0 1 0,0-1-1,0 1 1,0-1-1,0 1 1,0-1 0,0 1-1,0 0 1,0-1-1,0 1 1,0 0 0,0 0-1,0 0 1,0 0 0,0 0-1,0 0 1,0 0-1,0 0 1,0 0 0,0 0-1,0 0 1,0 1-1,0-1 1,0 0 0,1 1-1,3 3 46,1-1 0,-1 1-1,-1 0 1,1 0 0,7 8 0,-1 0-35,-4-6-16,0 0 1,0 0-1,0-1 0,1 1 0,0-2 1,8 5-1,-14-8 9,0 0 0,-1-1 0,1 1 0,0-1 0,0 1 0,-1-1 1,1 1-1,0-1 0,0 0 0,0 0 0,-1 0 0,1 0 0,0 0 0,0-1 0,0 1 0,-1-1 1,1 1-1,0-1 0,0 1 0,-1-1 0,1 0 0,-1 0 0,1 0 0,-1 0 0,1 0 0,-1 0 1,1 0-1,-1 0 0,0-1 0,0 1 0,1 0 0,-1-1 0,0 1 0,0-1 0,-1 0 0,1 1 1,0-1-1,0 1 0,-1-1 0,1-2 0,2-5 187,-1 1-1,0-1 1,-1 1 0,0-1-1,0-10 1,-1 12-135,0-1 0,1 1 1,0-1-1,0 1 0,1 0 0,4-13 0,-5 19-140,-1 0 0,1 0 0,0 0 0,0 0 0,0 0 0,0 0 0,0 0 0,0 1-1,0-1 1,0 0 0,1 1 0,-1-1 0,0 1 0,0-1 0,0 1 0,1-1 0,-1 1 0,0 0 0,1 0-1,-1-1 1,2 1 0,32 1-1620,-26 0 1070,44 3-2151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38 9634,'3'-2'1208,"0"1"-1,0-1 1,0-1 0,-1 1 0,1 0-1,0-1 1,3-4 0,-6 7-1109,1-1-1,-1 1 1,0 0 0,0-1 0,0 1-1,1 0 1,-1-1 0,0 1 0,0 0-1,0-1 1,0 1 0,0 0 0,0-1-1,0 1 1,0 0 0,0-1 0,0 1-1,0-1 1,0 1 0,0 0 0,0-1-1,0 1 1,0 0 0,0-1 0,0 1 0,-1 0-1,1-1 1,0 1 0,0-1 0,-1 1 2,0-1-1,0 1 1,0-1 0,0 1 0,0-1 0,0 1 0,-1-1 0,1 1 0,0 0 0,0 0 0,0 0 0,0-1 0,0 1 0,-2 1 0,-9-1 63,0 1 0,0 1 1,1 0-1,-1 0 0,1 1 0,0 1 0,0 0 0,0 0 0,-18 10 1,-2 5-198,-54 41 0,79-56 21,0 1 1,0 1-1,0-1 0,1 1 0,-9 11 0,13-16-6,1 0 0,-1 0 0,0 1 0,0-1 1,1 0-1,-1 1 0,1-1 0,-1 1 0,1-1 0,0 0 0,-1 1 1,1-1-1,0 1 0,0-1 0,0 1 0,0-1 0,0 1 0,0-1 1,1 1-1,-1-1 0,0 0 0,1 1 0,-1-1 0,1 1 1,0-1-1,-1 0 0,1 0 0,0 1 0,0-1 0,0 0 0,0 0 1,0 0-1,0 0 0,0 0 0,0 0 0,2 2 0,5 1-137,0 0-1,1 0 0,-1-1 1,1 0-1,0 0 1,-1-1-1,1 0 0,0-1 1,0 0-1,0 0 0,17-1 1,-1 1-158,197 1-967,46 2 1552,-267-4-230,0 0-1,0 0 1,0 0 0,0 0 0,0 0 0,1 0 0,-1 1 0,0-1 0,0 0 0,0 0 0,0 1 0,0-1 0,0 1 0,0-1 0,0 1 0,0-1 0,0 1-1,-1 0 1,1-1 0,0 1 0,1 1 0,-2-1 29,0 1 1,0-1-1,-1 0 0,1 0 0,0 0 0,-1 0 1,1 0-1,-1 0 0,1 0 0,-1 0 0,0 0 1,1-1-1,-1 1 0,0 0 0,0 0 0,1 0 1,-1-1-1,0 1 0,0 0 0,-2 0 0,-2 3 102,-1-1 0,1 0 0,-1 0 0,0 0 0,0-1 0,0 1 0,0-2 0,0 1 0,-1-1 0,1 0 0,-1 0 0,1 0 0,-1-1 0,1 0 0,-1 0 0,-7-2 0,9 1-120,1 0-1,-1 1 0,1-2 0,-1 1 0,1 0 0,0-1 0,-1 0 0,1 0 0,0 0 0,0 0 1,0-1-1,1 0 0,-1 0 0,1 0 0,-1 0 0,1 0 0,0-1 0,0 1 0,0-1 1,1 0-1,-1 0 0,1 0 0,-3-7 0,5 9-61,-1-1 0,1 1 0,0-1 0,-1 1 0,1-1 0,0 1 0,1-1 0,-1 1 0,0 0 0,1-1 0,-1 1 0,1-1-1,0 1 1,0 0 0,0-1 0,0 1 0,0 0 0,0 0 0,1 0 0,-1 0 0,1 0 0,-1 0 0,1 0 0,0 0 0,0 1 0,-1-1 0,1 1 0,1-1 0,-1 1 0,0 0 0,0 0 0,0 0 0,4-1 0,1-1-229,1 0 1,-1 0 0,1 1 0,0 0 0,-1 0 0,1 1-1,0 0 1,16 0 0,-19 1-90,0 0 0,0 1-1,-1 0 1,1 0 0,0 0 0,-1 0-1,1 1 1,0 0 0,-1 0 0,0 0-1,1 0 1,4 4 0,20 20-3203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11234,'15'12'1978,"8"5"-825,-16-17 1849,-5-8 3789,2-169-1212,-4 177-5548,1-1 0,0 1 0,-1 0-1,1-1 1,0 1 0,0 0 0,-1 0 0,1 0 0,0-1 0,0 1-1,-1 0 1,1 0 0,0 0 0,0 0 0,-1 0 0,1 1 0,0-1-1,0 0 1,-1 0 0,1 0 0,1 1 0,14 2-45,1 1 1,-1 1 0,1 0-1,-1 1 1,29 15 0,-20-9-73,-14-6 33,-4-4 3,1 2-1,-1-1 1,0 1-1,0 0 1,0 1-1,0 0 1,-1 0-1,0 0 1,0 1-1,0-1 1,-1 1-1,6 8 1,-10-12 45,0-1 0,-1 0 1,1 1-1,0-1 0,-1 1 0,1-1 0,-1 1 1,1-1-1,-1 1 0,1-1 0,-1 1 0,0-1 1,0 1-1,0-1 0,0 1 0,0 0 0,0-1 1,-1 1-1,1-1 0,0 1 0,-1-1 0,1 1 1,-1-1-1,1 1 0,-1-1 0,0 0 0,-1 2 1,-1 1 11,0-1 1,0 0-1,0 0 1,-1 0-1,1 0 1,-1 0 0,0-1-1,0 0 1,-7 4-1,-3-1 72,0 1-1,-1-2 1,0 0-1,1-1 1,-24 3-1,8-8-259,30 2 153,-1 0 1,1 0-1,0 0 1,0 0-1,0 0 1,0-1-1,0 1 1,0 0 0,0 0-1,0 0 1,-1 0-1,1-1 1,0 1-1,0 0 1,0 0-1,0 0 1,0 0-1,0-1 1,0 1-1,0 0 1,0 0 0,0 0-1,0-1 1,0 1-1,0 0 1,0 0-1,0 0 1,0 0-1,1-1 1,-1 1-1,0 0 1,0 0 0,0 0-1,0 0 1,0-1-1,0 1 1,0 0-1,0 0 1,1 0-1,-1 0 1,0 0-1,0 0 1,0 0-1,0-1 1,1 1 0,-1 0-1,0 0 1,0 0-1,0 0 1,0 0-1,1 0 1,-1 0-1,0 0 1,0 0-1,0 0 1,0 0 0,1 0-1,-1 0 1,0 0-1,52-19-3451,2 4 747,10 0 247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39 167 9914,'-1'1'10210,"-9"-7"-2032,8 1-6930,-6-23-464,-8-42-511,14 38-385,9 17-1041,-2 4-679,9 11-1609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7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 9258,'-30'-2'8909,"27"1"-8660,0 0-1,0 1 0,0-1 1,0 1-1,0 0 0,-1 0 1,1 0-1,0 0 0,0 0 1,0 1-1,0 0 0,0-1 1,0 1-1,0 0 0,0 0 0,0 1 1,0-1-1,0 1 0,1-1 1,-1 1-1,-3 3 0,2 0-74,0 0-1,1 0 0,-1 0 1,1 1-1,1-1 0,-1 1 1,1 0-1,-2 6 0,3-9-125,0 0 0,0 0 0,0 0 0,1 0 0,-1 0 0,1 0 0,0 0 0,0 0 0,0 0 0,0 0 0,0 0 0,1 0 0,-1 0 0,1 0 0,0 0 0,0-1 0,0 1 0,3 5 0,0-5-44,0 1 0,0-1 0,0 0 0,1-1 0,-1 1 0,1-1 1,-1 0-1,1 0 0,0 0 0,0-1 0,0 0 0,0 0 1,0 0-1,1 0 0,7-1 0,3 1-122,0-1-1,0-1 1,28-5 0,-31 3-134,1-1 1,-1 0-1,1 0 0,-1-2 1,15-7-1,-22 9 157,0 0 0,0 0 0,-1 0 0,1-1 1,-1 1-1,0-1 0,-1 0 0,1-1 0,-1 1 0,0-1 0,0 0 0,3-6 1,-6 10 98,0-1-92,0 1 1,0-1-1,0 1 0,0 0 0,1-1 1,-1 1-1,1 0 0,0 0 0,2-2 0,-3 4 59,0-1 0,-1 1 0,1 0-1,0 0 1,0 0 0,0 0 0,0 0 0,0 0-1,0 0 1,0 0 0,-1 0 0,1 0-1,0 0 1,0 1 0,0-1 0,0 0-1,-1 1 1,1-1 0,0 1 0,0-1 0,0 0-1,-1 1 1,1 0 0,0-1 0,-1 1-1,1-1 1,-1 1 0,1 0 0,-1-1-1,1 1 1,-1 0 0,1 0 0,0 1 0,2 2-11,0-1 0,0 1 0,0-1 0,0 0 0,1 0 1,0 0-1,0 0 0,0-1 0,0 1 0,0-1 1,0 0-1,0 0 0,1-1 0,-1 1 0,7 0 1,-6-1-66,1-1 0,0 0 1,0-1-1,0 1 0,-1-1 1,1 0-1,0-1 0,-1 1 0,1-1 1,-1 0-1,0 0 0,7-5 1,-2 3-202,-1-1 1,0 0 0,-1-1-1,1 0 1,9-9-1,-7 1-585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11370,'12'0'4913,"15"0"-2024,-1 0-1073,12-1-231,1-3-297,0 4-744,-4 0-200,-7 0-488,-2 4-472,-8 4-1072,-2-2-417</inkml:trace>
  <inkml:trace contextRef="#ctx0" brushRef="#br0" timeOffset="1">20 155 13291,'6'0'5081,"22"-5"-3521,6 3-688,16-4-471,4-6-554,1 6-1471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14931,'6'-7'6081,"34"-30"-1960,-39 37-3168,-9 0-345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9:0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16788,'-14'38'6681,"9"-48"-4368,5 5-417,6 0-720,-6-1-360,0 4-1040,0 1-768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0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18 306 10850,'-1'-2'13595,"1"-21"-12603,1-66-335,-2 34-537,1 4-240,-5 14-673,-2 8-543,2 9-1312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2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32 11723,'-2'-1'13627,"6"-1"-12566,15-4-928,0 0 0,0 1 0,1 1 0,-1 1 0,1 0-1,0 2 1,-1 0 0,39 4 0,-56-3-141,0 0 0,-1 1 0,1-1 0,0 0 0,0 1 0,-1-1 0,1 1 0,0-1 0,-1 1 0,1 0 0,-1 0 0,1 0 0,-1 0 0,1 0 0,-1 0 0,0 0 0,1 0 0,-1 0 0,0 1 0,0-1 0,0 1 0,0-1 0,0 1 0,0-1 0,0 1 0,0 2 0,-1-1-12,0 0 0,0 0 0,0 0 0,0 0 0,-1 0 1,1 0-1,-1 0 0,0 0 0,0 0 0,0-1 0,0 1 0,-1 0 0,1-1 0,-1 1 0,-3 3 0,-1 3-18,0 0 0,-1 0 0,0-1 0,-1 0 0,0-1 0,0 0 0,-1 0 0,0-1 0,0 0 0,-10 5 0,18-11 23,1 0 0,0 1 0,-1-1 0,1 0 0,0 0 0,0 0 0,-1 0 0,1 0 0,0 0-1,0 1 1,-1-1 0,1 0 0,0 0 0,0 0 0,0 1 0,-1-1 0,1 0 0,0 0 0,0 1 0,0-1 0,0 0 0,-1 0 0,1 1 0,0-1 0,0 0 0,0 0 0,0 1 0,0-1 0,0 0 0,0 1 0,0-1 0,0 0 0,0 1 0,0-1 0,0 1 0,10 6-517,18 3-229,65 6-135,-92-16 896,0 0 0,-1 0 0,1 0 0,0 1 0,-1-1 1,1 0-1,-1 0 0,1 1 0,0-1 0,-1 0 0,1 1 0,-1-1 0,1 0 1,-1 1-1,1-1 0,-1 1 0,1-1 0,-1 1 0,1-1 0,-1 1 1,0-1-1,1 1 0,-1 0 0,0-1 0,1 1 0,-1-1 0,0 1 0,0 0 1,0-1-1,0 1 0,0 0 0,1-1 0,-1 1 0,0 0 0,-1-1 0,1 1 1,0 0-1,0-1 0,0 1 0,0 0 0,0-1 0,-1 1 0,1-1 1,0 1-1,0 0 0,-1-1 0,1 1 0,0-1 0,-1 1 0,1-1 0,-2 2 1,-25 24 181,-24 8-571,-85 43 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87 13203,'-83'-41'5537,"95"44"-2888,5-3-1193,13-5-48,10-3-344,-5-3-279,5 0-473,-1 4-352,-10 2-737,-1 4-503,-7 5-1256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16371,'39'93'6378,"-50"-122"-4578,4-2-519,-1-20-529,8-1-320,11 13-760,-6 0-512,-6 18-1297,6 2-664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28 13331,'-96'-10'5329,"111"12"-2832,20 1-825,4-3 24,17-2-111,4-1-369,-10-3-824,2-1-200,-22 4-200,-11 1-288,-4 2-640,-10 2-457,6-2-1007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0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155 137 11026,'44'-36'4039,"-44"36"-3955,0 0 1,1-1-1,-1 1 1,1-1-1,-1 1 1,1-1 0,-1 1-1,0 0 1,1 0-1,-1-1 1,1 1-1,0 0 1,-1 0 0,1-1-1,-1 1 1,1 0-1,-1 0 1,1 0-1,0 0 1,-1 0 0,1 0-1,-1 0 1,1 0-1,-1 0 1,1 0-1,0 0 1,-1 0 0,1 0-1,-1 1 1,1-1-1,-1 0 1,1 0-1,-1 1 1,1-1 0,-1 0-1,1 1 1,-1-1-1,1 0 1,-1 1-1,1-1 1,-1 1 0,0-1-1,1 0 1,-1 1-1,0-1 1,1 2 0,-1-1 168,1 1 0,-1-1 1,0 0-1,0 1 0,1-1 1,-1 0-1,0 1 0,0-1 1,-1 0-1,1 1 0,0-1 1,0 1-1,-1-1 0,1 0 1,-1 2-1,-1 0 20,-1 0 1,1 1-1,-1-2 0,0 1 0,0 0 1,0 0-1,0-1 0,0 0 1,-1 1-1,1-1 0,-1 0 0,1-1 1,-1 1-1,-6 1 0,2-1-39,1 0 0,0-1 0,-1 0-1,1 0 1,-1 0 0,1-1 0,-1-1-1,-7 0 1,9 0-153,1 0 1,-1 0-1,0-1 1,1 1-1,0-1 1,-1 0-1,1-1 1,0 0-1,0 1 1,-7-7-1,9 7-57,1 0 0,0 0-1,0-1 1,0 1 0,0-1 0,0 1 0,0-1-1,1 0 1,0 1 0,-1-1 0,1 0 0,0 0-1,0 0 1,0 0 0,1 0 0,-1 0-1,1 0 1,-1 0 0,1-6 0,1 5-38,-1 0 0,1 1 0,0-1-1,0 1 1,0-1 0,0 1 0,1-1 0,-1 1 0,1-1 0,0 1 0,0 0 0,0 0-1,0 0 1,1 0 0,-1 1 0,1-1 0,0 0 0,0 1 0,0 0 0,0 0 0,0 0-1,0 0 1,0 0 0,1 1 0,-1-1 0,1 1 0,-1 0 0,1 0 0,-1 0 0,8 0-1,0-1-153,1 1-1,-1 0 0,1 1 0,-1 0 0,1 1 0,0 0 0,-1 1 0,18 5 0,-10-1-833,0 1 1,-1 1-1,0 1 0,17 11 0,5 8-5215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2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12419,'0'2'5137,"3"12"-2897,1 20-647,-4 25-513,-4 21-224,-4 20-336,3 3-192,5-12-152,5-8-56,-1-30-176,-1-12-208,0-13-536,-3-17-272,10-9-737,3-2-207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2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66 11298,'5'-17'4457,"-7"-9"-2960,0 10 47,7 10 264,-16 19 17,1 14-305,5 38-600,-17 18-344,10 33-344,2 4-47,-3-8-89,7-10-240,-4-37-665,-3-11-343,7-28-1040,-1-8-1193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3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13491,'15'12'5393,"5"21"-4517,-8-13-285,269 487 1451,-221-382-2690,-56-119-1225,-3-32-6021,-1 6 18884,1 16-10916,0 1 0,0 0 0,0-1 1,1 1-1,-1 0 0,1 0 1,0 0-1,0 0 0,4-5 0,164-191 1706,-75 93-1040,33-54-380,-111 145-1835,-14 13 991,5-3-1750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17 8514,'1'-1'282,"-1"1"0,0-1 1,0 1-1,0-1 0,0 1 1,0-1-1,0 0 0,0 1 1,0-1-1,0 1 0,-1-1 0,1 1 1,0-1-1,0 1 0,0-1 1,-1 0-1,1 1 0,0-1 1,-1 1-1,1 0 0,0-1 0,-1 1 1,1-1-1,-1 1 0,1-1 1,0 1-1,-1 0 0,1-1 1,-1 1-1,1 0 0,-1 0 0,1-1 1,-1 1-1,0 0 0,1 0 1,-2 0-1,-28 7 1286,16-2-1494,-19 7 1009,-46 23 0,70-30-952,0 0-1,0 0 0,1 1 0,0 0 0,0 0 0,0 1 0,1 0 0,0 1 0,0 0 0,-9 13 0,10-11-113,-3 6-16,0 0-1,1 1 1,0 0-1,-8 29 1,15-40-7,0-1 1,0 1-1,1-1 1,0 1 0,0-1-1,0 1 1,0 0 0,1-1-1,0 1 1,0-1 0,1 0-1,-1 1 1,1-1 0,0 0-1,0 0 1,1 0 0,0 0-1,0 0 1,0-1 0,4 5-1,-4-5 5,20 22 1,-2 1 0,-1 2 1,24 43-1,-42-69 4,-1 0-1,0 0 0,0 1 1,0-1-1,0 0 0,-1 1 1,1-1-1,-1 0 1,0 1-1,1-1 0,-2 1 1,1-1-1,-1 5 1,-2 2 27,0-1 0,0 0 1,-7 13-1,4-10 64,6-9-71,-1-1-1,0 0 0,0-1 0,-1 1 1,1 0-1,0 0 0,-1 0 0,1-1 1,-1 1-1,1-1 0,-1 1 1,0-1-1,1 1 0,-1-1 0,0 0 1,0 0-1,0 0 0,0 0 1,0 0-1,0-1 0,-1 1 0,1-1 1,0 1-1,0-1 0,0 0 1,-1 0-1,1 1 0,0-2 0,0 1 1,0 0-1,-1 0 0,1-1 1,0 1-1,-4-3 0,3 2-6,-1 0 1,1-1-1,0 1 0,0-1 1,0 0-1,1 0 0,-1 0 0,0 0 1,1-1-1,-1 1 0,1-1 0,0 1 1,0-1-1,0 0 0,0 0 1,0 0-1,1 0 0,-1 0 0,1 0 1,0-1-1,0 1 0,-1-5 0,2 8-17,0-1-1,0 1 1,0-1-1,0 0 0,0 1 1,0-1-1,0 1 1,0-1-1,0 1 0,0-1 1,0 1-1,0-1 0,1 1 1,-1-1-1,0 1 1,0-1-1,1 1 0,-1-1 1,0 1-1,1-1 1,-1 1-1,0-1 0,1 1 1,-1 0-1,1-1 0,-1 1 1,1 0-1,-1-1 1,0 1-1,1 0 0,-1 0 1,1 0-1,0-1 1,-1 1-1,1 0 0,-1 0 1,1 0-1,-1 0 0,1 0 1,-1 0-1,2 0 1,-1 0-7,0 0 1,1 0 0,-1 0 0,1 0 0,-1 0-1,0 1 1,1-1 0,-1 0 0,0 1-1,0-1 1,1 1 0,-1 0 0,0-1 0,0 1-1,2 1 1,0 2 12,-1 1 1,1-1-1,-1 0 0,0 1 1,0 0-1,0-1 0,0 1 1,-1 0-1,0 0 0,0 0 1,0 0-1,-1 10 0,1 4 10,-5 39-1,-13 40-15,10-66 131,1 0 0,-1 43 0,7-64-100,0 1 0,1-1 0,0 1 0,1-1 0,0 0 0,1 1 0,0-1 0,1-1 0,1 1 0,7 14 0,-5-13-9,1 0-1,1-1 1,0-1-1,0 1 1,1-1 0,0-1-1,1 0 1,0-1-1,0 0 1,1 0 0,0-1-1,1-1 1,-1 0-1,1 0 1,0-1 0,0-1-1,1-1 1,0 0-1,18 2 1,-33-8-191,0-1 1,0 1-1,0-1 0,-1 1 1,1 0-1,-1 0 0,-2-4 0,-12-19-1306,-8-11-362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12707,'0'2'5137,"9"8"-2681,11-5-983,16 0-369,14 1-152,12-6-528,6 5-184,-1-2-288,-10 2-176,-10 5-600,-5 0-384,-18 1-697,-7 5-151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12379,'0'1'4873,"-4"-5"-3241,9 4 2265,33 0-3153,49 4-160,-31-4-256,2 4-136,-4-1-352,-9 5-376,-4-1-1000,-12-3-449,-8 1-1655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2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0 297 12915,'44'-26'7737,"0"-12"-7939,-37 31 854,2-2-331,-1 0-1,0-1 1,13-21 0,-4 7 192,-10 14-133,0 0 0,0-1-1,-1 1 1,0-1 0,-1 0-1,0-1 1,-1 1 0,-1-1-1,5-22 1,-12 24 1283,4 10-1635,0 0-1,-1 0 1,1 0-1,0 1 1,-1-1-1,1 0 1,0 0-1,0 1 1,-1-1-1,1 0 1,0 0-1,0 1 1,0-1 0,-1 0-1,1 1 1,0-1-1,0 0 1,0 1-1,0-1 1,0 0-1,0 1 1,0-1-1,0 1 1,-1-1-1,1 0 1,0 1-1,1-1 1,-1 0-1,0 1 1,0-1-1,0 0 1,0 1-1,0-1 1,0 0-1,1 1 1,-1 22-442,2 0-1,1 0 1,1 0 0,1-1-1,8 24 1,1-9-1584,9 0-678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8986,'2'7'10106,"9"-11"-8394,14 8-47,14-4-217,5-2-208,11 2-511,0-3-225,2 3-264,2 3-64,-2 5-168,-15-5-232,-13-1-689,-3 3-399,-36-3-3113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445 456 12963,'-35'36'4606,"35"-36"-4559,0 0 0,0 0 1,0 0-1,0 1 0,0-1 0,0 0 0,0 0 0,0 0 0,-1 1 0,1-1 1,0 0-1,0 0 0,0 0 0,0 0 0,0 1 0,-1-1 0,1 0 1,0 0-1,0 0 0,0 0 0,0 0 0,-1 0 0,1 0 0,0 0 1,0 0-1,0 1 0,-1-1 0,1 0 0,0 0 0,0 0 0,-1 0 1,1 0-1,0 0 0,0 0 0,0 0 0,-1 0 0,1-1 0,0 1 1,0 0-1,0 0 0,-1 0 0,1 0 0,0 0 0,0 0 0,0 0 0,0 0 1,-1 0-1,1-1 0,0 1 0,0 0 0,0 0 0,0 0 0,0 0 1,-1-1-1,1 1 0,0 0 0,0 0 0,0 0 0,0-1 0,0-12 753,1 11-470,25-178 2769,-8 66-2408,16-45 542,-28 136-1032,-8 28-158,-1 1-1,1 0 0,-1-1 1,-1 0-1,-3 5 1,-7 12 50,-1 3-44,-1-1-1,-1 0 1,-1-1-1,-2 0 1,0-2-1,-1-1 1,-26 20-1,28-25-281,-1-2-1,0 0 0,0-2 1,-2 0-1,1-1 0,-1-1 1,-1-1-1,1-1 0,-26 4 1,9-6-2217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51 313 10514,'-8'0'14187,"7"-2"-13146,-17-42-377,0-73-440,19 54-64,-1 21-712,-1 9-537,-4 22-1519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17 242 9810,'-2'4'146,"0"0"304,0 1 1,0-1-1,0 1 0,0 0 1,1 0-1,0-1 0,0 1 0,0 0 1,0 8-1,1-12-311,1 0-1,-1 0 1,0 0 0,1 0-1,-1 0 1,1 0 0,-1 0-1,1 0 1,-1 0 0,1 0-1,0 0 1,0 0 0,-1 0-1,1 0 1,0 0 0,0-1-1,0 1 1,1 0 0,1 1 85,1 0-1,-1-1 1,1 0 0,-1 1 0,1-1 0,-1-1-1,1 1 1,4 0 0,3 0 19,0 0 1,0-1-1,1-1 1,-1 0-1,0 0 0,17-5 1,-21 5-208,0-2-1,-1 1 1,0-1 0,1 1 0,-1-2 0,0 1 0,0-1-1,-1 0 1,1 0 0,-1 0 0,9-10 0,-13 12-17,0 0 1,0 1 0,0-1-1,0 0 1,0 0-1,0 0 1,0 0 0,-1 0-1,1 0 1,-1 0-1,1 0 1,-1-1 0,0 1-1,0 0 1,0 0-1,0 0 1,0 0 0,0 0-1,-1 0 1,1 0-1,-1-1 1,0 1 0,1 0-1,-1 1 1,0-1-1,0 0 1,0 0-1,0 0 1,-1 0 0,-1-2-1,-6-7 286,0 1 0,-1 0-1,-18-15 1,16 14 35,-91-79 2086,102 89-2395,0 0 0,0 0 0,-1 0 0,1-1 1,0 1-1,0 0 0,0-1 0,0 1 1,0-1-1,1 0 0,-1 1 0,0-1 0,1 1 1,-1-1-1,1 0 0,-1 0 0,1-1 1,0 2-29,0 0 0,1 0 1,-1 0-1,0 0 0,1 0 1,-1 0-1,0 0 0,1 0 1,0 1-1,-1-1 0,1 0 1,-1 0-1,1 1 0,0-1 1,-1 0-1,1 1 0,0-1 1,0 0-1,0 1 0,-1-1 1,1 1-1,1-1 1,3-1-109,0 1 1,0 0 0,0-1 0,0 2 0,0-1 0,0 0-1,0 1 1,0 0 0,0 0 0,8 2 0,29 11-1562,2 11-622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247 426 15115,'-1'-8'5905,"-8"-15"-4064,6 0-465,-7-14-656,2-2-272,-3-3-656,-7-9-392,-11-7-1016,-2 11-577</inkml:trace>
  <inkml:trace contextRef="#ctx0" brushRef="#br0" timeOffset="1">49 47 12755,'-49'-44'5209,"88"44"-3401,11-3-215,7 5-585,7 6-416,2 2-1112,-1 6-873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59 360 14795,'-6'-6'3858,"-10"-11"2957,12 13-6544,1 0 0,0-1 0,0 1 0,0-1 0,1 1 0,-1-1 0,1 0 0,-3-9 0,2 3-153,1 0-1,1 0 0,-1 0 0,2 0 1,-1 0-1,2 0 0,-1 0 0,2 0 1,2-16-1,0 11-122,1 0 0,1 0 0,0 0 0,1 0 0,13-22 0,-16 33-75,-1 0 0,1 1 1,0 0-1,0-1 0,0 2 0,8-7 0,-11 9 58,-1 0-1,1 1 1,0-1-1,-1 1 0,1-1 1,0 1-1,0-1 1,-1 1-1,1 0 1,0-1-1,0 1 1,0 0-1,-1 0 1,1 0-1,0-1 1,0 1-1,0 0 1,0 0-1,0 0 1,-1 0-1,1 0 1,0 1-1,0-1 1,0 0-1,0 0 1,-1 0-1,1 1 1,0-1-1,0 0 1,-1 1-1,1-1 0,0 1 1,0-1-1,-1 1 1,1-1-1,0 1 1,-1 0-1,1-1 1,-1 1-1,1 0 1,-1-1-1,1 1 1,-1 0-1,0 0 1,1-1-1,-1 1 1,0 0-1,1 0 1,-1 0-1,0-1 1,0 1-1,0 0 1,0 0-1,0 1 0,1 2-19,-1 0-1,0 0 0,-1 0 0,1 1 0,-1-1 0,0 0 0,0 0 0,0 0 0,0 0 0,0 0 0,-1-1 0,-3 6 0,-26 43 49,13-32 52,15-17-57,-1 0-1,1 1 1,0-1-1,0 0 1,1 1 0,-1 0-1,1 0 1,0 0 0,0 0-1,0 0 1,-2 5 0,5-8-4,-1 0 1,1 0 0,-1 1 0,1-1-1,0 0 1,-1 0 0,1 1-1,0-1 1,0 0 0,0 0 0,0 0-1,0 0 1,0 0 0,0-1-1,0 1 1,0 0 0,1 0 0,-1-1-1,2 2 1,31 12 0,-8-9-582,1 0 0,-1-2 0,1 0 0,0-2 0,36-3 0,-60 1 461,1 1 0,-1-1-1,1 0 1,-1 0 0,0 0 0,1 0-1,-1 0 1,0-1 0,0 0-1,0 0 1,0 1 0,0-2 0,0 1-1,-1 0 1,1 0 0,-1-1 0,1 0-1,-1 1 1,0-1 0,0 0-1,0 0 1,-1 0 0,1 0 0,-1-1-1,1 1 1,-1 0 0,1-5-1,1-3 224,-1 0 1,-1 1-1,1-1 0,-2 0 0,1 0 0,-1 1 0,-3-21 0,2 72 3259,1 18-2902,1-53-410,0-1 1,0 1 0,0 0-1,1-1 1,0 1 0,0-1 0,0 0-1,0 0 1,1 0 0,0 0 0,0 0-1,1 0 1,-1-1 0,1 0-1,0 0 1,0 0 0,0 0 0,1 0-1,-1-1 1,1 0 0,0 0 0,0 0-1,0 0 1,1-1 0,-1 0-1,0 0 1,1 0 0,-1-1 0,1 0-1,9 1 1,-8-2 34,0 1 0,0-1 0,0 0 0,0-1 1,0 0-1,0 0 0,0-1 0,0 1 0,0-1 0,-1-1 0,1 0 0,-1 1 0,0-2 0,0 1 1,0-1-1,0 0 0,0 0 0,-1-1 0,0 1 0,0-1 0,0 0 0,-1-1 0,1 1 0,-1-1 1,3-6-1,-3 3-133,0 0 1,-1 0-1,-1 0 1,1 0 0,-1-1-1,-1 1 1,0-1-1,0 0 1,-1 1 0,0-1-1,-1 0 1,0 1-1,0-1 1,-1 1-1,0 0 1,-1-1 0,0 1-1,0 0 1,-10-16-1,4 18-2117,5 9-739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7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8970,'4'-5'7929,"24"2"-7200,-26 3-403,3 0-237,0-1-1,0 1 0,0 1 0,0-1 0,0 1 0,0 0 0,6 2 0,-9-2-49,0-1 1,0 2 0,0-1-1,0 0 1,-1 0 0,1 0-1,0 1 1,0-1 0,-1 1-1,1 0 1,-1-1 0,0 1-1,1 0 1,-1 0 0,0 0-1,0 0 1,0 0 0,0 0-1,0 0 1,-1 0 0,1 0 0,-1 0-1,1 4 1,0 1 39,-1 0 1,1 0 0,-2 0-1,1 0 1,-1 0-1,0 0 1,0 0 0,-1 0-1,-3 8 1,-28 61 418,18-45-336,-10 14 82,19-36-109,0 1 1,0 0 0,1 1 0,1 0 0,-6 16 0,10-26-126,1-1 1,-1 1-1,0-1 0,1 1 0,-1-1 0,0 1 1,0-1-1,1 1 0,-1-1 0,1 0 1,-1 1-1,0-1 0,1 0 0,-1 1 1,1-1-1,-1 0 0,1 0 0,-1 1 1,1-1-1,-1 0 0,1 0 0,-1 0 0,1 0 1,-1 0-1,1 1 0,0-1 0,-1 0 1,1 0-1,-1-1 0,1 1 0,-1 0 1,1 0-1,0 0 0,24-1 172,-18-1-183,1 1 1,0 1 0,0-1 0,-1 1 0,1 1 0,0 0 0,0 0 0,-1 0 0,1 1 0,-1 0 0,1 0 0,-1 1-1,0 0 1,0 0 0,0 1 0,9 5 0,-10-4-290,18 13-195,-23-18 302,-1 1 0,1-1 0,0 1 0,-1-1 0,1 1 1,0-1-1,0 0 0,-1 1 0,1-1 0,0 0 0,0 0 1,0 0-1,-1 1 0,1-1 0,0 0 0,0 0 0,0 0 1,0 0-1,0 0 0,-1 0 0,1-1 0,0 1 0,0 0 1,0 0-1,1-1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8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13563,'3'3'5313,"7"4"-3449,8 8-351,13-6-377,1-5-376,10-1-960,-7-8-552,-6 0-1393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8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12435,'12'1'6186,"2"-7"-4239,10-9-879,-24 15-935,16-12 278,-1-1 0,-1 0 0,-1-1-1,0 0 1,0-1 0,-2-1 0,1 0 0,7-17 0,10-23 870,23-67-1,-46 110-957,-1 26-219,0 0-1,-1 1 0,2 14 0,-3-20-146,10 43-1971,3 0-1,40 85 1,-35-92-756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15403,'1'0'5786,"9"0"-4170,23-5-1320,10 1-136,24 6-648,3-2-536,0 7-1737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3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27 14323,'-105'3'6385,"111"-5"-2616,11-3-2945,-3-3-367,25 0-377,3 2-377,10 6-1271,7 0-672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24 188 11210,'1'5'230,"1"1"208,0 0 0,0 0 0,0 0 1,1-1-1,-1 1 0,7 7 0,-8-11-343,1 0 0,0 0 0,0-1 0,0 1 0,0-1-1,0 0 1,1 1 0,-1-1 0,0 0 0,1 0 0,-1-1 0,0 1 0,1 0 0,-1-1-1,1 1 1,-1-1 0,1 0 0,-1 0 0,4 0 0,-4 0-55,8 0 189,0 0 1,0 0-1,0-1 0,0 0 0,0 0 0,0-1 1,-1-1-1,16-5 0,-24 8-204,-1-1 0,1 1 0,-1 0 0,1-1 0,-1 1-1,1-1 1,-1 1 0,1-1 0,-1 1 0,1-1 0,-1 0 0,0 1 0,1-1 0,-1 0 0,0 1 0,1-1 0,-1 1-1,0-1 1,0 0 0,0 0 0,0 1 0,0-1 0,0 0 0,0 1 0,0-1 0,0 0 0,0 1 0,0-1 0,0 0-1,0 0 1,0 1 0,-1-1 0,1 0 0,0 1 0,0-1 0,-1 1 0,1-1 0,-1 0 0,-17-22 865,-11-3 519,-43-28-1,25 19-558,44 33-791,-26-25 366,28 26-425,0 1 1,1-1 0,-1 0 0,0 1-1,1-1 1,-1 0 0,1 0 0,-1 0-1,1 0 1,0 1 0,-1-1 0,1 0-1,0 0 1,-1 0 0,1 0-1,0 0 1,0 0 0,0 0 0,0 0-1,0 0 1,0 0 0,0 0 0,0 0-1,1 0 1,-1 0 0,0 0 0,0 1-1,1-1 1,-1 0 0,1 0-1,-1 0 1,1 0 0,-1 0 0,1 1-1,-1-1 1,2-1 0,1 0-93,1-1 0,0 1 1,0 0-1,0 0 0,0 0 1,0 1-1,0-1 0,0 1 0,1 0 1,-1 0-1,0 1 0,8-1 1,54 3-1678,-5 7-174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9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 10050,'0'24'1775,"8"47"-1,-7-69-1691,-1-1 0,1 1 1,-1-1-1,1 0 0,0 1 1,0-1-1,0 0 0,0 0 0,-1 0 1,1 0-1,1 0 0,-1 0 0,0 0 1,0 0-1,0 0 0,1 0 1,-1 0-1,0-1 0,0 1 0,1-1 1,-1 1-1,1-1 0,-1 1 0,1-1 1,-1 0-1,3 1 0,38-3 695,-30 1-506,-9 1-200,0 0-1,0-1 1,1 1 0,-1 0-1,0-1 1,0 0-1,0 0 1,0 0 0,0 0-1,0 0 1,0-1 0,0 1-1,4-3 1,-6 3 8,0-1 0,0 1 1,0 0-1,-1 0 0,1-1 0,0 1 1,0-1-1,-1 1 0,1-1 0,-1 1 1,1-1-1,-1 1 0,0-1 0,1 1 1,-1-1-1,0 1 0,0-1 0,0 1 1,0-1-1,0 0 0,-1 1 0,1-1 1,0 1-1,-1-1 0,1 1 0,-1-1 1,0 1-1,0-2 0,-5-10 667,-1 1-1,-1 0 1,0 0-1,0 0 1,-15-14-1,10 11-171,1-1 0,-11-18 0,22 33-592,0 0 0,0 0-1,0-1 1,0 1 0,0-1 0,0 1 0,1-1-1,-1 1 1,1-1 0,-1 0 0,1 1 0,-1-1-1,1 0 1,0 1 0,0-1 0,0 0 0,0 1 0,0-1-1,0 0 1,0 1 0,1-1 0,-1 0 0,1 1-1,-1-1 1,1 1 0,-1-1 0,1 0 0,0 1-1,0 0 1,0-1 0,0 1 0,0-1 0,0 1-1,0 0 1,0 0 0,1 0 0,-1 0 0,0 0 0,1 0-1,-1 0 1,1 0 0,-1 0 0,1 1 0,-1-1-1,1 0 1,-1 1 0,1-1 0,0 1 0,-1 0-1,4 0 1,1-2-199,1 2 1,-1-1-1,0 1 0,0 0 0,0 0 0,1 0 1,-1 1-1,0 0 0,0 1 0,0-1 0,0 1 0,0 0 1,7 4-1,-8-3 50,-1 0 1,1 1 0,-1-1-1,0 1 1,0 0 0,0 0-1,0 1 1,-1-1 0,0 1-1,0-1 1,0 1-1,3 9 1,-1 1 167,-1 0 1,0 0-1,2 19 0,-3-18 393,-3-11-285,1-1 0,0 0 1,0 0-1,0 0 0,1 0 0,0 0 0,-1 0 0,1 0 0,1 0 1,-1-1-1,1 1 0,-1-1 0,1 0 0,0 1 0,0-1 1,0-1-1,4 4 0,-4-4-30,1 0 0,-1-1 0,1 1 0,-1-1 0,1 0 0,-1 0 0,1 0 0,-1-1 0,1 1 0,0-1 0,0 0 0,-1 0 0,1 0 0,0 0 0,-1-1 0,1 1 0,0-1 0,-1 0 1,1 0-1,3-2 0,-4 2-236,0 0 1,0 0 0,0 0 0,1-1 0,-2 1-1,1-1 1,0 0 0,0 0 0,0 0 0,-1 0-1,1 0 1,-1-1 0,0 1 0,0-1 0,0 0-1,0 1 1,0-1 0,0 0 0,-1 0 0,1 0-1,-1 0 1,0-1 0,2-5 0,0-14-231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3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12611,'19'0'5449,"2"0"-3145,17-6-871,1 1-89,-4 0-752,9 3-320,-6 4-912,-4 4-648</inkml:trace>
  <inkml:trace contextRef="#ctx0" brushRef="#br0" timeOffset="1">40 153 14859,'6'2'5425,"10"2"-4040,14 1-513,13-1-120,8-1-216,4-3-1272,4 3-680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0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14 137 12803,'-14'68'4486,"18"-75"-250,17-43-2344,-3-5-1173,-10 30-521,16-37 0,-24 62-198,0-1-1,0 1 1,0 0 0,1-1 0,-1 1 0,0 0-1,0-1 1,1 1 0,-1 0 0,0 0-1,0-1 1,1 1 0,-1 0 0,0 0-1,1 0 1,-1-1 0,0 1 0,1 0 0,-1 0-1,0 0 1,1 0 0,-1 0 0,0 0-1,1-1 1,-1 1 0,0 0 0,1 0-1,-1 0 1,0 0 0,1 1 0,-1-1 0,0 0-1,1 0 1,-1 0 0,1 0 0,-1 0-1,0 0 1,1 0 0,-1 1 0,0-1-1,0 0 1,1 0 0,-1 0 0,0 1 0,1-1-1,-1 0 1,0 0 0,0 1 0,0-1-1,1 0 1,-1 1 0,0-1 0,0 1 0,13 17-1,-12-16-1,14 25-12,-10-17 21,0 0 0,0-1 0,1 0 0,0 0 0,1 0 0,0-1 0,15 14 0,-21-21-6,0 0 1,0-1-1,0 1 1,0 0-1,0-1 1,0 1-1,0-1 1,0 1-1,1-1 1,-1 1 0,0-1-1,0 0 1,1 0-1,-1 1 1,0-1-1,1 0 1,-1 0-1,0 0 1,0 0-1,1-1 1,-1 1 0,0 0-1,1-1 1,-1 1-1,0 0 1,2-2-1,0 0 1,-1 0-1,1 0 0,-1 0 1,0 0-1,0-1 0,0 1 1,0-1-1,-1 1 1,1-1-1,0 1 0,0-4 1,2-3 2,0 0 1,-1 0-1,-1-1 1,1 1-1,-1-1 0,1-14 1,-1 40-122,0-1 0,2 0 0,0 0 1,1 0-1,0 0 0,1-1 0,1 0 0,0 0 1,13 18-1,17 7-1485,7-5-248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11218,'3'0'5178,"4"-1"79,-4-3-4273,-1-23-208,40-56-816,-40 39-672,-2 3-1329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2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43 120 8794,'-39'-48'4109,"39"47"-3930,-1 1 0,1 0 0,0 0 1,0-1-1,-1 1 0,1 0 0,0-1 1,0 1-1,0-1 0,-1 1 0,1 0 0,0-1 1,0 1-1,0 0 0,0-1 0,0 1 0,0-1 1,0 1-1,0-1 0,0 1 0,0 0 1,0-1-1,0 1 0,0-1 0,0 1 0,0 0 1,0-1-1,0 1 0,0-1 0,1 1 1,-1-1-1,15-6 2,-14 7 381,25-11 849,-8 3-891,0 1-1,0 1 1,0 0-1,1 1 1,22-2-1,-40 7-499,-1-1-1,1 1 0,0 0 1,0 0-1,-1 0 1,1 0-1,0-1 1,-1 1-1,1 0 1,0 0-1,0 1 0,-1-1 1,1 0-1,0 0 1,-1 0-1,1 0 1,0 1-1,-1-1 1,1 0-1,0 1 0,-1-1 1,1 0-1,0 1 1,-1-1-1,1 1 1,-1-1-1,1 1 1,-1-1-1,1 1 1,-1-1-1,0 1 0,1 0 1,0 0-1,-1 1 16,-1-1 0,1 1 0,0 0 0,-1-1 0,1 1 0,-1-1 0,1 1 0,-1-1 0,0 1 0,0-1 0,1 1 0,-1-1 0,-2 2 0,-40 42 536,43-45-563,-22 18 313,-47 29 0,34-24-78,27-15-244,10-3-201,25 1-276,43-2-114,35 4 99,-94-7 447,-1 1 0,1 1 1,-1-1-1,0 2 0,0 0 0,0 0 1,13 8-1,-21-12 58,-1 1 0,1 0 1,-1 0-1,1 0 0,-1 0 0,0 1 1,1-1-1,-1 0 0,0 1 0,0-1 0,0 1 1,0-1-1,0 1 0,0-1 0,0 1 1,0 0-1,-1-1 0,1 1 0,-1 0 1,1 0-1,-1-1 0,0 1 0,1 0 0,-1 0 1,0 0-1,0-1 0,-1 1 0,1 0 1,0 0-1,0 0 0,-1-1 0,1 1 1,-1 0-1,0 0 0,1-1 0,-1 1 0,0-1 1,0 1-1,0 0 0,0-1 0,0 0 1,-3 3-1,-2 3 95,0 0 1,-1 0-1,0-1 0,-1 0 1,0 0-1,-15 8 0,9-7 30,0-1-1,-1-1 1,-21 5-1,9-3-2272,19-6 19,27-5-817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64 13275,'19'-46'2579,"-11"28"977,-14 60-1069,2-18-2219,-1 0 0,-1-1 0,-1 1 0,-2-1 0,-15 31 0,17-41-220,-4 10 96,14-21-82,10-11-27,-9 6-32,-1 0 1,1 1-1,0-1 0,0 1 0,0 0 0,0 1 0,0-1 0,0 0 0,1 1 0,-1 0 0,0 0 0,1 1 0,-1-1 0,1 1 1,-1 0-1,1 0 0,-1 0 0,1 1 0,-1-1 0,8 3 0,0 1-180,-1 0-1,0 1 1,0 0 0,0 0 0,-1 2-1,16 11 1,-23-16-28,-1-1-1,1 1 1,-1 0-1,1-1 1,0 0-1,-1 0 1,1 0-1,0 0 1,0 0 0,0 0-1,0-1 1,0 0-1,0 1 1,0-1-1,5-1 1,0 0-771,0-1 0,0 0 0,-1-1 0,12-4 0,-11 4 75,18-8-2751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33 173 13907,'0'-3'11554,"-2"-33"-9745,-12-39-361,1 47-712,9 7-392,4 15-1120,0 3-760,5 9-1585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77 356 10490,'-77'47'6283,"82"-52"-5912,0 0-1,-1 0 1,0-1-1,0 0 1,0 1 0,-1-2-1,0 1 1,0 0 0,-1-1-1,0 1 1,0-1 0,2-11-1,0-10 734,2-49 0,-5 54-590,2-121 2225,-1 132-2247,3 12-153,10 16-22,-9-7-292,22 22-66,1-1 1,2-1-1,0-1 1,2-2-1,58 36 1,-90-62 35,8 6-94,0-1 0,0-1 0,19 7 0,-27-10 96,0-1 0,0 0 0,0 0-1,0 1 1,0-1 0,0 0-1,0 0 1,0 0 0,0 0 0,0 0-1,0 0 1,0 0 0,0-1-1,0 1 1,0 0 0,0-1 0,0 1-1,0 0 1,0-1 0,1 0-1,-2 0 17,1 0 0,0 0 0,-1 0 0,1-1 0,-1 1 0,0 0 0,1 0 0,-1 0 0,0-1 0,0 1 0,0 0-1,1 0 1,-1-1 0,-1 1 0,1 0 0,0 0 0,0-1 0,0 1 0,-1 0 0,1 0 0,-1-2 0,-5-16 365,-1 0 0,-15-28 1,14 32-238,1 1 0,1-1 1,0 0-1,1 0 0,-4-23 1,8 36-139,1 0-1,0 0 1,-1 0 0,1-1 0,0 1 0,0 0 0,0 0 0,0 0-1,1 0 1,-1 0 0,0 0 0,1 0 0,0 0 0,-1 0 0,1 0-1,0 0 1,0 1 0,0-1 0,0 0 0,0 0 0,1 1 0,-1-1-1,0 1 1,1-1 0,1-1 0,0 2-29,0-1 1,1 1-1,-1 0 0,0 0 1,0 0-1,1 1 0,-1-1 1,1 1-1,-1 0 0,0 0 1,1 0-1,-1 0 0,7 2 1,6 1-384,-1 1 1,1 1 0,-1 0 0,0 1 0,18 11 0,-16-7-1148,0 1 1,25 21-1,-8-1-1315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378 103 12187,'-4'10'1283,"0"-1"1,0 0 0,-1 0 0,0 0-1,0 0 1,-1-1 0,-8 9-1,6-8-599,-1-1 0,0 0 0,0 0-1,-1-1 1,1 0 0,-12 6 0,13-9-482,-1 0 0,1 0 0,-1-1 0,1 0 0,-1 0 1,0-1-1,0 0 0,0 0 0,-1-1 0,1-1 1,0 1-1,0-2 0,-1 1 0,1-1 0,0-1 0,0 1 1,0-1-1,-13-5 0,17 4-161,1 1-1,-1 0 1,1-1 0,-1 0-1,1 0 1,0 0 0,0-1-1,1 1 1,-1-1 0,1 0-1,-1 0 1,1 0 0,1-1-1,-1 1 1,0-1 0,1 1-1,0-1 1,0 0 0,1 0-1,-1 0 1,1 0 0,0 0-1,0 0 1,1 0 0,-1 0-1,2-11 1,-1 10-45,1 0-1,0 0 1,0 0 0,0 0-1,1 0 1,0 0 0,0 0 0,1 0-1,-1 1 1,1-1 0,1 1-1,-1 0 1,1 0 0,0 0-1,0 0 1,0 0 0,0 1-1,1 0 1,0 0 0,0 0-1,0 1 1,7-4 0,-6 4-68,0 1-1,1 0 1,-1 0 0,1 0 0,0 0-1,0 1 1,-1 1 0,1-1 0,0 1 0,0 0-1,0 0 1,0 1 0,-1 0 0,13 3-1,-7 0-366,0 1-1,0 0 0,-1 0 1,0 1-1,0 0 0,0 1 1,10 9-1,19 20-2733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3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131 1 8706,'1'0'448,"0"0"0,0 0 0,-1 1 0,1-1-1,0 0 1,0 1 0,0-1 0,0 1 0,0-1 0,-1 1 0,1-1 0,0 1 0,-1 0 0,1-1 0,0 1-1,-1 0 1,1-1 0,0 1 0,-1 0 0,1 1 0,2 21 2005,-4-16-2406,-1 0 0,1 0 0,-1 0 0,-6 12 0,-6 8 98,-2-1 0,-1 0 0,-1-2 0,-1 0 0,-26 24 0,38-40-28,115-19 682,-85 8-805,-1-1 0,1-1 0,-1-1-1,0 0 1,21-11 0,-3 2 18,-15 10 61,-21 4 27,0 1 1,0-1-1,-1 1 0,1-1 0,0 0 0,0-1 0,0 1 0,-1-1 1,7-3-1,-10 5-9,0 0-1,1 0 1,-1 0 0,1 0 0,-1 0 0,1 0 0,-1 0 0,1 0 0,-1 1 0,0-1-1,1 0 1,-1 0 0,1 0 0,-1 1 0,0-1 0,1 0 0,-1 0 0,1 1-1,-1-1 1,0 0 0,1 1 0,-1-1 0,0 0 0,0 1 0,1-1 0,-1 0-1,0 1 1,0 0 0,13 10-8,-7-6-61,0 1 0,0-1-1,0 0 1,1 0 0,-1-1 0,1 0 0,0 0-1,0 0 1,0-1 0,1 0 0,-1 0 0,1-1 0,0 0-1,-1 0 1,17 0 0,-11-2-248,0 0 0,1-1 0,-1-1 0,0 0 0,0-1 0,0-1 0,23-9 0,-26 2-1599,-6-8-393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278 366 14067,'75'59'9562,"-77"-63"-7329,1-15-769,-3-9-424,1-9-824,-5-10-600,-8-1-1000,-7 0-577,-11-1-1087,1 0-577</inkml:trace>
  <inkml:trace contextRef="#ctx0" brushRef="#br0" timeOffset="1">0 18 11963,'25'-6'5553,"5"-2"-2137,22 4-1551,-3 4-105,2 8-632,2 1-367,-1-1-865,7 1-713,1-5-1863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2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13971,'5'-2'1204,"0"0"1,0 0-1,0-1 1,-1 0-1,8-5 1,35-37-439,-33 30 66,3-4-483,-1 0 0,-1 0 0,-1-2 1,22-40-1,30-94 1275,-62 143-1422,-3 8-102,0 1 1,0-1 0,0 0 0,1 0-1,0 0 1,0 1 0,0-1 0,0 1-1,0-1 1,1 1 0,-1 0-1,1 0 1,5-4 0,-8 7-90,0 0-1,0 0 1,0 0 0,1 0-1,-1 0 1,0 0 0,0 0-1,1 0 1,-1 0-1,0 1 1,0-1 0,0 0-1,1 0 1,-1 0 0,0 0-1,0 0 1,0 1 0,0-1-1,1 0 1,-1 0 0,0 0-1,0 0 1,0 1 0,0-1-1,0 0 1,0 0 0,1 0-1,-1 1 1,0-1 0,0 0-1,0 0 1,0 1 0,0-1-1,0 0 1,0 0-1,0 0 1,0 1 0,0-1-1,0 0 1,0 0 0,0 1-1,0-1 1,1 16 27,-1-12 10,4 35-663,1 1 0,2-1 0,2 0 0,18 49 0,-7-22-1795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17204,'34'7'6017,"37"4"-5441,9 4-120,10 3-824,-11 0-936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2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11690,'6'-1'4874,"-3"-3"-2610,48-5-1376,19-3 32,58 1-71,44-4-17,30 1-216,17-1-216,6 7-192,-27 6-64,-41 7-272,-30 5-216,-70 3-696,-18 0-385,-34-10-535,-15 2-208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56 15667,'-50'-50'10691,"48"48"-9827,2 0-864,0 1-576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14587,'-1'0'12275,"-1"0"-11459,1 0-600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56 10602,'63'1'7585,"-50"1"-6334,1 0 0,24 7 0,-32-7-984,0 0 1,0 0 0,0 1 0,0 0-1,0 0 1,-1 0 0,1 1 0,-1-1-1,0 1 1,0 1 0,0-1 0,-1 1-1,1-1 1,-1 1 0,0 1 0,0-1-1,3 8 1,-5-10-177,-1 0 0,0-1 0,0 1 0,0 0 0,0 0 0,0 0 0,-1 0 0,1 0 0,-1 0 0,0 0 0,0 0 0,0 0 0,0 0 0,-1 0 0,1 0 0,-1 0 0,1 0 0,-1 0 0,0 0 0,-1-1 0,1 1 0,0 0 0,-1 0 0,1-1 0,-1 1 0,0-1 0,0 0 0,0 1 0,0-1 0,0 0 0,0 0 0,-1 0 0,-3 2 0,-1 0 64,0 0-1,0-1 1,-1 1-1,1-1 0,-1-1 1,0 0-1,0 0 1,0 0-1,0-1 1,-16 1-1,11-3-35,-1 0-1,0 0 1,1-2-1,-1 1 1,1-2-1,0 0 1,0 0-1,-25-13 1,31 13-112,0 0 0,1 0 0,-1 0 1,1-1-1,-1 0 0,1 0 0,1-1 0,-1 0 1,1 0-1,0 0 0,1-1 0,-1 1 1,1-1-1,0 0 0,1 0 0,-4-11 1,6 14-49,0 1 0,1 0 0,-1-1 0,1 0 0,-1 1 0,1-1 1,0 1-1,1-1 0,-1 1 0,1-1 0,-1 1 0,1-1 0,0 1 0,0-1 1,1 1-1,-1 0 0,1 0 0,-1 0 0,1 0 0,0 0 0,0 0 0,1 0 0,-1 0 1,0 1-1,5-4 0,-1 1-266,0 1 0,0 0 0,0 1 0,1-1-1,-1 1 1,1 0 0,0 1 0,0 0 0,0 0 0,0 0 0,15-1 0,55 6-3330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8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14411,'32'29'3354,"-17"-20"2255,-19-19-5154,0-1-1,1 0 0,0-1 0,1 1 0,0 0 1,1 0-1,0-1 0,1 1 0,0-1 1,1 1-1,1-1 0,-1 1 0,5-13 0,-2 9-419,0 0-1,1 0 1,1 1-1,0-1 0,1 2 1,1-1-1,0 1 0,0 0 1,12-12-1,-16 21-47,0 0 1,1 0-1,-1 0 0,1 1 0,0 0 1,0 0-1,9-5 0,-13 8 2,1-1-1,-1 1 1,0-1-1,0 1 1,1-1-1,-1 1 1,0 0 0,0-1-1,1 1 1,-1 0-1,0 0 1,1 0-1,-1 0 1,0 0-1,1 0 1,-1 1 0,0-1-1,1 0 1,-1 1-1,0-1 1,0 1-1,1-1 1,-1 1 0,0-1-1,0 1 1,0 0-1,0 0 1,0 0-1,0-1 1,0 1-1,0 0 1,0 0 0,0 0-1,-1 1 1,1-1-1,0 0 1,-1 0-1,2 2 1,-1 2-24,0 1 1,0-1-1,0 0 0,-1 1 1,0-1-1,0 0 0,0 1 1,-1-1-1,0 0 0,0 1 1,0-1-1,0 0 0,-1 0 0,0 0 1,0 0-1,0 0 0,-1 0 1,0 0-1,-6 7 0,2-1 44,-2 0-1,1-1 0,-2 0 0,1 0 0,-1-1 1,-21 15-1,31-24 0,-1 0 0,1 0 0,0 0 0,-1 1 1,1-1-1,0 0 0,-1 0 0,1 0 0,0 1 0,0-1 1,-1 0-1,1 1 0,0-1 0,0 0 0,0 1 0,-1-1 0,1 0 1,0 1-1,0-1 0,0 0 0,0 1 0,0-1 0,0 0 1,0 1-1,0-1 0,0 1 0,0-1 0,0 0 0,0 1 1,0-1-1,0 0 0,0 1 0,0-1 0,0 1 0,0-1 0,0 0 1,1 1-1,-1-1 0,0 0 0,0 1 0,0-1 0,1 0 1,-1 0-1,0 1 0,0-1 0,1 0 0,-1 0 0,0 1 0,1-1 1,-1 0-1,0 0 0,1 0 0,-1 1 0,0-1 0,1 0 1,-1 0-1,0 0 0,1 0 0,-1 0 0,1 0 0,34 13-92,-24-10 76,290 71-1761,-221-58 998,-54-9 491,-16-4 124,0-1 0,0 0 0,0 0 0,1-1 0,-1 0 0,17-1-1,-26-1 180,0 0-1,0 0 0,-1 0 0,1-1 0,-1 1 1,1 0-1,-1 0 0,1-1 0,-1 1 0,0 0 1,0-1-1,0 1 0,0-1 0,0 1 0,0 0 1,0-1-1,0 1 0,0-2 0,0-5 243,5-27 543,13-43-1,-14 65-663,1 0 1,0 0-1,1 0 1,0 1-1,1 0 1,9-13-1,-15 24-129,-1 1 0,0-1 0,1 1 0,-1-1 0,0 0 0,1 1 0,-1-1 0,1 1 0,-1-1 0,1 1 0,-1-1-1,1 1 1,-1 0 0,1-1 0,-1 1 0,1-1 0,-1 1 0,1 0 0,0 0 0,-1-1 0,1 1 0,0 0 0,-1 0 0,1 0 0,0 0 0,-1 0 0,1 0 0,0 0-1,-1 0 1,1 0 0,0 0 0,-1 0 0,1 0 0,0 0 0,-1 0 0,1 1 0,0-1 0,-1 0 0,1 0 0,0 1 0,-1-1 0,1 1 0,-1-1 0,1 0 0,-1 1 0,1-1-1,-1 1 1,1-1 0,-1 1 0,0 0 0,1-1 0,-1 1 0,0-1 0,1 1 0,-1 0 0,0-1 0,1 2 0,3 7 43,0 0 0,-1 1 0,4 13 0,-2-5 14,9 23-66,22 64-671,-5-37-3942,-18-44 232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8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15147,'0'0'6338,"21"3"-3394,20 7-1447,16-5-689,16-1-312,10 0-1304,-3-4-825,20 0-2760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13019,'19'-78'5153,"-24"100"-3233,4 6-383,5 6-345,3-6-256,11-2-512,3-8-208,5-13-128,8 1-120,5-6-264,2-3-208,-4-4-640,-6-1-208,-18-6-681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3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78 13683,'-8'-11'1343,"0"0"-1,0-1 1,-6-14-1,14 26-1277,0-1 0,0 1 0,0-1 0,0 1 0,0-1 0,0 1 0,0-1 0,0 1 0,0-1 0,0 1 0,0-1 0,0 1 0,0-1 0,0 1 0,0-1 0,0 1 0,1-1 0,-1 1 0,0 0 0,0-1 0,1 1 0,-1-1 0,0 1 0,0-1 0,1 1 0,-1 0 0,1-1 0,-1 1 0,0 0 0,1-1 0,-1 1 0,1 0 0,-1 0 0,1 0 0,-1-1 0,1 1 0,-1 0 0,0 0 0,1 0 0,-1 0 0,1 0 0,0 0 0,27-2 1250,-20 2-948,120 3 947,-128-4-1351,1 1 0,-1 0 0,0 0 0,1 0 0,-1 0 0,0 0 0,1 0 0,-1 0 0,0 0 0,1 1 0,-1-1 0,0 0 0,0 0 0,1 0 0,-1 0 0,0 0 0,1 0 0,-1 1 0,0-1 0,0 0 0,1 0 0,-1 0 0,0 1 0,0-1 0,1 0 1,-1 0-1,0 1 0,0-1 0,0 0 0,0 0 0,1 1 0,-1-1 0,0 0 0,0 1 0,0 0 0,-8 10-1221,-25 16-612,24-21 1531,-85 71-1164,92-77 1539,1 1 1,0 0 0,0 0 0,0 0 0,0-1 0,0 1-1,0 0 1,0 0 0,0 0 0,1 0 0,-1 1-1,0-1 1,1 0 0,-1 0 0,0 0 0,1 1 0,0-1-1,-1 1 1,1-1-7,0 0 1,0-1-1,1 1 0,-1-1 1,0 1-1,1-1 0,-1 1 0,0-1 1,1 1-1,-1-1 0,1 1 0,-1-1 1,0 1-1,1-1 0,-1 0 1,1 1-1,0-1 0,-1 0 0,1 1 1,-1-1-1,1 0 0,-1 0 0,1 0 1,0 1-1,0-1 0,7 1 60,0 0 0,0 0-1,0-1 1,12 0 0,23-4-412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8802,'6'3'4889,"9"2"328,8 0-3601,11 0-511,11 1-241,-6-1-712,-1 2-552,-7-1-1361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4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14563,'5'5'5305,"16"8"-4457,13-2-111,21 2-257,2 0-296,2-8-1265,-12-5 137</inkml:trace>
  <inkml:trace contextRef="#ctx0" brushRef="#br0" timeOffset="1">399 0 17412,'-2'5'6737,"4"11"-4936,8 5-177,16 5-552,5 5-352,4-6-632,-2-7-432,-7-5-1208,-7-2-945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5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15955,'39'-21'7986,"-37"23"-7314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9:5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16644,'42'41'6769,"-42"-45"-3944,3 6-929,-3 0-640,-2-2-328,1 0-535,-1 0-209,1 0-1041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1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14731,'-6'31'5857,"-5"53"-4008,-6 20-241,-1 34-648,7 9-416,3-14-448,8-10-240,14-37-656,-1-21-408,10-30-848,3-22-385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14619,'1'0'6105,"2"15"-3848,-11 13-193,-3 40-839,-9 18-497,7 28-464,-1 5-120,9-6-624,-2-9-328,3-22-889,4-11-607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0:1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13619,'3'18'6787,"8"9"-5791,-4-11-205,212 418 1412,-192-390-2060,3-2 1,61 68 0,-90-110-90,-1 1 1,0 0 0,1-1 0,-1 1 0,1-1-1,-1 1 1,1-1 0,-1 1 0,1-1 0,0 1-1,-1-1 1,1 0 0,-1 1 0,1-1 0,0 0-1,-1 0 1,1 1 0,0-1 0,-1 0-1,2 0 1,16-11 656,-4-1-824,36-29 300,-2-4 1,-2-1-1,42-54 1,93-127 304,-107 148-1035,-56 61-1095,-10 5-345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0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12011,'-16'11'4945,"-10"22"-2553,6 14-872,-4 11-327,14 12-89,4-2-416,1-4-232,23 1-448,-4-12-248,19-4-808,3-3-536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0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141 120 8338,'14'-6'1356,"1"1"-1,23-6 1,-37 11-1267,0 0 0,-1 0-1,1 0 1,0-1 0,0 1 0,-1 0-1,1 0 1,0 1 0,-1-1-1,1 0 1,0 0 0,-1 0 0,1 0-1,0 1 1,-1-1 0,1 0-1,0 1 1,-1-1 0,1 0 0,0 1-1,-1-1 1,1 1 0,-1-1-1,1 1 1,-1-1 0,1 1-1,-1-1 1,0 1 0,1-1 0,-1 1-1,0 0 1,1-1 0,-1 1-1,0 0 1,0-1 0,1 1 0,-1 0-1,0-1 1,0 1 0,0 0-1,0-1 1,0 1 0,0 0 0,0 0-1,0-1 1,0 1 0,-1 0-1,1 2 150,0 0 0,-1-1 0,0 1-1,1-1 1,-1 1 0,0-1 0,0 0-1,-1 1 1,1-1 0,0 0-1,-3 3 1,-2 0 304,-1 1-1,0-1 1,0 0-1,-1-1 1,1 0-1,-1 0 1,0-1-1,0 1 1,-1-2 0,1 1-1,0-1 1,-18 1-1,22-2-480,1-1-1,-1 1 1,1-1 0,-1 0-1,1 0 1,-1-1 0,1 1-1,-1-1 1,1 0 0,-1 0-1,1 0 1,0 0 0,-1-1-1,1 1 1,0-1 0,0 0-1,0 0 1,0 0 0,0 0-1,1 0 1,-1-1 0,1 1-1,-1-1 1,1 1 0,0-1-1,0 0 1,0 0 0,0 0-1,1 0 1,-1-1 0,1 1-1,0 0 1,0-1 0,-1-5-1,1 4-102,0 1-1,1-1 1,0 0 0,0 1-1,0-1 1,0 0-1,1 1 1,0-1-1,0 1 1,0-1-1,0 1 1,1-1-1,-1 1 1,1 0-1,0-1 1,1 1-1,-1 0 1,1 1-1,0-1 1,0 0-1,0 1 1,0-1-1,8-5 1,-7 6-161,1 0 1,0 0-1,-1 1 1,1-1-1,1 1 1,-1 0-1,0 1 1,0-1 0,1 1-1,-1 0 1,1 0-1,-1 1 1,1-1-1,-1 1 1,1 1-1,-1-1 1,1 1-1,-1 0 1,1 0-1,8 3 1,32 17-2458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04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11442,'10'19'1206,"24"46"4462,-49-111-802,10 18-4594,2-1-1,-1-30 1,4 49-252,0 1 0,1-1 0,0 0-1,1 1 1,0-1 0,5-15 0,-5 21-27,-1 0 0,1 0 1,-1 0-1,1 1 0,0-1 1,1 1-1,-1-1 0,1 1 1,-1 0-1,1 0 0,0 0 1,0 0-1,0 1 0,1-1 1,-1 1-1,1 0 0,-1 0 1,6-2-1,-7 3-17,0 1-1,0 0 1,1 0-1,-1 0 1,1 0 0,-1 0-1,0 0 1,1 0-1,-1 1 1,0-1-1,0 1 1,1 0-1,-1-1 1,0 1 0,0 0-1,0 0 1,0 1-1,0-1 1,0 0-1,0 1 1,3 3-1,-3-4-5,-1 0 0,1 1-1,-1-1 1,0 1-1,1-1 1,-1 1-1,0 0 1,0-1-1,0 1 1,0 0-1,-1 0 1,1 0-1,0 0 1,-1 0 0,1 0-1,-1 0 1,1 0-1,-1 0 1,0 0-1,0 0 1,0 0-1,0 0 1,-1 0-1,1 0 1,-1 3 0,-2 1 81,0 0 0,-1-1 0,0 1 0,1-1 0,-2 0 0,1 0 0,-1 0 0,1-1 0,-1 1 0,0-1 0,-8 4 0,-23 22 1949,36-30-1991,-1 1 0,1-1 0,0 0 0,0 0 0,0 0 0,0 0 0,0 1 0,0-1 0,0 0 0,0 0 0,-1 0 0,1 0 0,0 1 0,0-1 0,0 0 0,0 0 0,0 0 0,0 1 0,0-1 0,0 0 0,0 0 0,0 0 0,0 1 0,0-1 0,1 0 0,-1 0 0,0 0 1,0 0-1,0 1 0,0-1 0,0 0 0,0 0 0,0 0 0,0 0 0,1 1 0,-1-1 0,0 0 0,0 0 0,0 0 0,0 0 0,0 0 0,1 0 0,-1 0 0,0 1 0,0-1 0,0 0 0,0 0 0,1 0 0,-1 0 0,33 11-921,0 2 0,-1 1 0,54 34 0,-81-46 683,0 2 19,-1-1 1,1 1-1,0 0 0,-1 0 1,5 6-1,-6-7 139,0 0 1,0 1-1,1-1 0,-1 0 1,1 0-1,4 2 1,-8-5 89,0 0 0,0 0 0,0 0 1,0 0-1,0 0 0,0 0 0,0 0 0,0 0 1,0 0-1,0-1 0,0 1 0,0 0 1,0 0-1,0 0 0,0 0 0,0 0 0,0 0 1,0 0-1,0 0 0,0 0 0,0 0 1,0 0-1,1 0 0,-1-1 0,0 1 1,0 0-1,0 0 0,0 0 0,0 0 0,0 0 1,0 0-1,0 0 0,0 0 0,0 0 1,0 0-1,0 0 0,0 0 0,0 0 0,0 0 1,1 0-1,-1 0 0,0 0 0,0 0 1,0 0-1,0 0 0,0 0 0,0 0 0,0 0 1,0 0-1,0 0 0,0 0 0,0 0 1,1 0-1,-1 0 0,0 0 0,0 0 1,0 0-1,0 0 0,0 0 0,0 0 0,0 0 1,0 0-1,0 0 0,1-7 926,8-34-321,2 1 0,2 0 0,30-66 0,-43 105-605,0 1 0,0 0 0,0-1 0,0 1 0,0 0-1,0-1 1,0 1 0,0 0 0,0-1 0,1 1 0,-1 0 0,0 0 0,0-1-1,0 1 1,1 0 0,-1-1 0,0 1 0,0 0 0,1 0 0,-1-1-1,0 1 1,0 0 0,1 0 0,-1 0 0,0 0 0,1-1 0,-1 1-1,0 0 1,1 0 0,-1 0 0,0 0 0,1 0 0,-1 0 0,0 0-1,1 0 1,-1 0 0,0 0 0,1 0 0,-1 0 0,0 0 0,1 0 0,-1 0-1,0 0 1,1 0 0,-1 1 0,0-1 0,1 0 0,-1 0 0,0 0-1,0 0 1,1 1 0,-1-1 0,0 0 0,1 0 0,-1 1 0,0-1-1,0 0 1,0 0 0,1 1 0,-1-1 0,0 0 0,0 1 0,0-1 0,0 0-1,0 1 1,0-1 0,1 1 0,12 31 187,-9-21-338,41 115-1850,-29-76-45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4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 1 12139,'-28'57'7484,"12"-32"-7046,-2-1 0,-39 45 1,-93 72 225,136-131-465,11-12-3,3 0-190,1 1-1,0 0 0,-1 0 0,1 0 1,0-1-1,0 1 0,0 0 1,0 0-1,0 0 0,0 0 1,0 1-1,1-1 0,-1 0 0,0 0 1,0 1-1,1-1 0,1 0 1,20-7-90,0 1 1,1 1 0,0 1-1,32-3 1,104 0-925,21-1-592,-171 7 1463,3 1-256,1-1-1,-1 0 1,0-1 0,0 0 0,0-1-1,19-9 1,-6-4-2758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0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 11306,'-106'-28'5466,"119"28"-1338,2-3-2711,15 0-897,1 0-40,2-1-192,4 4-496,1 0-1248,2 2-889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0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15067,'8'7'5737,"8"7"-3792,10 4-489,10 13-80,-2 0-167,3 15-497,-6 4-200,-8 8-216,-5 1-80,-25-2-88,-14-4 0,-16-1-64,-12-6-64,2-15-432,8 1-416,10-17-1265,6-2-871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1:1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62 283 10514,'-56'84'4913,"51"-84"-2112,5-4-1089,3-9-191,10-12-329,19-6-144,6-19-128,4 1-48,-5-8-287,-1 10-177,-2 18-136,-1 4-136,-14 11-136,-7 1-224,-11 5-632,3 6-521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0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70 10874,'-77'18'3445,"93"-20"2058,7 2-3688,-2-1-1448,38-4-1,-29 1 76,0 1-1,43 2 0,-39 1 40,41-4 0,-50 2-297,1 1 0,44 4 0,0 1-35,46 0 95,-70 0-168,0-3 0,77-8 1,106-6 62,-114 10 23,-19 2-178,46-3 32,-22-2-11,24-1-23,-104 4 88,70 4 0,16-1 27,-54-7-47,84-3 143,-15 5-199,-19 0 8,-69 0 45,-43 3-47,0 1 0,0 0 0,0 0 0,1 1 0,18 3-1,-11-2 59,1 0 0,26-2 0,-22 1-64,-2-4 43,-20 4-30,0-1 51,33 4 846,-20-2-831,-8-1-3388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0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 11586,'7'-40'4273,"-6"41"-3176,-1 3-73,-6-1-128,4-3-96,1 0-224,-1 6-96,-1 22-95,-7 40-41,8-35-192,2-2-176,0-1-873,-1-5-791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0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10738,'5'86'4721,"-5"-67"-2288,0-1-1441,2 0-224,-1 0-408,-1 0-184,0 1-272,0 4-152,0-5-352,3 0-240,1-2-520,-4-8-945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8898,'13'117'4433,"-15"-107"-1088,-4-1-1961,1 3-96,1 2-208,1 8-159,3 7-337,0 3-144,0-1-240,-1-5-88,-1 0-184,-1-3-280,-1 0-720,1 1-385,-2 0-1007,-1 2-2113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7930,'5'89'3817,"-5"-81"-873,-1 4-1520,1 12-511,-2-3-113,2 9-312,0 2-200,0-1-192,0 3-128,-2-3-536,1-3-328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38 120 10146,'-37'12'4185,"40"-20"-2489,8-5-863,1-4-65,2-2-232,9 4-96,0 2-168,1 2-24,4 3-48,-9-2-16,2 5-96,-4-3-32,1 8-440,3-2-336,-5-1-1473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10986,'123'6'4201,"-111"-12"-3113,1 6-111,0-4-353,4 4-216,-5 2-184,6-2-104,-2 0-80,-1-2-120,7 1-496,-2-1-248,8 1-1665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14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96 128 10674,'9'-46'1696,"-6"25"964,14-40 0,-39 139 3928,15-53-6584,0-1-1,-1 0 0,-22 43 1,23-52 26,6-12-27,1-1-1,-1 1 0,-1-1 0,1 1 1,0 0-1,-1-1 0,1 0 0,-1 1 1,1-1-1,-1 0 0,0 0 0,0 0 1,0 0-1,-1 0 0,1-1 0,0 1 1,-1 0-1,1-1 0,-1 0 0,1 0 1,-4 2-1,18-10-1126,23-4 525,20 0-726,101-6 0,-80 13 836,-20-1 462,0 4 0,76 6-1,-115-2 300,-1 1 0,0 0 0,0 1-1,16 8 1,-32-13-206,0 0 0,0 0-1,-1 0 1,1 0 0,0 0-1,0 0 1,0 0 0,-1 0 0,1 0-1,0 0 1,0 1 0,0-1-1,-1 0 1,1 0 0,0 0 0,0 0-1,0 0 1,0 1 0,0-1-1,-1 0 1,1 0 0,0 0 0,0 1-1,0-1 1,0 0 0,0 0-1,0 0 1,0 1 0,0-1 0,0 0-1,0 0 1,-1 0 0,1 1-1,0-1 1,0 0 0,0 0 0,1 1-1,-1-1 1,0 0 0,0 0-1,0 0 1,0 1 0,0-1 0,0 0-1,0 0 1,0 0 0,0 1-1,0-1 1,1 0 0,-1 0 0,0 0-1,0 1 1,0-1 0,0 0-1,1 0 1,-1 0 0,0 0 0,0 0-1,0 0 1,1 1 0,-30 6 1076,15-4-1063,-3 1 145,0-1 0,0-1-1,-20 1 1,32-3-196,1 0 0,0 0 1,-1 0-1,1-1 0,0 0 1,-1 0-1,1 0 0,0 0 1,0 0-1,0-1 0,0 0 0,0 0 1,0 0-1,0 0 0,1-1 1,-1 1-1,1-1 0,-1 0 1,-3-4-1,6 5-40,0 0-1,-1 0 1,1 0 0,0 0 0,0 0-1,0 0 1,0 0 0,0 0-1,1 0 1,-1 0 0,1-1 0,-1 1-1,1 0 1,0 0 0,0-1 0,0 1-1,0 0 1,0 0 0,1-1 0,0-3-1,0 2-19,1 1 0,0 0-1,0-1 1,0 1-1,0 0 1,0 0 0,0 0-1,1 0 1,0 1-1,-1-1 1,6-3 0,0 1-53,0 0 0,0 0 0,0 0 0,1 1 0,-1 1 0,1 0 1,0 0-1,0 0 0,14-1 0,-19 3-81,0 1 1,0 0-1,0-1 0,0 2 1,0-1-1,1 0 0,-1 1 1,0 0-1,0 0 0,0 0 1,0 0-1,0 1 0,-1-1 1,1 1-1,0 0 0,-1 0 1,1 1-1,-1-1 0,0 1 1,0-1-1,0 1 0,5 7 1,8 14-2620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3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9178,'3'0'3985,"4"0"-2169,4 2-752,-5 0-71,11-1-281,-9-1-72,6 0-232,4 0-120,-5 2-128,7 1-80,-1-3-160,2 0-200,7-3-584,1 3-304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3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9818,'130'5'3801,"-113"-2"-2545,2 4-248,2-9-223,2 2-161,3 2-320,-2-2-136,-3 6-104,-3-2-80,2 1-360,-1-1-272,7-4-2633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3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10338,'10'0'4105,"0"2"-2721,4 1-191,-4 4-449,-4-6-272,3-1-296,4 2-112,1-4-72,2 2-136,4-1-496,-7-1-240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11018,'118'13'4265,"-110"-13"-2992,1-2-193,-1 4-472,11 1-176,1 3-288,-6-4-80,6-2-40,-10 0-72,-1-3-264,-1 1-208,5 2-440,-1 0-169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4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7418,'83'5'3624,"-77"0"-567,4 0-1985,0 6-296,0-1-119,-1-2-305,-4 2-136,3-4-168,-1 7-24,-1-1-64,4 1-192,-5 5-833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9546,'-4'8'3921,"-2"13"-1953,4 8-1072,-3-6-319,5 4-105,-1 1-400,-4-5-336,5 3-1433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9170,'19'97'3747,"-18"-95"-3515,-1-1-1,0 1 1,0-1-1,1 0 1,-1 1-1,1-1 1,-1 0-1,1 1 1,0-1-1,-1 0 1,1 0-1,0 0 1,0 0-1,0 1 1,0-1-1,1 1 1,9-2 110,-9 0 8,46-1 1407,-42 0-1545,0 0-1,0 1 1,1 0-1,-1 0 1,0 0-1,1 1 1,-1 0-1,0 0 1,0 1-1,10 3 1,-4 0-322,0-1 0,0 1 0,0-2 0,1 0 0,21 2 0,-4 0-1547,-8-1 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1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10098,'2'-2'4033,"7"2"-2449,-4 0 2113,7 0-2937,7 0-152,41 4-55,-31 2-185,-9-7-128,1 1-168,-3-5-24,-5 3-160,10 5-160,-1 4-633,4-6-383,5-1-2297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5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66 11346,'-63'-42'4377,"65"32"-2960,4 5-361,-4 0-128,-2 2 848,10 4-1704,6 3-128,39 5-232,-37-9-584,8 2-360,-10-7-3073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11034,'101'13'4257,"-101"-18"-3000,3-1-553,14 9-32,1 3-224,-1-1-112,8-3-256,-6-7 16,3-5-56,5 10-16,1 7-344,-4-1-280,-3 1-552,-1-7-1241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2:32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141 119 8594,'43'-49'3313,"-42"49"-3221,-1-1 1,1 0-1,0 1 1,-1-1-1,1 1 1,0-1-1,-1 1 1,1-1-1,0 1 1,0-1-1,0 1 1,-1 0-1,1-1 1,0 1 0,0 0-1,0 0 1,0 0-1,0 0 1,0 0-1,-1 0 1,1 0-1,0 0 1,0 0-1,0 0 1,0 0-1,0 0 1,0 1-1,-1-1 1,1 0 0,0 0-1,0 1 1,0-1-1,-1 1 1,1-1-1,0 1 1,0-1-1,-1 1 1,1 0-1,-1-1 1,1 1-1,0 0 1,-1-1-1,1 1 1,-1 0 0,1 0-1,-1-1 1,0 1-1,1 0 1,-1 0-1,0 0 1,0 0-1,1-1 1,-1 1-1,0 0 1,0 0-1,0 0 1,0 0-1,0 0 1,0 0-1,-1 0 1,1-1 0,0 1-1,0 0 1,-1 2-1,-1 0 66,-1 0-1,1 0 1,-1 0 0,0-1-1,0 1 1,0 0-1,0-1 1,0 0 0,0 0-1,-1 0 1,1 0 0,-1-1-1,0 1 1,1-1-1,-1 0 1,0 0 0,0 0-1,1 0 1,-1-1-1,0 1 1,0-1 0,0 0-1,0-1 1,0 1 0,0 0-1,0-1 1,1 0-1,-1 0 1,0 0 0,0-1-1,-5-2 1,8 3-155,0 1 1,1-1-1,-1 0 1,1 1-1,-1-1 1,1 0-1,-1 1 1,1-1-1,-1 0 1,1 0-1,-1 1 1,1-1-1,0 0 1,-1 0-1,1 0 1,0 1-1,0-1 1,0 0-1,0 0 1,0 0-1,0 0 1,0 0-1,0 0 0,0 1 1,0-1-1,0 0 1,0 0-1,1 0 1,-1 0-1,0 1 1,1-1-1,-1 0 1,1 0-1,-1 0 1,0 1-1,1-1 1,0 0-1,-1 1 1,1-1-1,-1 0 1,1 1-1,0-1 1,0 0-1,2-1-9,-1 0 0,1-1 0,0 1 0,-1 0 0,1 0 0,0 1 0,0-1 0,1 1 0,4-3 0,-3 3-41,1 0-1,-1 0 0,1 0 1,-1 1-1,1 0 0,-1 0 1,1 0-1,-1 1 0,1-1 1,-1 1-1,0 1 0,1-1 1,-1 1-1,9 4 0,-14-6 42,1 0-1,-1 1 0,1-1 0,-1 1 0,1-1 0,-1 0 0,1 1 1,-1-1-1,1 1 0,-1-1 0,1 1 0,-1-1 0,0 1 0,1 0 1,-1-1-1,0 1 0,0-1 0,0 1 0,1 0 0,-1-1 0,0 1 1,0 0-1,0-1 0,0 1 0,0 0 0,0-1 0,0 1 0,0 0 1,0-1-1,0 1 0,-1 0 0,1-1 0,0 1 0,0-1 1,-1 1-1,1 0 0,0-1 0,-1 1 0,1-1 0,0 1 0,-1-1 1,1 1-1,-1-1 0,1 1 0,-1-1 0,0 1 0,-31 18 40,26-15-38,-5 1 45,0 1 0,-1-2 1,-21 7-1,28-10-6,0 0-1,-1 0 0,1 0 1,-1 0-1,1-1 1,-1 0-1,1 0 1,0-1-1,-1 1 1,1-1-1,-6-2 1,10 2-26,-1 1 0,0-1 0,1 0 0,0 0 0,-1 0 0,1 0 0,0-1 0,-1 1 0,1 0 1,0 0-1,0-1 0,0 1 0,0-1 0,0 1 0,0-1 0,1 1 0,-1-1 0,0 1 0,1-1 1,-1 0-1,1 1 0,0-1 0,-1 0 0,1 1 0,0-1 0,0 0 0,0 0 0,0 1 0,1-1 1,-1-2-1,1 0-12,-1 1 1,1-1-1,0 1 1,0-1-1,1 1 1,-1-1-1,0 1 1,1 0 0,0 0-1,0-1 1,0 1-1,0 0 1,4-3-1,-1 2-2,0 0 0,1 0 0,-1 1 0,1-1 0,0 1-1,0 1 1,0-1 0,0 1 0,0 0 0,1 1 0,12-3 0,-17 4-4,1 0 1,-1 0 0,1 0 0,-1 0 0,1 0 0,-1 1 0,1-1 0,-1 1 0,0 0 0,1-1-1,-1 1 1,0 0 0,0 0 0,1 0 0,-1 1 0,0-1 0,0 1 0,0-1 0,0 1 0,-1 0-1,1-1 1,0 1 0,-1 0 0,1 0 0,-1 0 0,0 0 0,1 0 0,-1 1 0,0-1 0,0 0-1,-1 1 1,1-1 0,0 0 0,0 5 0,-1-5 5,0 0 1,1 0-1,-1 0 0,0 0 0,0 0 1,0 0-1,-1 0 0,1 0 0,0-1 0,-1 1 1,1 0-1,-1 0 0,0 0 0,1 0 1,-1-1-1,0 1 0,0 0 0,-2 2 1,0-1 18,0 0 1,0 0 0,0 0 0,0-1-1,-1 1 1,1-1 0,-1 0 0,-5 2-1,-6 2 159,0-1 0,0 0-1,-24 3 1,38-8-151,-2 1 5,1 0 0,-1-1-1,0 1 1,1-1 0,-1 0-1,0 0 1,1 0 0,-1 0 0,0 0-1,0 0 1,1-1 0,-1 0-1,1 1 1,-1-1 0,0 0-1,1 0 1,0 0 0,-1-1-1,1 1 1,0 0 0,-1-1-1,-1-2 1,2 2-17,1 0 1,0-1-1,0 1 0,0-1 1,0 1-1,0-1 0,0 0 1,0 1-1,1-1 0,0 0 0,-1 1 1,1-1-1,0 0 0,0 0 1,0 1-1,1-1 0,-1 0 1,1 1-1,0-1 0,-1 0 1,2-2-1,0 0-15,0 0 0,0 0 0,1 0-1,-1 0 1,1 0 0,0 1 0,0-1 0,1 1 0,0 0 0,-1 0 0,1 0 0,0 0 0,1 1-1,-1 0 1,8-5 0,-10 7-3,1 0 0,0 0 0,-1 0 0,1 0 0,0 0 0,-1 0-1,1 1 1,0-1 0,0 1 0,-1 0 0,1 0 0,0 0 0,0 0 0,0 1-1,-1-1 1,1 1 0,0-1 0,0 1 0,-1 0 0,1 0 0,-1 0 0,1 1-1,-1-1 1,1 0 0,-1 1 0,0 0 0,0-1 0,0 1 0,0 0 0,0 0 0,3 4-1,-3-3 4,0 0 0,0 0 0,-1 0 0,1 0 0,-1 0 0,1 0 0,-1 1 0,-1-1 0,1 0-1,0 1 1,-1-1 0,1 0 0,-1 1 0,0-1 0,0 1 0,0-1 0,-1 0 0,1 1 0,-1-1-1,0 0 1,0 1 0,0-1 0,0 0 0,-1 0 0,1 0 0,-3 3 0,3-3 8,-1 0 0,0-1 0,0 1 0,0-1 0,0 0 1,0 0-1,0 0 0,-1 0 0,1 0 0,-1 0 0,1 0 0,-1-1 1,0 1-1,0-1 0,0 0 0,0 0 0,0 0 0,0 0 0,0 0 0,0-1 1,0 0-1,0 1 0,0-1 0,0 0 0,0 0 0,0-1 0,0 1 1,0-1-1,-6-1 0,8 1-96,-1 1 1,0-1 0,0 0-1,1-1 1,-1 1 0,1 0-1,-1 0 1,1-1 0,-1 1-1,1-1 1,0 1 0,0-1-1,0 1 1,0-1-1,0 0 1,0 1 0,0-1-1,0 0 1,1 0 0,-1 0-1,0 0 1,1 0 0,0 0-1,0 0 1,-1 0 0,1 0-1,0 0 1,1 0 0,-1-2-1,1-17-4612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6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10778,'5'-1'4097,"13"1"-2961,0-2-175,0-4-305,16 6-96,-7 1-224,-4-6-64,6 12-112,-17-7-48,1 0-136,1 6-184,-1-4-432,-3-2-240,6-3-1073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1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8274,'8'3'3505,"4"-3"-2057,2-1-344,3 1-40,7 0-176,-4 0-151,9 5-265,-10-4-144,-6-6-200,13 5-32,-11-6-72,11 6 16,-7-7-104,1 1-128,-1 3-360,-6-7-176,15 10-545,-4 0-559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20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11715,'41'-75'4568,"-41"81"-3079,3 7-505,0 12-416,1 1-128,-3 3-320,-2 2-200,-3 1-568,1-4-432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21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51 9122,'44'-51'13043,"-46"51"-12115,-1 13-248,-5 12-384,-22 30-96,16-44-216,2 6-272,-1-4-960,5 1-649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3:2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50 10442,'16'-49'4889,"-16"75"-1328,-8 18-2633,0 6-160,0-8-295,3-9-129,5-7-288,5-5-368,3-5-1081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0:2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142 210 11594,'-53'-33'3772,"55"30"-3588,0 2 0,0-1 0,0 0 0,0 0 0,1 1-1,-1-1 1,0 1 0,1-1 0,-1 1 0,1 0 0,0 0 0,2 0 0,8-5 23,6-4-56,-2-1 0,29-20-1,-40 26-76,0 0 0,-1 0 0,1-1 0,-1 0-1,0 1 1,0-2 0,-1 1 0,0 0 0,0-1-1,4-9 1,-8 15-42,1 1 0,-1-1 0,1 1 0,-1-1 0,0 1 0,0-1 0,1 0 0,-1 1 0,0-1 0,0 0 0,0 1 0,0-1-1,1 0 1,-1 1 0,0-1 0,0 0 0,0 1 0,-1-1 0,1 0 0,0 1 0,0-1 0,0 1 0,0-1 0,-1 0 0,1 1 0,0-1 0,0 1 0,-1-1 0,1 0 0,-1 1 0,1-1 0,0 1 0,-1-1-1,1 1 1,-1 0 0,1-1 0,-1 1 0,1-1 0,-1 1 0,0 0 0,1-1 0,-1 1 0,1 0 0,-2-1 0,-1 1 90,1 0 0,-1 1 1,0-1-1,0 0 0,1 1 0,-1 0 1,1-1-1,-1 1 0,1 0 0,-1 0 0,-3 3 1,-9 5 230,1 1 0,0 1 0,0 1 0,1 0 1,1 0-1,-15 19 0,5-2 107,1 0 0,-20 37 1,35-55-359,1 1 1,-1-1-1,2 2 1,0-1-1,0 0 1,1 1-1,1-1 1,-2 19-1,4-28-95,0 0 1,0 0-1,0 0 0,0 0 0,1 0 0,-1 0 1,1 0-1,-1 0 0,1 0 0,0 0 0,1 0 1,-1 0-1,0-1 0,1 1 0,-1 0 0,1-1 1,0 1-1,0-1 0,0 0 0,0 1 1,0-1-1,1 0 0,-1-1 0,1 1 0,-1 0 1,1-1-1,0 1 0,-1-1 0,1 0 0,0 0 1,0 0-1,0 0 0,0 0 0,0-1 0,0 1 1,0-1-1,0 0 0,0 0 0,5 0 0,3-1-55,1 0 0,-1-1 0,0 0 0,0-1 0,0 0 0,0 0 0,-1-1 0,1-1 0,-1 0 0,0 0 0,10-8 0,-9 6-268,-1 0 0,1-1-1,-2-1 1,1 0 0,-1 0-1,0-1 1,-1 0 0,0 0-1,9-16 1,-7-3-2026,-8 5-441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0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95 246 9322,'-7'1'713,"-29"9"1461,37-10-2106,-1 0 0,0 0 0,0 0 0,1 0 0,-1 1 0,0-1 0,1 0 0,-1 0 0,0 0 0,0 0 0,1 1 0,-1-1 0,0 0 0,0 0 0,0 0 0,1 1 0,-1-1 0,0 0 0,0 1 0,0-1 0,0 0 0,1 0 0,-1 1 0,0-1 0,0 0 0,0 1-1,0-1 1,0 0 0,0 1 0,0-1 0,0 0 0,0 1 0,0-1 0,0 0 0,0 0 0,0 1 0,0-1 0,0 0 0,0 1 0,-1-1 0,1 0 0,0 1 0,0-1 0,0 0 0,0 0 0,-1 1 0,1-1 0,0 0 0,0 0 0,0 0 0,-1 1 0,1-1 0,0 0 0,0 0 0,-1 0 0,1 1 0,0-1 0,-1 0 0,1 0 0,0 0 0,0 0 0,-1 0 0,1 0 0,-1 0 0,10 3 245,0 0 0,0-1 0,1 0 0,-1 0 0,0-1 0,1-1 0,-1 0 0,1 0 0,-1 0 0,1-1 0,17-5 0,-22 5-281,0 0 1,0 0 0,0-1 0,0 1 0,0-1 0,0 0 0,-1-1 0,1 1-1,-1-1 1,0 0 0,1 0 0,-2 0 0,1 0 0,0-1 0,0 0 0,-1 0-1,0 0 1,0 0 0,0 0 0,0-1 0,-1 1 0,0-1 0,3-7 0,-5 9-11,0 0 1,0 0 0,0 0 0,0 0 0,0 1 0,-1-1 0,1 0 0,-1 0 0,0 1-1,0-1 1,0 0 0,0 1 0,-1-1 0,1 1 0,-1-1 0,1 1 0,-1 0 0,0-1-1,0 1 1,0 0 0,0 0 0,0 0 0,0 1 0,-1-1 0,1 0 0,-4 0 0,-6-6 229,-2 1 1,1 0 0,-23-7 0,-111-29 2250,146 42-2473,-1 1 0,1-1 0,0 1 0,0-1-1,0 1 1,-1-1 0,1 0 0,0 1-1,0-1 1,0 0 0,0 0 0,0 0 0,-1-2-1,2 3-20,0 0 0,0-1 0,0 1-1,0 0 1,0-1 0,0 1 0,0 0 0,0-1-1,0 1 1,0 0 0,0-1 0,0 1-1,0 0 1,0-1 0,0 1 0,0 0 0,0-1-1,1 1 1,-1 0 0,0-1 0,0 1-1,0 0 1,1 0 0,-1-1 0,0 1 0,0 0-1,1 0 1,-1-1 0,0 1 0,0 0-1,1 0 1,3-3-12,0 1 0,1 0 0,-1 0 0,0 1 0,1-1 0,8-1 0,24-3-1013,44-2 0,-22 6-1273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0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157 300 11995,'-24'24'1777,"2"1"1,1 0 0,-34 55-1,50-71-1647,0 1 0,1-1-1,0 1 1,0 0 0,1 1-1,0-1 1,1 0 0,0 1 0,1 0-1,0-1 1,0 1 0,2 0-1,-1-1 1,1 1 0,1 0-1,2 12 1,2-7-47,0 0-1,2 0 1,-1 0 0,2-1 0,0 0-1,1-1 1,0 0 0,1 0 0,0-1-1,1-1 1,22 18 0,-7-8-14,2-2 1,0-1-1,0-1 1,62 27-1,-60-33-59,1-1 0,0-2 0,0-1 0,0-1 0,1-2 0,0-2 0,0 0 0,1-3 0,-1 0 0,0-3 0,0 0 0,47-12 0,-51 8-1,-1-2 0,0-1 0,0-1 0,-1-1 0,0-1 0,-1-2 0,-1-1 0,0-1 0,-1 0 0,-1-2 0,-1-1 0,0-1 0,36-46 0,-48 53 6,0 0 0,-1 0 0,0-1 0,-1 0 0,-1-1 0,0 1-1,-1-1 1,-1-1 0,-1 1 0,0-1 0,-1 0 0,-1 0 0,0 0 0,-1 0 0,-1 0-1,-1 0 1,-3-21 0,-2 16 28,0 0 0,-2 0 0,0 1 0,-2 1 0,0-1 0,-1 1 0,-1 1 0,-25-31 0,20 30 58,0 0 0,-1 2 0,-1 0 0,-1 1-1,-1 1 1,0 1 0,-32-18 0,31 23-43,0 1 1,0 1-1,0 1 0,-1 0 0,0 2 1,-1 1-1,1 1 0,-1 1 1,1 1-1,-1 1 0,1 1 1,-1 1-1,1 1 0,-1 1 1,-36 11-1,27-4-174,0 1 0,1 2 0,0 2 1,1 0-1,1 2 0,0 2 0,2 0 0,0 2 0,-47 48 0,-33 57-1477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1:5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13987,'32'-11'5057,"25"1"-4129,37 10-344,15 3 1,52 27-137,15 18-144,19 37-24,15 22 56,-20 33 16,-15 0-40,-37 6-160,-30-3-104,-43-18-24,-12-11-56,-20-28-320,-6-11-256,-18-21-921,-11-11-543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1:5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13123,'8'1'7621,"-1"0"-3691,17 6-3797,-3 0 596,-2-1-538,66 18 478,-77-22-562,1 0 0,-1-1-1,0 0 1,1-1 0,-1 0-1,1 0 1,-1-1 0,14-2 0,-21 2-54,1 1 1,-1-1-1,0 0 1,0 1-1,0-1 1,0 0-1,0 0 1,0 0 0,0 0-1,0 0 1,0 0-1,0 0 1,-1 0-1,1 0 1,0 0 0,-1 0-1,1 0 1,0-1-1,-1 1 1,0 0-1,1 0 1,-1-1 0,0 1-1,1 0 1,-1-3-1,-2-37 742,1 30-706,0-9-622,1 0-1,0 0 1,2 0 0,0 0 0,1 1-1,1-1 1,9-26 0,3 9-2301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2:35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99 10514,'-69'-18'3329,"64"15"-1883,12-1-566,19-1 200,-18 3-408,272-48 3927,-193 40-4295,-1 4 0,169 10 0,-246-3-294,234 27 94,-199-20-82,-1 1-1,0 3 1,64 25 0,-31-3 112,103 63 0,-140-72-23,-2 1 1,-2 2 0,0 1-1,42 46 1,6 11 175,38 45-104,-108-117-199,-10-12-144,-1 0 0,1 0 0,-1 0 0,0 1 1,0-1-1,0 1 0,0-1 0,0 1 0,-1 0 0,3 4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1:53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14027,'63'3'10374,"-48"-1"-10190,1 1 1,-1 0 0,0 1 0,0 1 0,-1 0-1,1 1 1,16 9 0,15 13-68,-28-16-139,1-1 0,0-1-1,0 0 1,1-2-1,40 12 1,-59-19 1,1-1 0,-1 1 1,0-1-1,1 0 1,-1 0-1,1 1 0,0-1 1,-1 0-1,1 0 1,-1-1-1,1 1 0,-1 0 1,1 0-1,-1-1 1,0 1-1,1-1 0,1 0 1,-3 0-1,0 1 0,1-1 0,-1 1 0,0-1 1,0 1-1,1-1 0,-1 0 0,0 1 0,0-1 0,0 1 1,0-1-1,0 1 0,0-1 0,0 0 0,0 1 0,0-1 0,0 1 1,0-1-1,-1 0 0,1 1 0,0-1 0,0 1 0,0-1 1,-1 1-1,1-1 0,0 1 0,-1-2 0,-4-4-105,1 0-1,-1 1 1,0-1-1,0 1 0,-8-7 1,-11-5 24,-1 0 0,-1 2-1,0 1 1,0 1 0,-1 1 0,-1 2 0,0 0 0,-1 2-1,-38-6 1,61 13 200,1 0 0,0 0-1,-1-1 1,1 1 0,-8-5 0,12 5-71,0 1 0,1 0 1,-1-1-1,1 1 0,-1-1 1,0 1-1,1 0 1,-1-1-1,1 1 0,0-1 1,-1 0-1,1 1 0,-1-1 1,1 1-1,0-1 0,-1 0 1,1 1-1,0-1 0,0 0 1,-1 1-1,1-2 0,0 0 13,1 1-1,-1 0 0,0 0 0,1 0 0,-1 0 0,1 0 1,-1 0-1,1 0 0,0 0 0,0 0 0,-1 0 1,1 0-1,0 0 0,0 1 0,0-1 0,0 0 0,0 0 1,1 0-1,168-111 2267,-137 91-1920,67-33 1,10-5-2479,-102 52 51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6:5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0 8378,'-35'158'5340,"-98"857"-1949,122-920-3187,-44 432 602,-48 421 47,-30-5-569,69-573-225,19-79-9,-2 92-15,33-217-418,10-148-283,-1-44-393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6:5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12875,'18'43'5149,"1"25"-5242,-15-51 491,59 232 363,107 456-36,-47 8 99,-116-659-657,-2-16 151,-1 1-1,-1 0 1,-5 54 0,10-187-1034,-5 57-848,-2 35 1403,-1-1-1,0 1 1,-1-1 0,1 1-1,0-1 1,-1 1-1,1 0 1,-1-1-1,0 1 1,1 0-1,-1-1 1,-2-2-1,3 5 135,-1-1 0,1 1 0,0 0 0,0 0 0,-1 0 0,1 0 0,0 0 0,0 0 0,-1 0 0,1 0 0,0 0 0,0-1 0,-1 1 0,1 0-1,0 0 1,0 0 0,-1 1 0,1-1 0,0 0 0,0 0 0,-1 0 0,1 0 0,0 0 0,0 0 0,0 0 0,-1 0 0,1 0 0,0 0 0,0 1-1,-1-1 1,1 0 0,0 0 0,0 0 0,0 0 0,0 1 0,-1-1 0,1 0 0,0 0 0,0 1 0,0-1 0,0 0 0,0 0 0,0 0 0,0 1-1,-1-1 1,1 0 0,0 0 0,0 1 0,0-1 0,0 0 0,0 0 0,0 1 0,0-1 0,1 1 0,-5 22-222,3 12 15,0-34 378,1 0 0,0 0 0,0 0 0,0 0 0,0 0 0,0 0-1,0 0 1,0 0 0,0 0 0,0 0 0,0 0 0,1 0 0,-1 0-1,0 0 1,1 0 0,-1 0 0,1 0 0,-1 0 0,1 0 0,0 0-1,-1 0 1,1 0 0,1 1 0,0-3-95,0 1 0,0-1-1,0 1 1,0-1 0,0 0 0,0 1 0,0-1-1,-1 0 1,1-1 0,0 1 0,-1 0 0,1 0-1,0-1 1,-1 1 0,0-1 0,3-2 0,16-18 103,0-1 0,-1-2 0,-1 0 0,-1 0 0,16-37 0,265-469 1985,-62 198-3985,-163 244 201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2:3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0 945 8042,'63'-49'5408,"-10"-6"-3635,-23 17-1415,29-50-1,-4 6-60,4 3-1,98-101 1,-65 77 218,93-137 0,-162 209-389,-23 31 9,0 0-103,-1 0 0,1 0 0,0 0 0,-1 0 0,1 1 0,-1-1 0,1 0 0,0 0 0,-1 0 0,1 0 0,0 0 0,-1 0 0,1 1 0,-1-1 0,1 0 0,0 0 0,-1 1 0,1-1 0,0 0 0,0 0 1,-1 1-1,1-1 0,0 0 0,0 1 0,-1-1 0,1 0 0,0 1 0,0-1 0,0 1 0,0-1 0,0 0 0,-1 1 0,1-1 0,0 1 0,0-1 0,0 0 0,0 1 0,-3 29 91,1 0 0,4 57 0,0-14 80,3 24 196,30 162 0,26 10-256,8 43 294,-70-304-222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100 223 11306,'-83'77'3936,"70"-68"-950,9-14-1804,8-15-387,-3 18-504,0-3-89,6-24 456,2 1-1,1 0 0,26-53 1,-35 81-649,-1-1 0,1 1 1,-1 0-1,1 0 0,-1-1 1,0 1-1,1 0 1,-1 0-1,1 0 0,-1 0 1,1 0-1,-1-1 0,1 1 1,-1 0-1,1 0 0,-1 0 1,1 0-1,-1 0 0,1 1 1,-1-1-1,1 0 1,-1 0-1,1 0 0,-1 0 1,1 0-1,-1 1 0,0-1 1,1 0-1,-1 0 0,1 1 1,-1-1-1,0 0 0,1 1 1,-1-1-1,0 0 1,1 1-1,-1 0 0,15 14 126,-3 0-92,1 0 0,0-1-1,1 0 1,1-1 0,0-1-1,1 0 1,25 14 0,-40-28 34,0 0 1,0 0-1,0 0 1,0-1-1,0 1 1,-1 0-1,1 0 1,-1-1-1,1 1 0,-1 0 1,0-1-1,0 1 1,0 0-1,-1-3 1,3-9-49,7-40 29,20-63 0,-29 115-103,0 1-1,1-1 1,-1 1 0,1 0-1,-1-1 1,1 1 0,-1 0 0,1-1-1,0 1 1,0 0 0,-1-1-1,1 1 1,0 0 0,0 0 0,1 0-1,-1 0 1,0 0 0,0 0 0,0 0-1,1 1 1,-1-1 0,2-1-1,0 2-160,-1 0-1,1 0 0,-1 0 0,1 0 0,-1 1 1,1-1-1,-1 0 0,1 1 0,-1 0 0,1 0 0,-1 0 1,0 0-1,4 1 0,22 12-1927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81 9858,'39'6'3958,"-37"-6"-3833,-1 0 1,0 0-1,0 1 0,0-1 0,0 0 0,1 1 0,-1 0 0,0-1 0,0 1 0,0-1 1,0 1-1,0 0 0,0 0 0,-1 0 0,1 0 0,0-1 0,0 1 0,0 0 1,-1 0-1,1 1 0,-1-1 0,1 0 0,-1 0 0,1 0 0,-1 0 0,0 0 1,1 0-1,-1 1 0,0-1 0,0 0 0,0 0 0,0 1 0,0-1 0,0 0 0,0 0 1,0 0-1,0 1 0,-1-1 0,1 0 0,0 0 0,-1 0 0,0 2 0,-1 2 175,0 0 0,-1 0 0,1 0 0,-1-1 0,0 1 0,0-1-1,-6 7 1,4-6 13,0 0 0,-1-1 0,1 0 0,-1 0 0,0 0 0,0 0 0,0-1 0,-1 0 0,1-1 0,-13 4 0,16-5-254,1-1 1,-1 0-1,1 0 0,-1 0 0,1 0 0,-1 0 0,1-1 0,0 1 0,-1-1 0,1 1 0,-1-1 0,1 0 0,0 0 0,0 0 0,0 0 0,-1-1 1,1 1-1,0-1 0,1 1 0,-1-1 0,0 1 0,0-1 0,1 0 0,-1 0 0,1 0 0,-1 0 0,1 0 0,0 0 0,0 0 0,0-1 1,0 1-1,0 0 0,0-1 0,0-3 0,-1-2-21,0 0 0,0-1 0,1 0 1,1 1-1,-1-1 0,1 0 0,0 1 0,1-1 1,3-15-1,-3 21-65,-1 0 1,1-1-1,0 1 1,0 0-1,0 0 1,0 0-1,1 0 1,-1 0 0,1 0-1,0 0 1,0 0-1,0 1 1,0-1-1,0 1 1,1-1-1,-1 1 1,1 0-1,-1 0 1,1 0 0,0 0-1,0 1 1,0-1-1,0 1 1,0-1-1,0 1 1,0 0-1,1 1 1,3-2-1,-4 2-88,0 0 0,-1 0 0,1 0 0,0 1 0,0-1 0,0 1-1,0-1 1,0 1 0,-1 0 0,1 0 0,0 1 0,-1-1 0,1 0-1,-1 1 1,1 0 0,-1-1 0,0 1 0,0 0 0,0 0 0,4 4 0,20 25-1815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13683,'69'34'5041,"-69"-53"-4217,0-4-320,1-6-376,-1 1-320,-1-4-768,-4 1-408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62 14307,'-23'-41'5529,"62"36"-4337,5 4-215,-4-7-601,6 1-376,-4 7-968,-11 0-577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1 202 12235,'4'17'1437,"0"-1"1,11 25 0,-14-41-1396,-1 1 0,0-1 1,0 1-1,1-1 0,-1 0 1,1 1-1,-1-1 0,0 0 1,1 0-1,-1 1 0,1-1 1,-1 0-1,0 0 0,1 1 1,-1-1-1,1 0 0,-1 0 1,1 0-1,-1 0 0,1 0 1,-1 0-1,1 0 0,-1 0 1,1 0-1,-1 0 0,1 0 1,-1 0-1,0 0 0,1 0 1,-1 0-1,1-1 0,-1 1 1,1 0-1,-1 0 0,1-1 1,-1 1-1,0 0 0,1 0 1,-1-1-1,0 1 0,1 0 1,-1-1-1,0 1 0,1 0 1,-1-1-1,0 1 0,0-1 1,1 1-1,-1-1 1,18-27 1150,-16 24-941,69-149 3263,-38 77-2253,-33 76-1220,0-1 0,0 0 0,0 1 0,1-1-1,-1 0 1,0 1 0,0-1 0,1 1 0,-1-1 0,1 1 0,-1-1 0,0 1 0,1-1 0,-1 1 0,1-1 0,-1 1 0,1-1 0,0 1 0,-1 0 0,1-1 0,-1 1 0,1 0 0,0-1 0,-1 1 0,1 0 0,1 0 0,-2 0-14,1 0 1,0 1 0,0-1 0,0 1-1,0-1 1,-1 1 0,1-1 0,0 1-1,-1 0 1,1-1 0,0 1 0,-1 0-1,1-1 1,-1 1 0,1 0 0,-1 0-1,1 0 1,18 50 143,-15-40-106,22 58-273,-7-23-1927,20 85-1,-33-94-152</inkml:trace>
  <inkml:trace contextRef="#ctx0" brushRef="#br0" timeOffset="1">103 279 12155,'13'0'5513,"13"1"-2457,12 1-1967,-1 0-225,10-1-824,-3-2-448,0-3-1001,0 1-919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59:0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13211,'19'-3'5369,"22"3"-3105,53 0-655,23 0-9,37-1-64,12-9-263,21 2-553,-3 3-224,-13 5-344,-19 3-104,-49 2-232,-20-3-128,-43-6-224,-15-1-120,-24-8-16,-9-3-169,-13-5-847,-8-5-576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9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7 240 11434,'-1'1'191,"1"1"0,-1 0 0,0-1 0,1 1 0,-1 0-1,1 0 1,-1-1 0,1 1 0,0 0 0,0 0 0,0 0-1,0-1 1,0 1 0,0 0 0,1 2 0,-1-3-132,1 0 0,-1-1 0,1 1 0,-1 0 0,1-1 0,-1 1 0,1 0 0,0-1 0,-1 1 0,1-1-1,0 1 1,-1-1 0,1 1 0,0-1 0,0 1 0,0-1 0,-1 0 0,1 0 0,0 1 0,0-1 0,0 0 0,0 0 0,1 0 0,8 0 111,0 0 0,-1-1 0,1-1-1,20-5 1,-24 6-73,10-3 108,0-1 0,0 0 0,15-7 0,-28 10-143,1 1 0,-1-1 0,1 0 1,-1 0-1,0 0 0,0 0 0,0-1 0,0 0 0,0 1 0,0-1 0,-1 0 1,1 0-1,-1 0 0,0 0 0,0-1 0,0 1 0,0-1 0,1-5 0,-3 7 15,1 0 0,-1 0 0,-1 0 0,1 0 1,0 0-1,0 0 0,-1 0 0,1 0 0,-1 0 0,0 0 0,1 1 0,-1-1 0,0 0 0,0 0 0,0 1 0,-1-1 0,1 0 0,0 1 0,0-1 0,-1 1 0,1 0 0,-1-1 0,0 1 0,1 0 0,-1 0 0,0 0 0,-2-1 0,-8-4 387,0 0 1,-1 1-1,-12-4 0,14 5-74,-25-8 524,-43-17 1121,78 29-2018,1 0 0,-1 0 1,1 0-1,-1-1 1,1 1-1,-1 0 1,1 0-1,-1 0 0,1-1 1,-1 1-1,1 0 1,-1-1-1,1 1 1,-1 0-1,1-1 0,-1 1 1,1-1-1,0 1 1,-1-1-1,1 1 1,0-1-1,0 1 0,-1-1 1,1 1-1,0-1 1,0 1-1,0-1 1,-1 1-1,1-1 0,0 1 1,0-1-1,0 0 1,0 1-1,0-1 1,0 1-1,0-1 0,0 1 1,1-1-1,-1 0 1,1-1-30,1 0 1,-1 1-1,1-1 0,-1 1 1,1-1-1,0 1 0,0 0 1,0-1-1,0 1 1,3-1-1,53-20-1270,-19 13-478,1 5-588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38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821 1 15227,'2'0'5521,"3"14"-4312,3 11-433,0 20-120,-5 10-72,-3 19-200,-13 0-136,-6 14-104,-9-2 0,-17-5 80,-2 2 24,-36-9 16,-21-9-15,-25-4-233,-11-9-241,12-24-935,17-9-600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2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43 390 14675,'-2'0'8890,"0"-5"-7466,-4-40-399,-12-100-809,8 62-528,9 18-1201,-3 18-767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2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166 113 12843,'-33'-55'4623,"33"55"-4521,0-1 0,-1 0 0,1 1 0,0-1 0,0 0 0,-1 0 0,1 1 0,0-1 0,0 0 0,0 0 0,0 1 0,0-1 0,0 0 0,0 0 0,0 1 0,0-1 0,0 0 0,0 0 0,1 1 0,-1-1 0,0 0 0,0 1 0,1-1 0,-1 0 0,1 1 0,-1-1 0,0 0 0,1 1 0,-1-1 0,1 1 0,-1-1 0,1 1 0,0-1 0,-1 1 0,1-1 0,0 1 0,-1 0 0,2-1 0,29-8 1140,-23 7-780,13-4-32,0 2 1,0 0 0,0 1 0,23-1-1,-32 4-387,0 0-1,0 0 0,0 1 0,0 1 1,0 0-1,-1 1 0,1 0 0,18 8 0,-27-10-38,0 0 0,-1 1 0,1-1 0,0 1 0,-1 0 0,0-1 0,1 1 0,-1 0 0,0 1 0,0-1 0,0 0 0,0 0 0,-1 1 0,3 3 0,-4-4-1,1 0-1,0 0 1,-1 0 0,0 0-1,1 0 1,-1 0-1,0 0 1,0 0 0,0 0-1,0 0 1,0 0 0,-1 0-1,1 0 1,-1 0 0,1-1-1,-2 4 1,-2 3 6,-1-1 1,1 0-1,-1 0 1,0-1-1,-1 1 1,0-1-1,0-1 0,-13 11 1,-17 9-94,0-2 1,-2-2-1,0-1 1,-2-2-1,0-2 1,0-2-1,-84 19 1,108-31-1915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3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65 257 13659,'-28'59'8858,"22"-72"-6754,-5-15-383,9-11-921,-9-11-360,7-7-808,1 5-448,3 10-1225,13 8-687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3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71 101 13891,'-10'-59'4673,"10"58"-4567,0-1-1,0 1 1,0-1-1,1 1 1,-1-1 0,0 1-1,1 0 1,-1-1-1,1 1 1,0 0 0,-1-1-1,1 1 1,0 0-1,0 0 1,0 0 0,0-1-1,0 1 1,0 0-1,0 0 1,0 0 0,0 1-1,0-1 1,1 0-1,-1 0 1,2 0 0,30-8 1086,-31 8-1169,0 1 0,1 0-1,-1-1 1,0 1 0,1 0-1,-1 0 1,0 0 0,0 0 0,1 1-1,-1-1 1,0 1 0,0-1-1,1 1 1,-1 0 0,0 0 0,0 0-1,0 0 1,0 0 0,0 0-1,0 0 1,0 1 0,-1-1 0,1 1-1,0 0 1,-1-1 0,1 1-1,-1 0 1,1 0 0,-1 0 0,0 0-1,0 0 1,0 0 0,1 3-1,-1 0-17,0 1 0,0-1 0,0 1 0,-1-1 0,0 1 0,0 0-1,0-1 1,-1 1 0,0-1 0,0 1 0,0-1 0,0 0-1,-4 7 1,-4 8 236,-2-1 1,-1 0-1,0 0 0,-1-1 0,-1 0 0,-1-1 0,0-1 0,-1-1 0,-31 24 1,38-30 522,24-14-330,-10 3-418,13-5-339,1 0 0,1 2-1,-1 0 1,1 1 0,0 1-1,0 0 1,0 2 0,1 0-1,-1 2 1,0 0 0,0 1-1,0 1 1,0 1-1,24 8 1,12 11-1182,-38-15 1473,0 0 0,1-1 0,-1-1 0,30 5 1,-82-38 5763,15 11-5185,0 0 0,1-1 0,1 0 1,0-2-1,-26-39 0,34 35-922,9 22 317,0 0 0,0 0 1,0 0-1,0 1 0,0-1 0,0 0 0,0 0 0,0 0 0,0 1 0,0-1 0,0 0 0,1 0 0,-1 1 0,0-1 0,0 0 0,1 0 0,-1 1 0,1-1 0,-1 0 0,0 1 1,1-1-1,0 0 0,-1 1 0,1-1 0,-1 1 0,2-2 0,30-6-2715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3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64 12155,'17'-6'1424,"1"1"0,31-5 1,-48 10-1352,0 0 0,0 0 1,0 0-1,0 0 0,0 0 1,0 1-1,0-1 1,0 0-1,0 1 0,0-1 1,0 0-1,0 1 1,0-1-1,0 1 0,0 0 1,0-1-1,0 1 1,0 0-1,-1-1 0,1 1 1,0 0-1,-1 0 1,1 0-1,0 0 0,-1 0 1,1-1-1,-1 1 1,1 1-1,5 30 1308,-6-27-1079,1 6 102,0-1-1,-1 1 1,-1 0 0,0-1 0,-1 1-1,1-1 1,-2 0 0,0 1 0,-5 11-1,7-18-239,-1 1 0,0-1 0,-1 0-1,1 0 1,-1 0 0,1 0 0,-1-1 0,0 1-1,-1-1 1,1 0 0,0 1 0,-1-2 0,0 1-1,0 0 1,0-1 0,0 1 0,0-1 0,0 0-1,-1-1 1,1 1 0,-1-1 0,1 0 0,-7 1-1,5-1-36,-1-1-1,1 0 1,0 0 0,0-1-1,0 1 1,0-1-1,0-1 1,0 1-1,0-1 1,0 0-1,0-1 1,1 1-1,-1-1 1,1 0-1,0 0 1,0-1-1,0 1 1,0-1 0,0-1-1,1 1 1,0 0-1,0-1 1,-7-10-1,8 9-106,-1 0 0,1 0-1,1-1 1,-1 0 0,1 1-1,0-1 1,1 0 0,-1 0-1,1 0 1,1 0 0,-1 0-1,1 0 1,1 0 0,-1 0-1,1 0 1,0 0 0,1 0-1,0 0 1,0 0 0,6-13-1,-6 16-81,0 0-1,0 1 0,1-1 0,-1 0 0,1 1 0,0-1 0,0 1 0,0 0 0,1 0 0,-1 0 0,1 1 0,0-1 0,0 1 0,-1 0 1,2 0-1,-1 0 0,0 0 0,0 1 0,0-1 0,8 0 0,-5 1-359,0 0 0,1 1 0,-1 0 0,0 0 1,1 1-1,-1 0 0,0 0 0,0 0 0,0 1 0,0 0 0,11 6 0,20 15-5279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4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23 341 13291,'11'26'4269,"-16"-35"-413,-15-50 412,17 40-3789,0 1 0,1-1 0,2 0 0,1-29 0,0 37-446,0 1 1,1-1 0,0 1-1,0 0 1,1 0-1,0 0 1,1 0-1,0 1 1,10-17-1,-10 21-76,0 0 0,0 0 0,1 0 0,-1 1-1,1 0 1,0 0 0,0 0 0,1 0 0,-1 1 0,1 0 0,0 0 0,0 0 0,0 1-1,6-2 1,-12 4 15,1 0 1,-1 0-1,1 0 0,-1 0 0,1 0 1,-1 0-1,1 0 0,-1 0 0,1 0 0,-1 0 1,1 0-1,-1 0 0,1 0 0,-1 0 0,1 0 1,-1 0-1,0 1 0,1-1 0,-1 0 1,1 0-1,-1 1 0,0-1 0,1 0 0,-1 0 1,1 1-1,-1-1 0,0 1 0,0-1 0,1 0 1,-1 1-1,0-1 0,0 1 0,1-1 0,-1 0 1,0 1-1,0-1 0,0 1 0,0 25-589,-3-15 482,0-1 0,0-1 1,-7 15-1,6-17 121,-1 0 1,0 0-1,0-1 1,-1 0 0,0 0-1,0 0 1,-7 4-1,6-4 136,0-1 0,0 1-1,1 1 1,0-1 0,1 1-1,-7 9 1,29-21 379,-8 1-505,4 1-424,1 1-1,-1 0 1,0 1 0,0 0-1,1 1 1,-1 1-1,0 0 1,1 1-1,-1 0 1,24 8-1,1 2-1520,0 2 0,47 24-1,-49-18 1433,-27-14 1103,-1-1 0,1 0 0,1-1 0,-1 0 1,15 4-1,-23-12 2770,-9-11-1063,-21-27 33,4 4-1458,-4-15-1047,28 41-1577,9 3-974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4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51 200 15699,'-7'51'6282,"12"-56"-4058,2-5-583,-6-14-465,-5-14-488,-9-7-1040,-2-4-368,2 5-1153,2 8-639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5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 14147,'28'1'5921,"13"4"-3416,17 3-1273,-1-6-240,10-4-680,-11-1-536,-5-5-1328,-1 6-656</inkml:trace>
  <inkml:trace contextRef="#ctx0" brushRef="#br0" timeOffset="1">546 48 12083,'44'-42'5473,"-42"37"-2233,4 8-1535,6 7-281,6 8-616,3 6-344,-3 4-888,6 3-480,-1-4-1576,-4-9-3154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5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59 13699,'68'-58'6241,"-76"72"-2736,-5 22-1593,-11 6-247,-15 20-785,3-2-384,15 2-432,10-7-328,11-14-1168,3-14-809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5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0 247 13803,'23'43'6121,"-31"-69"-2440,3-5-1408,-2-18-961,4 3-224,8-1-1024,5 3-552,1 17-1304,9 7-905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1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41 302 11907,'-34'34'4296,"34"-34"-4252,0 0 0,0 0 0,0 1-1,0-1 1,-1 0 0,1 0-1,0 0 1,0 0 0,0 0-1,0 0 1,-1 0 0,1 0-1,0 0 1,0 0 0,0 0 0,-1 0-1,1 0 1,0 0 0,0 0-1,0 0 1,-1 0 0,1 0-1,0 0 1,0 0 0,0 0-1,0 0 1,-1 0 0,1-1 0,0 1-1,0 0 1,0 0 0,0 0-1,0 0 1,-1 0 0,1 0-1,0-1 1,0 1 0,0 0-1,0 0 1,0 0 0,0 0 0,0-1-1,0 1 1,-1 0 0,1 0-1,0 0 1,0 0 0,0-1-1,0 1 1,0 0 0,0 0-1,0 0 1,0-1 0,0 1 0,0 0-1,0 0 1,0 0 0,0 0-1,1-1 1,-1 1 0,0 0-1,0 0 1,0-1 0,0-14 353,0 14-223,6-55 869,1 1 0,18-62 0,-14 92-900,-11 24-139,0 1 0,0 0 0,1-1 0,-1 1 0,0 0 0,1-1 0,-1 1 0,0 0 0,1 0 0,-1-1 0,0 1 0,1 0 0,-1 0 0,1 0 0,-1-1 0,1 1 0,-1 0 0,0 0 0,1 0 0,-1 0 0,1 0 0,-1 0-1,1 0 1,-1 0 0,1 0 0,-1 0 0,0 0 0,2 1 0,1 1 10,-1 0-1,1 0 1,0 0-1,0 1 1,-1 0-1,0-1 1,1 1-1,-1 0 1,2 3-1,6 8 2,-10-14-15,7 10 13,1-1 0,0 0 0,0 0 0,16 11 0,-22-18-15,0-1 1,-1 1 0,1-1 0,0 0 0,1 0-1,-1 0 1,0 0 0,0 0 0,0 0 0,1 0-1,-1-1 1,0 1 0,1-1 0,-1 0 0,0 0-1,1 0 1,-1 0 0,0 0 0,1 0 0,-1 0-1,0-1 1,1 1 0,-1-1 0,0 0 0,0 0-1,1 0 1,-1 0 0,0 0 0,0 0 0,0 0 0,3-4-1,2-2 16,0 0 0,0-1-1,-1 0 1,0 0-1,0 0 1,-1-1 0,0 0-1,-1 0 1,0 0-1,0-1 1,-1 1 0,0-1-1,1-10 1,-5-3 455,1 21-134,3 12 1,1 8-167,-1 1 0,3 34-1,-4-31-665,7 37-1,-9-56 345,1-1 0,0 1 0,-1 0-1,1-1 1,0 1 0,1-1 0,-1 1 0,0-1 0,1 1 0,-1-1 0,1 0 0,0 0 0,0 0 0,0 0 0,0 0-1,0 0 1,0 0 0,0-1 0,1 1 0,-1-1 0,1 0 0,2 2 0,-2-3-126,0 1 0,0-1 0,0 0 0,0 0 0,0 0 0,0 0 0,0 0 0,0-1 0,0 1 0,0-1 0,0 0 0,0 0 0,-1 0 0,1 0 0,0 0 0,-1-1 0,1 1 0,0-1 0,-1 1 0,3-4 0,0 1-188,0-1 0,0 1 0,-1-1 0,1 0-1,-1-1 1,-1 1 0,1-1 0,-1 0-1,0 0 1,4-9 0,-6 10 550,1 0-1,-1 0 1,0 0 0,0-1-1,0-9 1,-1 11 451,0 0 1,-1 0-1,1 0 1,-1 0-1,0 0 1,0 0-1,0 0 1,-3-5-1,-3 0 2003,3 12 313,4-1-2635,-1 0 0,1 0 0,0 0-1,1 0 1,-1 0 0,0 0 0,0 0 0,1 0-1,0 0 1,0 3 0,4 6-47,-1-1 0,2 1 0,0-1 0,0 0 1,0 0-1,2-1 0,-1 1 0,10 8 0,-12-14-130,0 1 1,1-2-1,-1 1 0,1 0 0,0-1 0,0 0 1,0 0-1,0-1 0,0 0 0,1 0 1,-1 0-1,1-1 0,-1 0 0,1 0 1,-1 0-1,9-1 0,-5-1 70,0 0 0,0 0 0,0-1 1,0 0-1,0-1 0,0 0 0,-1 0 0,0-1 1,18-10-1,-22 11-60,0 0 0,-1-1 0,1 1 1,-1-1-1,0 0 0,0 0 0,0-1 0,-1 1 1,1-1-1,-1 0 0,0 0 0,-1 0 0,1 0 1,-1 0-1,0 0 0,0-1 0,-1 1 0,1-1 0,0-6 1,-3 5-87,-1 0-1,1 0 1,-1 0 0,0 1 0,-1-1 0,1 1 0,-1-1 0,-7-9-1,6 6-3454,22 25 2533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6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65 213 9202,'-30'47'4640,"30"-47"-4548,0 1 1,0-1 0,0 0 0,0 0 0,0 0 0,-1 0 0,1 0-1,0 0 1,0 1 0,0-1 0,0 0 0,0 0 0,0 0-1,-1 0 1,1 0 0,0 0 0,0 0 0,0 0 0,0 0-1,-1 0 1,1 0 0,0 0 0,0 0 0,0 0 0,0 0 0,0 0-1,-1 0 1,1 0 0,0 0 0,0 0 0,0 0 0,0 0-1,-1 0 1,1 0 0,0 0 0,0 0 0,0 0 0,0 0-1,0 0 1,-1 0 0,1-1 0,0 1 0,0 0 0,0 0-1,0 0 1,0 0 0,0 0 0,-1-1 0,-5-11 1906,-2-18-506,7 28-1106,-3-13 489,1 0 0,1 0 0,-1-29 0,3 39-770,0 1 1,1 0-1,-1 0 0,1 0 1,0 0-1,0 0 1,0 0-1,4-6 0,-4 8-69,0 0-1,0 1 0,0-1 1,1 1-1,-1-1 0,0 1 1,1-1-1,-1 1 0,1 0 1,-1 0-1,1 0 0,0 0 1,0 0-1,-1 0 0,1 0 1,0 1-1,0-1 0,0 1 1,2-1-1,-3 1-22,1 0 0,-1 0-1,0 0 1,0 0 0,1 1 0,-1-1 0,0 0-1,0 1 1,1-1 0,-1 1 0,0-1 0,0 1 0,0 0-1,0 0 1,0-1 0,0 1 0,0 0 0,0 0-1,1 2 1,19 23-21,-14-16 10,39 40-158,-42-47 128,0 1 0,1-1 0,-1 1 0,1-1 0,-1-1 0,1 1 0,0 0 0,0-1 0,0 0 0,6 1 0,-10-3 32,1 1 0,-1-1 0,0 0 1,0 0-1,1 0 0,-1 0 0,0 0 0,0 0 1,0 0-1,1 0 0,-1 0 0,0-1 0,0 1 1,0 0-1,1-1 0,-1 1 0,0-1 0,0 0 1,0 1-1,0-1 0,0 0 0,0 1 0,1-3 1,-1 2 29,0-1 0,0 0 0,0 0 1,0 0-1,0 0 0,0 0 0,-1 0 1,1 0-1,-1 0 0,0 0 0,0 0 1,1-4-1,-2-6 224,0 0-1,-1 0 1,-6-21 0,7 28-194,-3-9 91,2 9-138,0 0 0,1 0 0,0 0 1,0-1-1,0 1 0,1 0 0,0-1 1,0-8-1,0 13-87,1 1 1,-1-1-1,0 0 0,1 1 1,-1-1-1,1 1 1,-1-1-1,1 1 0,-1-1 1,1 1-1,0-1 1,-1 1-1,1-1 0,-1 1 1,1 0-1,0-1 0,0 1 1,-1 0-1,1 0 1,0 0-1,-1-1 0,1 1 1,0 0-1,0 0 1,-1 0-1,1 0 0,0 0 1,0 0-1,-1 0 1,1 0-1,0 1 0,1-1 1,-1 0-117,22 4-2618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6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86 9146,'11'-1'5785,"-1"3"-3767,15 20-712,-13-9-835,-1 1 1,0 1 0,-1 0 0,12 24 0,34 58 2780,-55-98-3065,0-1 0,0 1-1,0 0 1,0-1-1,-1 1 1,1-1-1,0 1 1,-1-1-1,1 0 1,-1 1 0,1-1-1,-1 0 1,0 1-1,0-3 1,11-31-114,-6 19-46,5-13 56,25-54 0,-31 76-94,0-1 1,0 1-1,1 0 0,0 0 1,0 1-1,0-1 0,1 1 1,0 0-1,1 1 0,-1 0 1,1 0-1,14-8 0,-6 4-220,-13 7-135,0 1 1,0-1-1,0 1 1,0-1-1,0 1 1,1 0-1,-1 0 1,0 0-1,1 0 1,-1 1-1,1-1 0,-1 0 1,1 1-1,4 0 1,-2 4-1469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7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0 12723,'-4'0'7785,"-4"43"-6384,-3 43-161,21-44-376,7-8-336,16-6-320,3-12-80,8-9-96,3-4 32,-8-10-64,1 2-152,-7-9-528,-7-1-440,-2-4-977,-4-4-239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7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 12131,'16'0'5313,"9"-5"-2577,2 4-1479,-10 1-145,22 1-608,0 2-296,-2 9-744,17-4-600,-40 5-1377</inkml:trace>
  <inkml:trace contextRef="#ctx0" brushRef="#br0" timeOffset="1">1 213 12859,'11'5'4897,"9"-5"-3193,8 0-816,15-6-232,6-2-135,6 0-1194,-1-1-559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7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66 282 12155,'-25'89'4487,"16"-74"-1939,2-16-1076,1-14 890,30-217 2205,-22 223-4524,-1-1 1,2 0-1,0 1 0,0 0 0,0-1 0,1 1 1,1 0-1,6-10 0,-9 16-54,0-1 0,1 1-1,0 0 1,0 0 0,0 0 0,0 1-1,0-1 1,0 1 0,1-1 0,-1 1-1,1 0 1,-1 1 0,1-1 0,0 0-1,0 1 1,0 0 0,0 0 0,0 0-1,0 1 1,0-1 0,7 1 0,-9 0-11,-1-1 0,0 1 1,1 0-1,-1 0 0,0 0 1,1 0-1,-1 1 1,0-1-1,1 0 0,-1 0 1,0 1-1,1-1 1,-1 1-1,0-1 0,0 1 1,0 0-1,1-1 0,-1 1 1,0 0-1,0 0 1,0 0-1,0 0 0,0 0 1,-1 0-1,1 0 1,0 0-1,0 0 0,-1 0 1,1 0-1,0 0 0,-1 1 1,1-1-1,-1 0 1,0 1-1,1-1 0,-1 0 1,0 1-1,0-1 0,0 0 1,0 1-1,0-1 1,0 0-1,0 1 0,0-1 1,-1 2-1,-1 3-36,0 1 0,0-1-1,0 0 1,-1-1 0,0 1-1,0 0 1,-1-1 0,-4 7 0,-11 9 67,0-2 1,-30 24-1,26-23 1029,-33 35-1,55-54-1017,1-1 0,0 0 0,0 1 1,0-1-1,0 1 0,0-1 0,0 0 0,0 1 1,0-1-1,0 1 0,0-1 0,0 0 0,1 1 1,-1-1-1,0 0 0,0 1 0,0-1 0,0 1 1,1-1-1,-1 0 0,0 1 0,0-1 1,0 0-1,1 1 0,-1-1 0,0 0 0,1 0 1,-1 1-1,0-1 0,1 0 0,-1 0 0,0 0 1,1 1-1,-1-1 0,1 0 0,-1 0 0,0 0 1,1 0-1,-1 0 0,1 0 0,21 8-3,-19-7 27,24 7-96,1-2 0,-1-1 1,45 3-1,87-5-1661,-93-7-300,-2-3-591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8.6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69 289 10242,'-64'42'3753,"64"-42"-3708,-1 0-1,1 1 1,0-1-1,-1 0 1,1 1 0,0-1-1,0 0 1,-1 1 0,1-1-1,0 1 1,0-1-1,-1 1 1,1-1 0,0 0-1,0 1 1,0-1 0,0 1-1,0-1 1,0 1 0,0-1-1,0 1 1,0-1-1,0 1 1,0-1 0,0 0-1,0 1 1,0-1 0,0 1-1,0-1 1,0 1-1,0-1 1,1 1 0,-1-1-1,0 0 1,0 1 0,1-1-1,-1 0 1,0 1-1,1-1 1,-1 0 0,0 1-1,1-1 1,-1 0 0,0 1-1,1-1 1,-1 0-1,1 0 1,-1 1 0,0-1-1,1 0 1,0 0 0,26 10 592,-23-9-485,11 2-79,0 1 1,1-2-1,-1 0 1,0-1-1,1-1 1,-1 0-1,0-1 0,1 0 1,-1-2-1,0 0 1,0 0-1,0-1 1,-1-1-1,1-1 0,-1 0 1,18-11-1,-28 15-12,-1 0 0,0 0 0,0 0-1,0 0 1,-1-1 0,1 1 0,-1-1 0,1 0 0,-1 1-1,0-1 1,0-1 0,0 1 0,0 0 0,-1 0-1,1-1 1,-1 1 0,0 0 0,0-1 0,0 0-1,0 1 1,-1-1 0,1 1 0,-1-1 0,0 0-1,0 1 1,0-1 0,-1 0 0,1 1 0,-1-1 0,0 1-1,0-1 1,0 1 0,-1-1 0,1 1 0,-1 0-1,0-1 1,0 1 0,-3-4 0,-6-8 740,-1 1 0,0 0 0,-1 1 1,0 0-1,-31-21 0,22 19-54,16 11-523,0 1 1,0-1-1,0-1 1,1 1-1,-1-1 1,1 0-1,1 0 0,-1 0 1,-5-9-1,10 13-212,0 1 0,0-1 0,0 0 0,0 1 0,0-1 0,0 1 0,0-1-1,0 1 1,0-1 0,1 1 0,-1-1 0,0 1 0,0-1 0,1 1 0,-1-1-1,0 1 1,1-1 0,-1 1 0,1-1 0,-1 1 0,1 0 0,-1-1 0,0 1 0,1 0-1,-1-1 1,1 1 0,0 0 0,-1 0 0,1-1 0,-1 1 0,1 0 0,-1 0-1,1 0 1,-1 0 0,1 0 0,0 0 0,-1 0 0,2 0 0,25-4-285,-25 3 218,3 1-115,3-2-336,0 0-1,0 1 1,0 1-1,1-1 1,-1 1-1,0 1 1,0-1-1,12 4 0,1 6-2563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8.9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60 285 15899,'-5'-16'7002,"0"-7"-3721,-8-19-1401,4-4-288,-4-4-992,1 0-407,9 16-1186,3 11-767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9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304 99 12443,'8'10'5153,"-8"10"-2625,-6 7-327,-27 1-137,-12 0-127,3-2-561,-14-18-160,11-10-264,3-16-207,14-18-353,13-4-184,22-7-184,14 1-176,21 14-368,4 11-297,1 17-823,6 12-568,-20 10-2201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29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7 249 14003,'-5'47'4025,"4"-38"-1651,2-33 501,0-39-72,-2 42-2287,1 1 1,1 0-1,4-21 1,-5 39-502,0 1 0,1 0 1,-1 0-1,0 0 0,0-1 0,1 1 1,-1 0-1,1 0 0,-1 0 0,1 0 1,-1-1-1,1 1 0,0 0 0,-1 0 1,1 0-1,0 0 0,0 1 0,0-1 1,0 0-1,0 0 0,0 0 0,0 1 1,0-1-1,0 1 0,0-1 0,0 1 0,1-1 1,-1 1-1,0-1 0,0 1 0,0 0 1,1 0-1,-1 0 0,0 0 0,0 0 1,1 0-1,-1 0 0,0 0 0,0 0 1,1 0-1,-1 1 0,0-1 0,0 1 1,0-1-1,1 1 0,-1-1 0,0 1 1,0-1-1,1 2 0,5 2-9,0 1-1,0-1 1,-1 1 0,0 0-1,0 1 1,7 6 0,1 6 9,2-1 1,0 0-1,33 25 1,-42-37-8,0-1-1,1 0 1,-1 0 0,1 0-1,0-1 1,0 0 0,0 0-1,1-1 1,-1 0-1,0 0 1,1-1 0,0 0-1,10-1 1,-18 0 8,0 0 1,0-1-1,0 1 0,0 0 1,0 0-1,0-1 0,0 1 1,-1-1-1,1 1 0,0-1 1,0 1-1,-1-1 0,1 1 1,0-1-1,0 0 0,-1 1 1,1-1-1,-1 0 0,1 0 1,-1 1-1,1-1 0,-1 0 1,1 0-1,-1 0 0,0 0 1,1 0-1,-1 1 0,0-1 1,0 0-1,0 0 0,0 0 1,0 0-1,0 0 0,0 0 1,0 0-1,0 0 1,0 0-1,0 0 0,-1-1 1,-9-39 841,10 40-822,-8-21 309,3 9-148,0 0 1,1 0-1,1 0 0,-3-18 1,6 28-273,-1 1 1,1-1 0,0 0-1,0 1 1,0-1-1,1 0 1,-1 1 0,1-1-1,-1 0 1,1 1 0,0-1-1,0 1 1,0-1-1,0 1 1,0-1 0,1 1-1,-1 0 1,1 0 0,0 0-1,-1 0 1,1 0 0,0 0-1,0 0 1,0 0-1,0 1 1,1-1 0,3-1-1,45-17-5158,-20 15 1813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30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11827,'32'-38'15801,"-38"36"-17313,5 12 1486,1-10 78,0 0 0,0 0 0,1 1 0,-1-1 0,0 0 0,0 0 0,0 1 1,0-1-1,0 0 0,0 0 0,0 0 0,0 1 0,0-1 0,0 0 0,0 0 1,0 1-1,0-1 0,0 0 0,0 0 0,0 1 0,0-1 0,0 0 1,0 0-1,-1 1 0,1-1 0,0 0 0,0 0 0,0 0 0,0 1 0,0-1 1,-1 0-1,1 0 0,0 0 0,0 1 0,0-1 0,-1 0 0,1 0 0,0 0 1,0 0-1,0 0 0,-1 0 0,1 0 0,0 0 0,0 1 0,-1-1 0,1 0 1,0 0-1,-1 0 0,-4 0-2061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1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54 234 13211,'39'65'5505,"-36"-71"-3128,-3-7-625,6-15-776,-1-4-256,-5-10-496,-1 1-216,-9 5-528,-3 0-432,-13 9-864,2 4-329,-9 8-1184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30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11827,'-5'15'1269,"-4"18"350,9-33-1563,0 0 0,0-1 0,0 1 0,1 0 0,-1 0 0,0 0 0,0 0 1,1-1-1,-1 1 0,0 0 0,0 0 0,0 0 0,1 0 0,-1 0 0,0 0 1,0 0-1,1 0 0,-1 0 0,0 0 0,0 0 0,1 0 0,-1 0 0,0 0 0,1 0 1,-1 0-1,0 0 0,0 0 0,1 0 0,-1 0 0,0 0 0,0 0 0,0 0 1,1 1-1,-1-1 0,0 0 0,0 0 0,0 0 0,1 0 0,-1 0 0,0 1 1,0-1-1,0 0 0,1 0 0,-1 1 0,0-1 0,0 0 0,0 0 0,0 0 1,0 1-1,0-1 0,1 4 2990,-7-6 1074,-2-1-3616,8 3-492,0 0 1,0 1-1,0-1 0,0 0 1,0 0-1,0 1 1,0-1-1,0 0 1,0 1-1,0-1 0,0 0 1,0 0-1,0 1 1,0-1-1,1 0 1,-1 0-1,0 1 1,0-1-1,0 0 0,0 0 1,1 0-1,-1 1 1,0-1-1,0 0 1,1 0-1,-1 0 0,0 0 1,0 1-1,1-1 1,-1 0-1,0 0 1,0 0-1,1 0 0,-1 0 1,0 0-1,1 0 1,-1 0-1,0 0 1,0 0-1,1 0 0,-1 0 1,0 0-1,1 0 1,-1 0-1,0 0 1,0 0-1,1 0 1,-1 0-1,0-1 0,0 1 1,1 0-1,-1 0 1,0 0-1,0 0 1,1-1-1,-1 1 0,0 0 1,0 0-1,0 0 1,1-1-1,-1 1 1,0 0-1,0-1 0,-3 10 1283,3-9-1278,0 0 0,-1 0 0,1 0 0,0 0 0,0 0 0,0 0 0,-1 0 1,1 0-1,0 0 0,0 0 0,0 0 0,0 0 0,-1 0 0,1 0 0,0 0 0,0 0 0,0 0 0,-1 0 1,1 0-1,0 0 0,0 0 0,0 0 0,0-1 0,-1 1 0,1 0 0,0 0 0,0 0 0,0 0 1,0 0-1,0 0 0,-1-1 0,1 1 0,0 0 0,0 0 0,0 0 0,0 0 0,0-1 0,0 1 0,0 0 1,0 0-1,0 0 0,0 0 0,0-1 0,0 1 0,-1-3-2568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54 505 14067,'-3'7'599,"-23"38"2143,17-35-1363,8-10-1326,1-1 0,0 1 0,0 0 0,-1 0 0,1 0 0,0-1 0,0 1 0,-1 0 0,1 0 0,0-1 0,0 1 0,0 0 0,-1-1 0,1 1 0,0 0 0,0-1 0,0 1 0,0 0 0,0-1 0,0 1 0,0 0 0,0-1 0,0 1 0,0 0 0,0-1 0,0 1 0,0 0 0,0-1 0,0 1 0,0 0 0,0-1 0,0 1 0,0 0 0,1-1 0,-8-201 3292,2 108-1733,5 94-1600,0 0-1,0-1 1,0 1 0,0 0 0,0 0-1,0 0 1,0 0 0,0 0 0,0 0-1,0-1 1,0 1 0,0 0 0,0 0-1,0 0 1,0 0 0,0 0 0,0 0-1,0 0 1,0-1 0,0 1 0,0 0-1,0 0 1,0 0 0,0 0 0,1 0-1,-1 0 1,0 0 0,0 0 0,0 0-1,0 0 1,0-1 0,0 1 0,0 0-1,0 0 1,1 0 0,-1 0 0,0 0-1,0 0 1,0 0 0,0 0 0,0 0-1,0 0 1,1 0 0,-1 0 0,0 0-1,0 0 1,0 0 0,0 0 0,0 0-1,0 0 1,0 0 0,1 0 0,-1 0-1,0 0 1,0 1 0,0-1 0,0 0-1,0 0 1,0 0 0,0 0 0,0 0-1,1 0 1,-1 0 0,13 11 336,23 29-260,-18-19 11,-6-9-53,1-1 0,22 16 0,-29-23-39,0 0 0,0 0 0,0-1 0,1 0 0,-1 0 0,1-1 0,0 0 0,13 2 0,-19-4 0,0 1 0,0-1 0,0 0 0,0 0-1,0 0 1,0 0 0,0 0 0,1 0 0,-1 0 0,0-1 0,0 1-1,0 0 1,0-1 0,0 1 0,0 0 0,0-1 0,0 0 0,0 1-1,0-1 1,0 1 0,-1-1 0,1 0 0,0 0 0,0 1 0,-1-1 0,1 0-1,0 0 1,-1 0 0,1 0 0,-1 0 0,1 0 0,-1 0 0,1 0-1,-1 0 1,0 0 0,1 0 0,-1 0 0,0 0 0,0 0 0,0 0-1,0-1 1,0 1 0,0 0 0,0 0 0,0 0 0,-1-1 0,0-8 139,-1 1 0,0 0 0,0 0 1,-5-11-1,4 13-50,-1-5 69,-31-104 846,33 104-989,-1 0 0,2 0 0,0 0 0,0-1 0,1 1 0,0 0 0,4-18 0,-4 27-101,1-1 1,0 1-1,0-1 0,1 1 1,-1-1-1,1 1 1,-1 0-1,1 0 0,0 0 1,0 0-1,1 0 0,-1 0 1,1 0-1,-1 1 0,1 0 1,0-1-1,0 1 0,0 0 1,0 0-1,0 0 1,0 1-1,1-1 0,-1 1 1,1 0-1,-1-1 0,1 2 1,-1-1-1,1 0 0,-1 1 1,1 0-1,0-1 0,-1 1 1,7 1-1,4 1-709,0-1 0,0 2 0,0 0-1,0 1 1,0 0 0,-1 1 0,17 8 0,10 11-2186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27 11250,'101'43'4785,"-106"-36"-2360,2 9-481,-5 10-79,-4 5-41,2 3-312,-17-3-183,1-8-297,-12-12-152,4-20-232,13-14-136,0-23-360,21-1-88,3-3-184,22 9-248,6 22-752,-7 6-648,12 27-1161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269 457 13731,'37'32'5361,"-45"-43"-3657,0-5-815,-2-9-177,-5-9-328,-1-10-344,-7-8-1064,-3-5-657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 8018,'4'-1'1205,"-1"-1"1,0 1-1,0-1 0,0 0 1,0 0-1,0 0 1,0 0-1,4-5 1,19-28 2596,-15 14-3075,13-35 0,-22 50-215,11-29 166,-2-1 0,-1 0 0,-1 0 0,4-51 0,-7 64-420,-6 23-255,0 0 1,0 0 0,0 0-1,1-1 1,-1 1-1,0 0 1,0 0-1,0 0 1,1 0 0,-1 0-1,0 0 1,0 0-1,0 0 1,1 0-1,-1 0 1,0 0-1,0 0 1,0 0 0,1 0-1,-1 0 1,0 0-1,0 0 1,1 0-1,-1 0 1,0 0 0,0 0-1,0 0 1,0 1-1,1-1 1,-1 0-1,0 0 1,0 0-1,0 0 1,0 0 0,1 1-1,-1-1 1,0 0-1,0 0 1,0 0-1,0 0 1,0 1 0,0-1-1,1 0 1,-1 1-1,17 35 55,-15-29-88,23 75-1121,-11-29-670,2-5-937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8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16259,'21'-6'5850,"36"-9"-4954,-4 2-472,2 5-504,-7 2-568,-16-1-1209,-4 7-2559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11074,'-124'60'4961,"118"-60"-2104,10 1-1097,14-1-343,15 0-57,16-8-328,8-3-192,3-4-424,-2 7-295,-11 5-794,-9 3-479,-17 11-1384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49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0 631 13219,'15'-6'4849,"47"-14"-3409,22-9-352,46-15 49,28-10 71,25-20-184,21-1-112,2-5-264,-11 4-111,-19 14-449,-24 13-224,-39 15-721,-26 15-559,-54 11-1120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75 384 9890,'-50'34'5289,"47"-49"-952,-1-19-2368,1-14-337,-2-22-704,2 0-288,-2 0-800,3 11-512,2 27-1232,4 12-177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11546,'16'37'2000,"-3"-6"-402,-10-26 52,-4-11 1112,-16-92-6,15 89-2649,2-1 0,-1 1 0,2-1 0,-1 1 0,1-1 0,0 1-1,1 0 1,4-13 0,-6 21-102,0 1 0,0-1 0,1 0-1,-1 1 1,1-1 0,-1 1 0,0-1 0,1 1-1,-1-1 1,1 1 0,-1-1 0,1 1-1,-1-1 1,1 1 0,0-1 0,-1 1-1,1 0 1,-1-1 0,1 1 0,0 0 0,-1 0-1,1-1 1,0 1 0,-1 0 0,1 0-1,0 0 1,1 0 0,23 8 69,26 26 1,-44-29-55,29 24 56,-22-17-46,1 0 0,1-1 0,0-1 0,18 9-1,-33-18-17,0-1-1,-1 1 1,1-1-1,0 1 0,0-1 1,0 0-1,0 0 1,0 1-1,0-1 0,0 0 1,0 0-1,0 0 1,0 0-1,0 0 0,0 0 1,0 0-1,0 0 0,0-1 1,0 1-1,0 0 1,0 0-1,-1-1 0,1 1 1,0-1-1,0 1 1,0-1-1,0 1 0,-1-1 1,1 1-1,0-1 1,0 0-1,-1 1 0,1-1 1,0 0-1,-1 0 1,1 0-1,-1 1 0,1-1 1,-1 0-1,0 0 1,1 0-1,-1 0 0,0 0 1,0 0-1,1 0 0,-1 0 1,0 0-1,0 0 1,0 0-1,0 0 0,0-1 1,0-9 151,0 0 0,-1 0 0,-3-18-1,3 25-140,-31-138-89,32 141 12,0 1-1,-1-1 0,1 0 0,0 1 0,0-1 1,-1 1-1,1-1 0,0 0 0,0 1 1,0-1-1,0 0 0,0 1 0,0-1 0,0 1 1,0-1-1,0 0 0,0 1 0,1-1 1,-1 0-1,0 1 0,0-1 0,0 1 0,1-1 1,-1 1-1,0-1 0,1 0 0,-1 1 1,0-1-1,1 1 0,-1 0 0,1-1 0,-1 1 1,1-1-1,-1 1 0,1 0 0,-1-1 1,1 1-1,0 0 0,-1-1 0,1 1 0,-1 0 1,1 0-1,0 0 0,-1 0 0,1-1 1,-1 1-1,1 0 0,0 0 0,-1 0 0,2 1 1,22 5-2114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1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 10810,'-37'5'4489,"52"-2"-2296,-4 5-353,15-3-368,13 2-271,10-3-641,3-5-304,5 1-776,-7 0-352,-6 5-777,-3 1-335</inkml:trace>
  <inkml:trace contextRef="#ctx0" brushRef="#br0" timeOffset="1">426 42 11963,'32'-4'7619,"-35"8"-7240,0 0 0,0 0 1,0 1-1,1-1 1,-1 1-1,1-1 0,0 1 1,1 0-1,-3 8 1,0 0 106,2-7-381,0 0 0,0 1-1,0 0 1,1-1 0,0 1-1,1 0 1,0-1 0,0 1-1,0 0 1,0 0 0,1-1-1,0 1 1,3 8 0,-2-11-62,0 0-1,-1-1 1,2 1 0,-1 0 0,0-1-1,1 0 1,-1 1 0,1-1 0,0 0-1,0 0 1,1 0 0,-1-1 0,0 1-1,1-1 1,0 0 0,-1 0 0,1 0-1,0-1 1,0 1 0,0-1-1,0 0 1,7 1 0,-1 0 48,1 0-1,0-1 1,-1-1-1,1 0 1,0 0-1,-1-1 1,1-1-1,-1 0 1,1 0-1,-1-1 1,12-4 0,-15 4-106,0 0 1,-1 0-1,0 0 1,0-1-1,0 0 1,0 0 0,0-1-1,-1 1 1,0-1-1,0-1 1,0 1-1,-1-1 1,0 1 0,0-1-1,0 0 1,0-1-1,3-9 1,-4 5-386,-3 8-22,1 0 0,-1 0 0,1 0 0,0 0 0,0 1 0,0-1 0,1 0 0,-1 1 0,2-4 0,3 5-3636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15 131 9418,'-7'-20'1359,"0"-2"3413,16 39-678,24 73-1118,-27-69-2539,1-1-1,1 1 1,0-1 0,18 28 0,-26-47-419,1 0 1,-1 0-1,1 0 1,-1 0-1,1 0 1,-1-1 0,1 1-1,0 0 1,-1 0-1,1-1 1,0 1-1,0 0 1,0-1-1,-1 1 1,1-1 0,0 1-1,0-1 1,0 0-1,2 1 1,-3-1-7,1 0 1,-1-1 0,1 1-1,-1 0 1,1-1 0,-1 1 0,0-1-1,1 1 1,-1 0 0,0-1-1,1 1 1,-1-1 0,0 1-1,1-1 1,-1 1 0,0-1-1,0 0 1,0 1 0,0-1-1,1 1 1,-1-1 0,0 1 0,0-1-1,0 0 1,0-46 417,-1 42-381,1-42 172,1 1 1,16-90 0,-17 134-225,0 0 1,0 0-1,1 0 1,-1 0-1,1-1 1,0 1-1,-1 0 1,1 0-1,0 0 1,0 0-1,0 0 0,1 0 1,-1 1-1,0-1 1,1 0-1,-1 1 1,1-1-1,0 1 1,-1-1-1,1 1 1,0 0-1,0-1 0,2 0 1,1 1-140,-1 0 0,0 1 1,0-1-1,0 1 0,0 0 1,1 0-1,-1 1 0,0-1 0,0 1 1,0 0-1,6 2 0,-4-2-179,0 0-205,0 1-1,0-1 0,-1 1 0,1 0 0,0 1 0,-1 0 1,1-1-1,8 7 0,-15-8 598,1-1 0,-1 0 0,1 1 1,-1-1-1,1 0 0,0 1 0,-1-1 0,1 1 1,0-1-1,-1 0 0,1 1 0,0-1 0,-1 1 1,1-1-1,0 1 0,0 0 0,0-1 0,-1 1 0,1-1 1,0 1-1,0-1 0,0 1 0,0-1 0,0 1 1,0 0-1,0-1 0,0 1 0,1 0 0,-4 19 190,2 0-1,1 0 0,0 0 0,1 0 0,6 30 1,-6-43-193,1-1 0,-1-1 0,1 1 0,1 0 1,-1 0-1,1-1 0,0 1 0,0-1 0,0 0 1,1 0-1,-1 0 0,1 0 0,1-1 0,-1 0 1,1 0-1,-1 0 0,1 0 0,0 0 0,0-1 1,1 0-1,-1 0 0,11 3 0,-14-5-80,0 0-1,0-1 0,-1 1 0,1-1 0,0 1 0,0-1 1,0 0-1,0 1 0,0-1 0,0 0 0,0 0 1,0-1-1,0 1 0,0 0 0,0-1 0,0 1 1,0-1-1,0 1 0,-1-1 0,1 0 0,0 0 1,0 0-1,-1 0 0,1 0 0,-1 0 0,1-1 1,-1 1-1,1 0 0,-1-1 0,0 1 0,3-4 1,-1-2-471,0-1 0,0 1 1,0-1-1,-1 0 0,0 0 1,1-10-1,-1 8-311,2-18-1321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99 11907,'-60'-99'5065,"80"99"-2753,11 0-1360,3 2-168,3 1-423,4 2-193,-7 0-745,-6-4-447,-15 3-3993</inkml:trace>
  <inkml:trace contextRef="#ctx0" brushRef="#br0" timeOffset="1">1 148 14155,'10'-2'4801,"14"1"-4457,10-7-280,8 1-616,5 1 144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2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4 282 11947,'-3'-19'6670,"7"-17"-5136,-1 19-632,-2 6-542,5-39 784,-6 48-1104,0 0 1,1-1 0,-1 1-1,1 0 1,0 0 0,0-1-1,-1 1 1,1 0-1,1 0 1,-1 0 0,0 0-1,0 0 1,1 0 0,-1 1-1,1-1 1,2-2 0,-3 4-31,0 0 1,1-1-1,-1 1 1,1 0-1,-1 0 1,0 0-1,1 0 1,-1 0-1,1 0 1,-1 0-1,1 1 0,-1-1 1,0 0-1,1 1 1,-1-1-1,0 1 1,1-1-1,-1 1 1,0 0-1,2 1 1,24 20 53,-22-18-47,6 5 21,40 32 39,-46-38-58,-1 0 0,1-1 0,0 1 0,0-1 0,0 0 0,0 0 0,0 0 0,1-1 0,7 1 0,-13-2-8,1 0-1,-1 0 0,1 0 0,-1 0 0,1-1 0,-1 1 0,1 0 0,-1 0 0,0 0 0,1-1 1,-1 1-1,1 0 0,-1-1 0,0 1 0,1 0 0,-1-1 0,0 1 0,1-1 0,-1 1 1,0 0-1,0-1 0,1 1 0,-1-1 0,0 1 0,0-1 0,0 1 0,0-1 0,1 1 1,-1-1-1,0 1 0,0 0 0,0-1 0,0 1 0,0-1 0,0 1 0,0-1 0,-1 0 0,-1-24 320,1 21-263,-7-34 395,-4-19-96,12 52-395,-1 1 0,1-1-1,0 1 1,0 0 0,0-1 0,1 1-1,0-1 1,-1 1 0,4-8 0,-3 11-64,-1-1 0,1 1 0,0-1 0,0 1-1,0 0 1,0-1 0,0 1 0,0 0 0,0 0 0,0 0 0,0 0 0,1 0 0,-1 0 0,0 0 0,1 0 0,-1 0 0,0 1 0,1-1 0,-1 1 0,1-1 0,2 0 0,20-1-1794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123 210 14331,'68'60'5569,"-68"-78"-3784,-5-1-1081,-8-9-600,-2-4-24,-6-3-192,0 1-312,-6 3-729,1 4-335,-7 1-448,4 6-889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94 9266,'-51'-11'4161,"60"16"-1769,2-1-527,13 3-369,7 1-184,21 3-423,10-4-241,3-4-392,5-1-200,-18-5-480,-10 3-473,-1-4-1111</inkml:trace>
  <inkml:trace contextRef="#ctx0" brushRef="#br0" timeOffset="1">524 335 11434,'13'-6'6009,"-3"-8"-3402,2-23-1514,-9 28-311,11-38 602,-2 0 0,-3 0 1,6-62-1,-15 108-1362,-1 0 0,1 0 0,0 0 1,1 0-1,-1-1 0,0 1 0,0 0 0,0 0 1,1 0-1,-1 0 0,0 0 0,1 0 0,-1 0 1,1 0-1,0 0 0,0-1 0,-1 2-17,1 0 1,-1 0-1,1 0 0,-1 0 0,0 1 0,1-1 1,-1 0-1,1 0 0,-1 0 0,0 0 0,1 0 1,-1 1-1,0-1 0,1 0 0,-1 0 0,0 1 0,1-1 1,-1 0-1,0 0 0,1 1 0,-1-1 0,0 0 1,0 1-1,1-1 0,-1 0 0,0 1 0,0 0 1,21 42-46,-18-33 28,55 136-2630,-37-97 524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15195,'15'0'5481,"19"0"-4472,5 0-673,10 0-240,-2 2-272,5-2-1273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3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306 421 12219,'42'18'4833,"-42"-26"-3129,0-6-472,-1-11-568,-3-6-191,4-6-353,-3-2-353,-13-5-655,-2 3-400,-18 2-1529</inkml:trace>
  <inkml:trace contextRef="#ctx0" brushRef="#br0" timeOffset="1">1 74 10762,'32'5'6016,"15"-3"-4306,2 1-1231,-17 0-154,197 15-175,-200-18-877,0-1 1,0-2 0,0 0 0,0-2 0,53-17 0,-48 10 348,-19 5 350,0 1 0,1 1 1,0 1-1,0 0 0,25-2 0,-40 6 65,-1-1 0,1 1 0,0 0 0,0 0-1,0 0 1,0 0 0,0 0 0,0 0 0,0 0-1,0 1 1,0-1 0,0 0 0,0 0-1,0 1 1,0-1 0,-1 1 0,1-1 0,0 0-1,0 1 1,0 0 0,-1-1 0,1 1 0,0-1-1,-1 1 1,2 1 0,-2-1 25,0 0 0,0 0 0,0 0 0,0 0 0,0 0-1,0 0 1,0 0 0,0 1 0,0-1 0,-1 0 0,1 0 0,0 0 0,-1 0 0,1 0 0,-1 0 0,1 0 0,-1 0 0,0 0-1,-6 8 435,1 0-1,-1-1 0,-11 10 1,2-4 213,0 0 0,-1-1-1,-23 13 1,34-22-507,-1 0 0,1-1 0,-1 0 0,1 0 0,-1-1 0,0 1 0,0-2 0,-1 1 0,1-1 1,0 0-1,0 0 0,-1-1 0,-8 0 0,12-2-151,0 1 1,0 0-1,1-1 1,-1 0 0,1 0-1,-1 0 1,1 0-1,0-1 1,0 1 0,0-1-1,0 0 1,0 1-1,0-2 1,1 1 0,-1 0-1,1 0 1,0-1 0,0 1-1,1-1 1,-1 0-1,1 1 1,-1-1 0,1 0-1,0 0 1,1 0-1,-2-5 1,2 5-86,-1 0 0,1 0 0,-1 1-1,1-1 1,0 0 0,0 0 0,1 0 0,-1 1 0,1-1-1,0 0 1,0 1 0,0-1 0,0 0 0,1 1 0,-1-1-1,1 1 1,0 0 0,0 0 0,0 0 0,0 0 0,1 0-1,-1 0 1,1 0 0,0 1 0,0-1 0,0 1 0,0 0-1,5-3 1,0 2-180,0 1 1,1 0-1,0 0 0,-1 0 0,1 1 0,0 1 1,0-1-1,13 3 0,32 3-1258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6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109 324 12291,'-2'-2'6891,"2"-5"-6478,-1 0 20,-5-26 1,-2 0 0,-1 1 0,-2 0 0,-1 1 0,-25-46 0,26 54-45,9 18-337,-8-23 876,10 27-908,0 1-1,0-1 1,0 1-1,0-1 1,1 0-1,-1 1 1,0-1-1,0 1 1,0-1-1,1 1 1,-1-1-1,0 1 1,1-1-1,-1 1 1,0-1-1,1 1 1,-1-1-1,1 1 1,-1-1-1,0 1 1,1 0-1,-1-1 1,1 1-1,-1 0 1,1 0-1,0-1 1,-1 1-1,1 0 1,-1 0-1,1 0 1,-1-1-1,1 1 1,0 0-1,-1 0 1,1 0-1,-1 0 1,1 0-1,0 0 1,-1 0-1,1 1 1,-1-1-1,2 0 1,22 3-19,1 2-1,-1 0 1,0 1-1,-1 2 1,0 0 0,30 16-1,-17-9 8,-17-7-3,0 1 0,0 0 1,-1 1-1,26 20 0,-40-27-2,0-1-1,-1 1 1,0 0-1,1 0 1,-1 1-1,0-1 1,0 1-1,-1 0 1,1-1-1,-1 1 1,0 0 0,0 0-1,0 1 1,-1-1-1,1 0 1,-1 1-1,0-1 1,0 0-1,-1 1 1,1-1-1,-1 1 1,0 0 0,0-1-1,-1 1 1,1-1-1,-1 1 1,-2 7-1,-1-3 11,-1 0 0,0 0-1,0-1 1,0 1-1,-1-1 1,0-1-1,-1 1 1,0-1 0,0 0-1,0-1 1,-1 0-1,0 0 1,-10 5 0,3-2-9,0 0 1,-1-2-1,0 0 1,0-1-1,-1 0 1,-27 5-1,38-10-71,0 0-1,0 0 0,0-1 0,-1 0 1,1 0-1,0-1 0,0 1 0,-1-1 1,-9-4-1,13 5-37,1-1 1,0 0-1,0 0 1,0 0-1,0-1 1,0 1-1,0-1 1,1 1-1,-1-1 1,0 1-1,1-1 1,-1 0-1,1 0 0,-1 0 1,1 0-1,0 0 1,0 0-1,0 0 1,0 0-1,0 0 1,0 0-1,1-1 1,-1 1-1,1 0 1,-1-1-1,1 1 1,0 0-1,0-3 1,4-32-1989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7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12131,'0'4'4569,"10"14"-3225,1 5-240,12 6-104,1 6-31,4-9-233,1 1-72,-1-15-216,6-4-104,-10-10-152,1-14-56,-4 1-184,-2-9-192,-1-4-368,2-1-272,-7-15-641,-5 3-191,-3-11-2689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7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12891,'7'2'4921,"17"1"-3065,1-2-367,10-1-49,11 0-64,6 0-592,2 0-224,1 4-360,-6-3-248,-12-1-608,-6 0-560,-16-1-1176</inkml:trace>
  <inkml:trace contextRef="#ctx0" brushRef="#br0" timeOffset="1">10 147 14323,'-10'52'4841,"78"-53"-4617,2 1-168,2 0-376,-1 3-392,-1-2-3145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2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1 120 12363,'14'84'4746,"-9"-62"-1592,1-19-882,3-22 448,-7 13-2025,8-12-235,0 0 0,17-22 0,-17 27-128,0-1 0,-1-1-1,0 0 1,10-26 0,-14 22 14,-5 19-337,0-1 0,0 1 1,0-1-1,0 1 0,0 0 1,0-1-1,0 1 0,0 0 1,0-1-1,0 1 0,0 0 1,0-1-1,0 1 1,0 0-1,0-1 0,1 1 1,-1 0-1,0-1 0,0 1 1,0 0-1,0-1 0,1 1 1,-1 0-1,0-1 0,0 1 1,1 0-1,-1 0 0,0 0 1,1-1-1,-1 1 0,0 0 1,1 0-1,-1 0 0,1-1 1,17 26-424,90 135-4267,-79-123 2023</inkml:trace>
  <inkml:trace contextRef="#ctx0" brushRef="#br0" timeOffset="1">99 199 15779,'3'-1'6066,"11"-1"-4098,11 0-744,25 1-423,2-6-129,12 1-952,2 4-609,-9 2-1279,-8 7-729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7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68 12819,'-76'-68'5089,"89"76"-2969,5 8-503,8 20-313,5 5-120,3 11-488,0-3-264,-3-6-456,-5-7-256,-8-11-712,-2-4-520,-9-16-1129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0 420 12867,'15'-5'5097,"12"-18"-3001,19-6-1144,7-17-399,1-4-17,3-2-192,-8-2-112,-4 7-584,-6 3-464,-8 9-993,-6 0-999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15803,'15'4'5978,"29"1"-4362,9 1-248,11-6-319,4 0-297,-2 0-448,-2-2-152,-12-6-280,3 2-280,-14-10-993,-10-2-663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0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82 411 11018,'-55'52'3673,"55"-52"-3585,0 1-1,0-1 0,0 0 1,0 0-1,0 1 1,-1-1-1,1 0 0,0 1 1,0-1-1,0 0 1,-1 0-1,1 1 0,0-1 1,0 0-1,-1 0 1,1 0-1,0 1 0,0-1 1,-1 0-1,1 0 1,0 0-1,-1 0 1,1 0-1,0 0 0,-1 1 1,1-1-1,0 0 1,-1 0-1,1 0 0,0 0 1,0 0-1,-1 0 1,1 0-1,0 0 0,-1 0 1,1-1-1,0 1 1,-1 0-1,1 0 0,0 0 1,-1 0-1,1 0 1,0-1-1,0 1 0,-1 0 1,1 0-1,0 0 1,0-1-1,-1 1 1,1 0-1,0 0 0,0-1 1,0 1-1,-1 0 1,1 0-1,0-1 0,0 1 1,0 0-1,0-1 1,0 1-1,0 0 0,0-1 1,-1 1-1,1 0 1,0-1-1,1-30-642,0 17 948,-2-109-160,-1-32 139,3 149-360,-1-1-1,1 1 1,1-1-1,-1 1 0,1 0 1,0 0-1,0 0 1,1 0-1,0 0 1,6-9-1,-8 13 10,0 1-1,0-1 1,1 1-1,-1-1 0,0 1 1,1 0-1,-1 0 1,1 0-1,0 0 1,-1 0-1,1 0 1,0 0-1,-1 1 1,1-1-1,0 0 0,0 1 1,0-1-1,-1 1 1,1 0-1,0 0 1,0 0-1,0 0 1,0 0-1,0 0 1,0 0-1,-1 1 0,1-1 1,0 0-1,0 1 1,0 0-1,-1-1 1,1 1-1,0 0 1,-1 0-1,1 0 1,0 0-1,-1 0 0,0 1 1,2 1-1,0-1 4,0 0-1,0 1 1,0 0-1,-1 0 1,1 0-1,-1 0 1,0 0-1,0 0 1,0 0-1,0 1 1,0-1-1,-1 1 1,0-1-1,0 1 1,2 6-1,-3-4 22,1 1 0,-1-1 0,0 0 0,0 1 0,-1-1 0,0 1 0,0-1 0,-4 11 0,2-6 121,-1-1 1,-1 0-1,0-1 1,0 1-1,-1-1 0,0 0 1,0 0-1,-1 0 1,0-1-1,-15 13 1,-13-1 880,19-14-356,16-6-684,-1 0 0,1 0 0,0 0 0,0 0 1,0 0-1,0 0 0,0 0 0,0 0 0,0 0 0,0 0 1,-1 0-1,1 0 0,0 0 0,0 0 0,0 0 0,0 0 0,0 0 1,0 0-1,-1 0 0,1 0 0,0 0 0,0 0 0,0 0 0,0 0 1,0 0-1,0 0 0,0 0 0,-1 0 0,1 0 0,0 0 1,0 0-1,0 0 0,0-1 0,0 1 0,0 0 0,0 0 0,0 0 1,0 0-1,0 0 0,-1 0 0,1 0 0,0 0 0,0-1 0,0 1 1,0 0-1,0 0 0,0 0 0,0 0 0,0 0 0,0 0 1,0 0-1,0-1 0,0 1 0,0 0 0,0 0 0,0 0 0,0 0 1,0 0-1,0 0 0,0-1 0,0 1 0,1 0 0,-1 0 0,0 0 1,0 0-1,0 0 0,0 0 0,1-2-8,-1 2 2,0-1 0,0 1 0,0 0 1,0-1-1,1 1 0,-1 0 1,0-1-1,0 1 0,1 0 1,-1 0-1,0-1 0,1 1 0,-1 0 1,0 0-1,1 0 0,-1 0 1,0-1-1,1 1 0,-1 0 1,0 0-1,1 0 0,-1 0 0,0 0 1,1 0-1,-1 0 0,0 0 1,1 0-1,-1 0 0,0 0 1,1 0-1,-1 0 0,1 0 1,-1 0-1,0 0 0,1 0 0,-1 1 1,0-1-1,1 0 0,35 6-138,0 1 0,65 22 0,-55-15-342,-39-12 391,0 1 1,0 0 0,0 0 0,-1 1 0,1 0-1,-1 0 1,0 0 0,0 1 0,8 8 0,11 9 56,-12-15 29,-8-6 88,-8-6 255,3-15 737,3-17-917,12-53 1,-3 29 87,-3 12 595,30-93 0,-38 140-834,-1 0-1,1 0 0,0 0 1,0 0-1,0 0 1,0 0-1,0 0 0,0 1 1,0-1-1,1 0 1,-1 1-1,1-1 0,-1 1 1,1-1-1,0 1 1,-1 0-1,1 0 0,0-1 1,0 1-1,0 1 1,0-1-1,0 0 1,0 0-1,0 1 0,0-1 1,0 1-1,0 0 1,0-1-1,0 1 0,1 0 1,-1 0-1,0 1 1,0-1-1,0 0 0,0 1 1,0-1-1,0 1 1,0 0-1,0-1 0,0 1 1,0 0-1,2 2 1,4 1-5,-1 0 0,0 1 0,0 0 0,0 0 0,0 1 1,-1 0-1,0 0 0,0 0 0,6 10 0,10 21-419,-2 2 0,-1 0 0,13 42 0,-31-77 256,0-3-114,0 1-1,0 0 1,0 0-1,-1 0 1,1 0-1,0 0 1,-1 0-1,0 0 1,1 0-1,-1 0 1,0 0-1,0 0 1,0 0-1,0 0 1,-1 0-1,1 0 1,0 0-1,-1 0 1,0 2-1,-7 2-2041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11819,'2'2'5681,"6"1"-1296,11 2-2705,9 0-184,13 0-159,11 0-233,6-2-680,1 3-216,1-2-408,-12-3-320,-9-1-880,-13-6-689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02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10826,'2'-3'7234,"-1"16"-5346,6 10-135,-2 19-369,-2 13-288,7 12-448,-4 1-200,1-8-248,1-11-224,-3-10-1080,-1-11-768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172 194 9898,'-8'-2'10715,"-4"-12"-9582,2-1-577,-67-81 444,51 71-635,18 18-23,1 0 0,-1-1 0,-8-11 0,48 30 284,64 13-614,-54-14-45,70 25 0,-106-33 31,1 1 1,-1 1 0,0-1-1,0 1 1,-1 0 0,1 1-1,8 8 1,-13-12 16,0 1-1,0-1 0,0 1 1,0-1-1,0 1 0,-1 0 1,1 0-1,0-1 0,-1 1 1,1 0-1,-1 0 1,0 0-1,0 0 0,0 0 1,0 0-1,0-1 0,0 1 1,0 0-1,-1 0 0,1 0 1,-1 0-1,1-1 1,-2 4-1,1-1 33,-1-1-1,0 1 1,0 0 0,0-1 0,0 0-1,0 0 1,-1 0 0,1 0 0,-1 0-1,-5 5 1,-4 0 51,0 0 0,-1-1-1,0 0 1,-20 7 0,26-11-196,0-1 1,0 0 0,0-1 0,0 1-1,0-2 1,0 1 0,0-1-1,0 0 1,0 0 0,-1-1-1,-8-1 1,14 1-51,0 1 1,1-1-1,-1 0 0,0 0 0,0 0 0,0 0 1,1 0-1,-1 0 0,0 0 0,1 0 0,-2-2 0,-8-17-2281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37 184 12315,'-33'85'4219,"29"-72"-1764,7-15-1562,6-11-129,-1-19 45,0 0 1,-3-1 0,3-46 0,0 5 1037,-8 74-1816,0-1-1,0 0 0,0 1 1,0-1-1,0 0 1,0 1-1,0-1 0,0 0 1,0 1-1,0-1 1,1 0-1,-1 1 0,0-1 1,1 0-1,-1 1 0,0-1 1,1 1-1,-1-1 1,0 1-1,1-1 0,-1 1 1,1-1-1,-1 1 1,1-1-1,-1 1 0,1 0 1,0-1-1,-1 1 1,1 0-1,0-1 0,1 1-9,-1 1-1,0-1 1,0 0-1,1 1 0,-1-1 1,0 1-1,0-1 0,0 1 1,0 0-1,0-1 1,0 1-1,0 0 0,0 0 1,2 2-1,30 40 26,-32-41-14,15 21-147,38 63-573,-24-26-2546,-23-41 1001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6:5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14019,'2'0'5401,"11"0"-3712,10 5-601,22 5-520,7-5-120,7-4-752,7 3-784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0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 12011,'-2'-1'4625,"1"-1"-3209,-1 0-920,0 1-488,1-1-224,-1 0-768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2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9706,'22'-26'4769,"-28"55"-976,3 3-2441,-2 1-704,5-4-104,13-4-223,-2-6-153,13-9-240,9-4-129,-1-9-607,7-7-376,0-6-2353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0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 12211,'-10'-7'7841,"10"11"-8113,-2 0-432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36 226 11442,'-33'39'4175,"30"-35"-1684,8-7-1268,7-13 42,-5 0-856,0-1 0,-2 0 0,0-1 1,-1 1-1,0-1 0,-2 0 0,1-26 0,7-37 250,-6 92-119,0 17-427,-3-23-96,0 18 62,8 43 1,-7-59-106,0 0-1,0 0 1,1 0-1,0 0 0,0-1 1,0 1-1,1-1 1,0 0-1,0 0 1,7 7-1,-10-11 7,0-1-1,0 0 1,0 0-1,0 0 0,1-1 1,-1 1-1,0 0 0,0 0 1,1-1-1,-1 1 1,0-1-1,0 1 0,1-1 1,-1 1-1,1-1 1,-1 0-1,0 0 0,1 1 1,-1-1-1,1 0 1,-1 0-1,1-1 0,-1 1 1,0 0-1,1 0 1,-1-1-1,1 1 0,-1-1 1,0 1-1,1-1 0,-1 0 1,0 1-1,0-1 1,0 0-1,1 0 0,-1 0 1,0 0-1,0 0 1,0 0-1,0 0 0,-1 0 1,1 0-1,0 0 1,0-2-1,7-8-68,-1 0 1,0-1-1,9-22 0,-11 22 96,25-68 254,-18 42 157,-6 26-83,-2 15 7,0 25 87,0 42-126,-2-30-1088,11 62 0,-3-68-1422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13155,'0'8'5417,"-2"15"-3169,0 8-567,2 14-593,0 1-280,10-4-432,11 5-48,15-13-72,14-4-48,-1-17-48,2-13-87,-4-5-81,-8-10-217,-18 2-623,-3-5-432,-5-3-936,-15-3-281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54 12699,'-55'-40'5777,"99"35"-2544,11 3-1881,7 0-304,-5 1-600,-12-1-392,-9 1-1032,-12 1-592</inkml:trace>
  <inkml:trace contextRef="#ctx0" brushRef="#br0" timeOffset="1">0 212 9634,'16'0'4561,"25"-12"-1112,24 6-2633,18-10-728,1 1-768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36 212 8258,'-36'58'8136,"37"-70"-6419,6-24-905,-5 22-310,4-22 60,-4 18-347,0 0-1,2 0 1,0 1-1,1 0 1,1 0-1,12-27 1,-14 119 1241,-4-69-1439,1 1 1,0-1-1,0 0 0,1 0 1,-1 0-1,1 1 0,1-1 1,3 8-1,-5-13-24,0 0 0,-1 0 0,1 0 0,0-1 0,-1 1 0,1 0 0,0 0 0,0 0 0,0-1 0,0 1 0,0 0 0,0-1 0,0 1 0,0-1 0,0 1 0,0-1 0,0 0 0,0 1 0,0-1 0,0 0 0,2 0 0,-1 0-13,0 0 1,0-1 0,0 1-1,0-1 1,0 0 0,0 0-1,-1 1 1,1-1 0,0 0-1,0-1 1,-1 1 0,1 0-1,0-1 1,-1 1 0,1 0 0,1-3-1,11-12-61,-1-1 0,0 0 0,-1-1 0,-1 0 0,12-28-1,-20 23 418,-6 21-74,-1 15-29,1 5-71,-2 8 28,-1 38 0,5-57-263,1 0 0,0 0 0,1 0 0,0 0 0,0 0 0,0 0 1,1-1-1,0 1 0,1-1 0,5 13 0,-7-17-63,1 1-1,0-1 1,0 1 0,0-1-1,0 1 1,0-1-1,1 0 1,-1 0 0,1 0-1,2 1 1,-2-2-74,-1 0 0,1 0 0,0 0 0,-1-1-1,1 1 1,0-1 0,0 1 0,-1-1 0,5-1 0,-7 1 201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12987,'50'-32'5721,"-50"64"-3040,-4-4-1417,4 4-384,24-1-600,-19-19-184,22 6-88,-1-15-32,-8-5 8,13 1-64,-8-14-408,0 8-296,-15-4-881,2 1-375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14307,'4'0'5657,"15"-3"-3864,15 3-369,2 0-632,8 2-328,-5-2-560,-12 3-368,-5 0-800,-6 0-537,-10 7-1431</inkml:trace>
  <inkml:trace contextRef="#ctx0" brushRef="#br0" timeOffset="1">1 144 13435,'1'0'5257,"7"0"-3657,14 0-527,7-2-689,11 1-216,-1-6-840,7 4-641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32 173 12867,'-11'19'1189,"-8"9"3420,18-32-2263,10-21-672,-7 18-1429,1 0-63,0-1 0,0 1 0,0 0 0,1 0 0,0 0 0,6-7 0,-9 13-169,0 0 0,0 0-1,0 0 1,0 0 0,0 0 0,1 1 0,-1-1 0,0 0 0,1 1 0,-1-1-1,0 1 1,1-1 0,-1 1 0,1-1 0,-1 1 0,0 0 0,1 0-1,-1 0 1,1 0 0,-1 0 0,1 0 0,-1 0 0,1 1 0,-1-1 0,1 0-1,-1 1 1,0-1 0,1 1 0,-1-1 0,0 1 0,1 0 0,-1 0 0,0 0-1,0-1 1,0 1 0,0 0 0,0 0 0,0 1 0,2 1 0,5 6 0,0-1 1,-1 2-1,11 16 1,-12-17-33,0 1 0,0-2 0,1 1 0,0-1 0,9 8 0,-16-16 22,0 1 1,1-1 0,-1 0 0,1 1 0,-1-1 0,1 1 0,-1-1 0,1 0-1,-1 1 1,1-1 0,-1 0 0,1 0 0,0 1 0,-1-1 0,1 0 0,-1 0-1,1 0 1,0 0 0,-1 0 0,1 0 0,0 0 0,-1 0 0,2 0 0,2-12 334,-9-27 520,4 33-714,-2-10 161,-2-5 270,-1-36 0,5 51-569,1 1 0,0-1 1,1 0-1,0 1 0,-1-1 0,2 0 1,-1 1-1,1-1 0,-1 1 0,2 0 1,3-8-1,-5 11-101,0 0 1,0 1-1,1-1 1,-1 0-1,0 1 0,1 0 1,-1-1-1,1 1 1,0 0-1,-1 0 1,1 0-1,0 0 0,0 0 1,0 0-1,-1 0 1,1 0-1,0 1 1,0-1-1,0 1 0,0 0 1,0 0-1,0-1 1,3 1-1,27 6-2156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196 181 13563,'42'73'5833,"-42"-89"-3248,0-7-1529,0 1-416,2-4-712,4 4-464,-11 0-944,4-3-505</inkml:trace>
  <inkml:trace contextRef="#ctx0" brushRef="#br0" timeOffset="1">1 17 10186,'23'3'5257,"11"-3"-728,10 0-2704,3-3-785,-7-3-408,14-1-656,-7 4-432,0 4-976,0 4-505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80 10170,'123'-10'3953,"-113"9"-3397,-1 1 0,0 0 0,0 0 1,0 0-1,1 1 0,10 3 0,-18-3-439,0-1 1,-1 1-1,1 0 1,0 0-1,-1 0 1,1 0-1,-1 0 1,1 0-1,-1 0 1,0 1-1,1-1 1,-1 0-1,0 1 1,0-1-1,0 1 1,0 0-1,0-1 1,0 1-1,0-1 1,-1 1-1,1 0 1,-1 0-1,1 0 1,-1-1-1,1 1 1,-1 0-1,0 0 1,0 2-1,0 2 86,-1 0 0,1-1 0,-1 1 0,0 0 0,0-1 0,-1 1 0,0-1-1,0 1 1,0-1 0,-1 0 0,1 0 0,-1 0 0,0 0 0,-1-1 0,1 1 0,-1-1 0,0 0-1,0 0 1,0 0 0,-1 0 0,1-1 0,-1 1 0,0-1 0,0-1 0,-8 4 0,4-2-31,1 0 0,-1-1 0,0 0 0,0 0 0,0-1 0,0 0 0,-1-1 0,1 0 0,0-1 0,-1 0 0,1 0 0,0-1 0,-1 0 1,1 0-1,-11-4 0,16 4-154,0-1 0,1 0 0,-1 1 1,1-1-1,-1 0 0,1-1 1,0 1-1,0-1 0,0 1 0,0-1 1,0 0-1,0 0 0,1 0 1,0-1-1,-1 1 0,1 0 0,0-1 1,1 0-1,-1 1 0,1-1 0,-1 0 1,1 0-1,0 0 0,1 0 1,-1 0-1,1 0 0,0 0 0,0 0 1,0 0-1,0 0 0,0 0 1,1 0-1,0 1 0,1-6 0,0 1-89,0 0 0,1 1-1,0-1 1,0 0 0,1 1-1,0-1 1,0 1-1,0 0 1,1 1 0,0-1-1,1 1 1,-1 0 0,1 0-1,1 1 1,-1-1 0,8-4-1,-8 7-83,1 1 0,-1-1 0,1 1 0,-1 0 0,1 0 0,0 1 0,0 0 0,0 0 0,0 0 0,0 1 0,0 0 0,0 1 0,0 0 0,0 0 0,0 0 0,-1 1 0,1 0 0,0 0 0,-1 0 0,1 1 0,-1 0 0,0 1 0,0-1 0,0 1 0,0 0 0,-1 0 0,0 1 0,8 9 0,18 26-1959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3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9 10538,'8'0'4921,"11"0"-1784,9 2-1825,0-4-168,4 0-559,-3-2-241,-6 2-904,0 2-545</inkml:trace>
  <inkml:trace contextRef="#ctx0" brushRef="#br0" timeOffset="1">1 186 14475,'8'0'5257,"12"-5"-4025,20 7-487,1-4-233,-2-1-112,3-2-1040,-6-6-801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11010,'119'-23'6750,"2"9"-3975,122 3-1514,-189 9-560,743 5 1825,53-2-2393,-765-3-195,-29 1-450,88-13-1,-235 15-2261,62 1 1243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107 208 12651,'-27'13'2066,"-39"22"1,65-35-2013,0 1 0,0-1 0,0 1 0,1 0 1,-1-1-1,0 1 0,0 0 0,1 0 1,-1-1-1,0 1 0,1 0 0,-1 0 1,1 0-1,-1 0 0,1 0 0,-1 0 0,1 0 1,0 0-1,-1 0 0,1 0 0,0 0 1,0 0-1,0 0 0,0 0 0,0 0 0,0 0 1,0 0-1,0 0 0,0 1 0,1 0 27,0 0-1,0 0 0,0-1 1,1 1-1,-1 0 1,0-1-1,1 1 0,-1-1 1,1 1-1,-1-1 0,4 2 1,2 2 7,1-1 1,0 0 0,1-1-1,-1 0 1,1-1-1,-1 1 1,1-1-1,0-1 1,0 0-1,-1 0 1,1-1 0,0 0-1,0 0 1,13-3-1,3-1-45,0-1 0,0 0-1,46-19 1,-63 21-43,-1 0 1,1-1 0,-1 0-1,0 0 1,0-1 0,0 0-1,10-10 1,-16 14 13,1-1 1,-1 1-1,0-1 0,0 1 0,0-1 0,1 0 1,-2 1-1,1-1 0,0 0 0,0 1 1,-1-1-1,1 0 0,-1 0 0,1 0 0,-1 0 1,0 0-1,1 0 0,-1 0 0,0 0 1,-1 1-1,1-1 0,0 0 0,0 0 1,-1 0-1,1 0 0,-1 0 0,0 0 0,1 1 1,-1-1-1,0 0 0,0 1 0,0-1 1,0 0-1,-1 1 0,1-1 0,0 1 0,-1 0 1,-1-2-1,-10-8 347,-1 1 0,0 0 1,-1 1-1,0 1 0,0 0 1,-1 1-1,0 1 0,-25-7 0,11 3 822,-33-16 0,63 26-1175,0 0 0,-1 0 0,1 0 0,0-1 0,0 1 0,0 0 1,-1 0-1,1 0 0,0 0 0,0 0 0,0 0 0,0 0 0,-1-1 0,1 1 0,0 0 0,0 0 0,0 0 0,0 0 0,0-1 0,0 1 0,-1 0 1,1 0-1,0 0 0,0-1 0,0 1 0,0 0 0,0 0 0,0-1 0,0 1 0,0 0 0,0 0 0,0 0 0,0-1 0,0 1 0,0 0 0,0 0 0,0 0 1,0-1-1,0 1 0,0 0 0,0 0 0,1-1 0,9-7 38,25-7-486,-32 14 364,50-16-1349,10 3-729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150 232 14355,'108'95'5921,"-102"-103"-3784,-6-5-377,2-9-872,6-6-408,-16-16-640,-8 0-360,4 2-784,-15 5-488,-9 12-673,-10 4-2968</inkml:trace>
  <inkml:trace contextRef="#ctx0" brushRef="#br0" timeOffset="1">48 45 11682,'-47'13'5298,"104"-21"-2258,18-1-711,-6-4-761,0 0-480,-21 4-848,-18 4-536,-1 6-1416,-16 11-120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7 342 15739,'0'-13'6418,"-5"-30"-3922,5-5-847,-2-17-753,2-2-368,3 17-1008,1 6-560,2 32-1585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14387,'13'-21'5905,"7"-13"-3976,7-13-529,7-2-200,0 7-488,-12 6-127,0 18-145,-10 7-112,-11 9-128,12 7-88,-13 13-112,0 11-152,13 15-528,5 2-289,12-4-839,2-5-416</inkml:trace>
  <inkml:trace contextRef="#ctx0" brushRef="#br0" timeOffset="1">7 171 14619,'1'0'5729,"14"-3"-3808,16 3-1033,26 0-584,1-2-288,7 2-1336,-5 0-1905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3 174 8666,'-3'57'4757,"6"-49"319,2-15-3358,4-12-887,-4-6-304,0 0-1,-2 0 0,1-36 0,0 3-11,-4 39 336,1 44-334,1-19-532,-1 1 0,1-1-1,0 1 1,0-1 0,1 0 0,0 0 0,0 0-1,1 0 1,-1 0 0,1-1 0,9 10 0,-11-13-26,1 0 1,-1 1-1,1-1 1,-1 0-1,1-1 1,0 1-1,0 0 1,0-1-1,0 0 1,0 0-1,0 0 1,0 0-1,0 0 0,0 0 1,1-1-1,-1 0 1,0 1-1,0-1 1,1 0-1,-1-1 1,0 1-1,0-1 1,0 1-1,1-1 1,-1 0-1,6-3 1,-2 1 45,1-1 1,-1-1 0,0 1-1,0-1 1,0-1-1,0 1 1,-1-1-1,0 0 1,-1-1 0,1 1-1,-1-1 1,0 0-1,-1-1 1,0 1 0,7-15-1,-12 30-49,2 0-1,-1 0 1,1 0 0,0 0-1,1 0 1,0 0 0,0 0-1,4 8 1,-5-12-65,1 3-177,0-1 1,1 0-1,0 0 1,0 0-1,0 0 1,1 0-1,-1-1 1,2 1-1,-1-1 1,5 5-1,29 19-2526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171 136 8186,'7'3'3089,"9"9"3868,-16-12-6887,0 0 0,0 1 0,0-1 0,0 0 0,0 1 0,0-1 0,0 1 0,0-1-1,0 0 1,0 1 0,-1-1 0,1 0 0,0 1 0,0-1 0,0 0 0,0 0 0,0 1 0,-1-1-1,1 0 1,0 1 0,0-1 0,-1 0 0,1 0 0,0 1 0,0-1 0,-1 0 0,1 0-1,0 0 1,-1 1 0,1-1 0,0 0 0,0 0 0,-1 0 0,1 0 0,0 0 0,-1 0-1,1 0 1,-1 0 0,1 0 0,0 0 0,-1 0 0,1 0 0,0 0 0,-1 0 0,1 0-1,0 0 1,-1 0 0,-8 2 329,0 0 0,1-1-1,-1 0 1,0 0 0,0-1-1,0 0 1,0-1 0,0 0-1,0 0 1,0-1 0,-15-5 0,20 6-360,0-1 1,1 0 0,-1 1 0,1-2 0,-1 1 0,1 0 0,0-1 0,0 1 0,0-1 0,0 0 0,1 0 0,-1 0 0,1 0 0,0-1 0,0 1 0,0-1 0,0 1 0,0-1-1,1 0 1,0 1 0,-1-1 0,2 0 0,-1 0 0,0 0 0,1 0 0,-1 0 0,1 0 0,1-6 0,-1 7-43,0 1 1,1-1-1,-1 0 0,1 1 1,-1-1-1,1 1 1,0 0-1,0-1 0,0 1 1,0 0-1,0-1 1,1 1-1,-1 0 0,1 0 1,-1 0-1,1 0 1,0 0-1,0 1 0,0-1 1,0 0-1,0 1 0,0 0 1,0-1-1,1 1 1,-1 0-1,0 0 0,1 0 1,-1 0-1,1 1 1,-1-1-1,1 1 0,4-1 1,-1 0-76,-1 1 0,1 0 0,0 0 0,-1 1 1,1-1-1,-1 1 0,1 0 0,-1 1 0,0 0 0,1-1 1,-1 2-1,0-1 0,0 0 0,5 4 0,-6-2-228,1 0-1,-1 0 1,0 1 0,0-1-1,0 1 1,0 0-1,-1 0 1,0 0 0,0 1-1,0-1 1,2 8-1,13 27-2320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10 239 11146,'-3'-2'6185,"1"-2"-3473,0-19-3003,2 15 1218,1-47 103,1 25 481,-2 1-1,-5-52 0,5 81-1485,0 0 0,0-1-1,0 1 1,0 0 0,0 0-1,0 0 1,0-1 0,0 1 0,0 0-1,0 0 1,0 0 0,0-1-1,0 1 1,0 0 0,0 0 0,0 0-1,0-1 1,0 1 0,0 0-1,0 0 1,0 0 0,1 0-1,-1-1 1,0 1 0,0 0 0,0 0-1,0 0 1,0 0 0,1-1-1,-1 1 1,0 0 0,0 0-1,0 0 1,1 0 0,-1 0 0,0 0-1,0 0 1,0 0 0,1 0-1,-1 0 1,0 0 0,0 0-1,0 0 1,1 0 0,-1 0 0,0 0-1,0 0 1,0 0 0,1 0-1,-1 0 1,0 0 0,0 0-1,0 0 1,1 0 0,-1 0 0,0 0-1,0 0 1,0 1 0,0-1-1,1 0 1,-1 0 0,0 0 0,0 1-1,20 10 40,-11-6 74,16 11-252,0 0 0,27 24-1,-43-33-20,0 1 0,-1 0 0,0 1 0,0 0 0,-1 1 0,0-1 0,0 1-1,7 16 1,-13-24 134,-1 1 0,1-1 0,0 0 0,-1 1 1,1-1-1,-1 0 0,0 1 0,1-1 0,-1 1 0,0-1 0,-1 1 0,1-1 0,0 1 0,-1-1 0,1 0 0,-1 1 0,0-1 0,0 0 0,-2 4 0,1-2 30,-1 0 1,0-1-1,1 0 0,-2 1 0,1-1 1,0 0-1,-1 0 0,1-1 0,-1 1 0,-4 1 1,-2 2 56,0-2 1,-1 0-1,1 0 1,-1-1 0,0 0-1,1 0 1,-21 1-1,23-4-90,-1 0 0,0-1 1,0 0-1,-9-2 0,17 3-27,0-1 1,0 1-1,0 0 0,1 0 1,-1-1-1,0 1 1,0 0-1,0-1 0,0 1 1,1-1-1,-1 1 1,0-1-1,0 0 0,1 1 1,-1-1-1,1 0 1,-1 1-1,0-1 0,1 0 1,-1-1-1,1 1-38,0 0 0,0 0 0,0 0 0,1 0 0,-1 0-1,0 0 1,1-1 0,-1 1 0,1 0 0,-1 1 0,1-1-1,-1 0 1,1 0 0,0 0 0,-1 0 0,1 0 0,0 1-1,0-1 1,0 0 0,0 0 0,0 1 0,1-2 0,8-4-665,0 0 1,1 1-1,-1 0 1,1 0-1,20-5 1,28-3-2501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29 176 13027,'12'2'5617,"-12"-14"-2864,6-2-145,-15-19-583,-9-6-409,9 8-824,-2 2-280,11 13-976,2 13-704,14 9-1697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15 162 12027,'-5'14'1050,"3"-11"-700,0 1 1,1 0-1,0 0 1,0 0-1,0 0 1,0 0-1,0 5 0,1-8-283,1 0 0,-1 0 0,0-1 0,0 1 0,1 0 0,-1 0-1,1 0 1,-1 0 0,1-1 0,-1 1 0,1 0 0,-1-1 0,1 1 0,0 0-1,-1-1 1,1 1 0,0-1 0,0 1 0,-1-1 0,1 1 0,0-1 0,0 1-1,0-1 1,-1 0 0,1 1 0,0-1 0,0 0 0,0 0 0,0 0-1,0 0 1,0 0 0,0 0 0,0 0 0,0 0 0,-1 0 0,3-1 0,8 1 300,15 1 402,42-6 0,-63 4-676,1 0 0,0 0 0,0 0 0,0-1 0,-1 0 0,1 0-1,-1-1 1,0 1 0,1-1 0,-1 0 0,0 0 0,-1-1 0,8-5 0,-11 7-24,0 1 1,0-1 0,0 1 0,0-1 0,0 0 0,0 1-1,0-1 1,0 0 0,-1 0 0,1 0 0,-1 1-1,1-1 1,-1 0 0,0 0 0,0 0 0,0 0 0,0 0-1,0 0 1,0 0 0,0 0 0,-1-2 0,-1-1 76,1 1 0,-1 0 1,0 0-1,0 0 0,-1 0 1,1 0-1,-1 0 0,-5-6 0,-2 0 147,0 1-1,0 0 1,-1 1-1,0 0 1,-16-9-1,-6-4-330,33 21 13,0-1 0,-1 1-1,1 0 1,0 0 0,0 0-1,-1-1 1,1 1-1,0 0 1,0 0 0,0-1-1,0 1 1,-1 0 0,1 0-1,0-1 1,0 1 0,0 0-1,0-1 1,0 1 0,0 0-1,0-1 1,0 1 0,0 0-1,0 0 1,0-1 0,0 1-1,0 0 1,0-1 0,0 1-1,0 0 1,0-1 0,0 1-1,0 0 1,1-1 0,19-5-1318,64 3-3199,-32 3 1193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3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6 175 10554,'0'4'209,"-2"0"132,1 0 0,0 0 0,1 0 0,-1 0 0,1 0-1,0 0 1,0 1 0,0-1 0,2 5 0,-2-8-277,0-1-1,0 1 1,1 0 0,-1-1 0,1 1 0,-1-1 0,1 1-1,-1-1 1,1 1 0,-1-1 0,1 1 0,-1-1 0,1 1-1,0-1 1,-1 0 0,1 1 0,-1-1 0,1 0 0,0 0-1,0 1 1,0-1 0,28-2 926,-3-3-838,0-2 1,0 0-1,-1-2 0,0-1 0,-1-1 1,26-16-1,-49 26-137,1 1 1,-1-1-1,0 0 1,0 0-1,0 0 0,0 1 1,0-1-1,0 0 1,0 0-1,-1 0 1,1 0-1,0-1 1,0 1-1,-1 0 1,1 0-1,-1 0 0,1 0 1,-1-1-1,0 1 1,1 0-1,-1-1 1,0 1-1,0 0 1,0-1-1,0 1 1,0-2-1,-1 0 50,0 1-1,0-1 1,0 1 0,0-1-1,0 1 1,-1 0 0,1 0 0,-1 0-1,0 0 1,0 0 0,0 0-1,-3-3 1,-7-4 444,-1 0 0,-1 0 0,-19-8 0,29 14-333,-20-8 1365,-48-15 0,67 22-1350,14 1-333,15 1-349,-1 1-819,44 5 0,-10 4-624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13531,'-42'5'8303,"26"0"-7893,0 0 1,0 1 0,-29 17 0,36-18-283,0 0 0,0 1 1,1 0-1,0 1 0,0 0 0,0 0 1,-12 16-1,19-21-105,0 0 1,-1 0-1,1 0 1,0 0-1,0 0 0,1 0 1,-1 0-1,0 1 1,1-1-1,-1 0 1,1 0-1,-1 0 1,1 1-1,0-1 0,0 0 1,0 0-1,1 5 1,0-5-17,1 1 1,-1 0-1,1-1 0,-1 0 1,1 1-1,0-1 1,-1 0-1,1 0 0,0 0 1,1 0-1,-1 0 1,0 0-1,1-1 0,-1 1 1,0-1-1,1 0 1,0 1-1,3 0 0,4 2 13,0 0-1,1-1 1,-1-1-1,1 1 0,0-1 1,-1-1-1,1 0 1,13-1-1,-17 0-7,0-1 0,0 1 0,0-2 0,-1 1 0,1-1 0,0 1-1,-1-2 1,0 1 0,1-1 0,-1 0 0,0 0 0,0-1 0,0 0 0,8-7 0,5-8 13,-9 11-20,0 0-1,-1-1 1,0 0-1,-1-1 1,0 0-1,-1 0 1,0-1-1,0 0 1,5-13-1,-11 10 207,-10 16 65,-12 16 139,19-15-378,-1 0 0,1 1 0,-1-1 0,1 0 0,0 1 0,0 0 0,1-1 0,-1 1 0,1 0 0,0 0 0,-1 0 0,2 0 0,-1 0 0,1 0 0,-1 0 0,1 0 0,0 0 0,0 0 0,2 8 0,-1-9-34,0 0 0,0 0 0,1 0 0,-1 0 1,1 0-1,-1-1 0,1 1 0,0 0 0,0-1 0,0 0 1,0 1-1,1-1 0,-1 0 0,1 0 0,-1 0 1,1 0-1,0-1 0,-1 1 0,1-1 0,0 0 0,0 0 1,0 0-1,0 0 0,1 0 0,-1 0 0,5 0 0,-4-1-44,0 0 0,-1 0 0,1 0 0,-1 0 0,1 0 0,-1-1 0,1 1 0,-1-1 0,1 0 0,-1 0 0,1 0 0,-1-1 0,0 1 0,1-1 0,-1 0 0,0 0 0,0 0 0,-1 0 0,1 0 0,0-1 0,4-4 0,-2-1-513,1 1 1,-1-1 0,-1 0 0,0-1 0,0 1 0,0-1 0,2-10 0,-1 8-1516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36 120 13339,'-35'39'5289,"40"-56"-3521,8-1-47,1-4-329,-1-6-288,-1 4-448,-8-2-200,0 14-303,-4 1-209,1 11-649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12899,'25'56'5601,"-25"-67"-3073,8 0-559,-5-17-961,-1-8-480,-2-6-904,3 0-440,-3 8-680,-5 4-337,-6 13-31,-12 2-3313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12739,'-2'0'5361,"-3"-8"1080,7 8-5809,29 6-136,55 14-183,-34-18-185,-2 1-785,2 0-431,-17-1-1128,-5-2-841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11530,'60'26'4874,"-70"-14"-2746,0 2-600,5 4-415,-3 0-233,8 0-248,0-3-80,0-2-248,7-2-120,7-3-120,3 0-48,9-1-232,0-7-240,-9 0-592,8-5-369,-6-7-1007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13299,'13'1'5465,"21"2"-3537,8-1-151,-1-2-873,3 0-352,-12 0-496,-6 3-344,-13 2-776,-8-3-408,-11 8-1073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12499,'9'0'4889,"13"0"-3257,8-1-504,18-2-504,2-4-496,7 5-1392,3-1-1488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13251,'3'10'1109,"1"0"0,-1 0 1,8 12-1,-11-22-1059,1 1-1,-1-1 1,0 1 0,1-1 0,-1 0 0,1 0-1,-1 1 1,1-1 0,-1 0 0,0 0 0,1 1-1,-1-1 1,1 0 0,-1 0 0,1 0 0,-1 0-1,1 0 1,-1 0 0,1 0 0,-1 0 0,1 0-1,-1 0 1,1 0 0,-1 0 0,1 0 0,-1 0 0,1 0-1,-1 0 1,1-1 0,-1 1 0,1 0 0,-1 0-1,1-1 1,-1 1 0,1 0 0,-1 0 0,0-1-1,1 0 1,17-17 829,-16 15-678,19-22 517,-9 10-180,1 0 1,27-24 0,-40 39-516,1-1 0,-1 1 1,1-1-1,-1 1 1,1-1-1,0 1 1,-1-1-1,1 1 0,0-1 1,-1 1-1,1 0 1,0-1-1,-1 1 0,1 0 1,0 0-1,0 0 1,-1-1-1,1 1 0,0 0 1,0 0-1,0 0 1,-1 0-1,1 0 1,0 0-1,0 1 0,-1-1 1,1 0-1,0 0 1,0 0-1,-1 1 0,1-1 1,0 0-1,-1 1 1,2 0-1,11 25 389,-2-3-347,-6-15-60,0-1 0,1 0 0,0 0 0,0-1-1,0 1 1,1-2 0,12 10 0,-17-14 6,-1 1 0,1-1 0,0 0 0,-1 0-1,1-1 1,0 1 0,0 0 0,-1-1 0,1 1 0,0-1-1,0 1 1,0-1 0,0 0 0,0 0 0,0 0 0,-1 0-1,1 0 1,0 0 0,0 0 0,0-1 0,0 1 0,0-1-1,-1 1 1,1-1 0,0 0 0,0 0 0,-1 1 0,1-1-1,0 0 1,-1-1 0,1 1 0,-1 0 0,0 0 0,1-1-1,-1 1 1,0-1 0,0 1 0,0-1 0,0 1 0,0-1-1,0 0 1,0 0 0,0-1 0,2-3 118,-1 0 0,-1-1 0,1 1 0,-1 0 0,1-12 0,-1 12-328,-1 0 1,1 1-1,0-1 0,0 1 0,1-1 0,0 1 1,0-1-1,5-8 0,-1 4-1677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20 181 11931,'57'30'4424,"-57"-30"-4332,1 0-1,-1 0 0,0 0 1,1 0-1,-1 0 0,1 0 1,-1 0-1,1 0 0,-1 0 1,1 0-1,-1 0 0,1 0 1,-1 0-1,1 0 0,-1 0 1,0 0-1,1 0 0,-1-1 0,1 1 1,-1 0-1,0 0 0,1-1 1,-1 1-1,1 0 0,-1 0 1,0-1-1,1 1 0,-1 0 1,0-1-1,0 1 0,1-1 1,-1 1-1,0 0 0,0-1 0,1 0 1,5-18 930,-4 12-553,1 0-344,0 0 0,-1 0 0,1 0 0,-1-1 1,-1 1-1,1-1 0,-1 1 0,-1-1 0,1-14 0,-2 18-169,1 1 1,-1-1-1,0 1 0,0 0 0,0-1 1,0 1-1,-1 0 0,1 0 0,-1 0 1,0 0-1,0 0 0,0 0 0,0 0 1,0 1-1,-1-1 0,1 1 0,-1 0 1,0-1-1,1 1 0,-1 0 0,0 1 1,0-1-1,-6-2 0,-43-14-762,40 15 1159,45 16 1176,27 7-1213,-3-1-71,103 49 0,-154-64-234,1 0 1,-1 0-1,0 1 1,0-1-1,-1 1 1,0 0-1,6 7 1,-10-10-3,1 0 0,-1 0 0,0-1 1,0 1-1,1 0 0,-2 0 0,1 0 1,0 1-1,0-1 0,-1 0 0,1 0 1,-1 0-1,1 1 0,-1-1 0,0 0 1,0 0-1,0 1 0,0-1 1,-1 0-1,1 0 0,-1 0 0,1 1 1,-1-1-1,0 0 0,1 0 0,-1 0 1,0 0-1,-2 2 0,-1 1 23,1-1-1,-2 0 1,1 0 0,0 0 0,-1 0-1,0-1 1,1 1 0,-1-1 0,-1-1-1,1 1 1,0-1 0,-1 0-1,-7 2 1,-6 1 110,1 0 0,-35 2 0,51-7-130,-45 2 194,44-2-204,0 0-1,1 0 0,-1-1 1,0 1-1,1-1 1,-1 0-1,0 0 1,1 0-1,-1 0 1,1 0-1,0 0 0,-1-1 1,-2-2-1,4 4-18,1-1-1,-1 1 1,1-1 0,-1 1-1,1-1 1,0 1-1,-1-1 1,1 0 0,0 1-1,-1-1 1,1 1-1,0-1 1,0 0 0,0 1-1,-1-1 1,1 0-1,0 1 1,0-1 0,0 0-1,0 1 1,0-1-1,0 0 1,0 1 0,1-1-1,-1 1 1,0-1-1,0 0 1,0 1 0,1-1-1,-1 0 1,0 1-1,1-1 1,-1 1 0,0-1-1,1 1 1,-1-1-1,1 1 1,-1-1 0,1 1-1,-1-1 1,1 1-1,-1 0 1,1-1 0,-1 1-1,2-1 1,26-13-751,-27 13 743,43-14-621,1 2 0,0 2 0,1 2 0,0 2 0,0 2 0,56 1 1,-99 4 786,1 0 0,0 0 0,-1 0 0,1 1 0,0-1 0,-1 1 0,1 0 0,-1 0 0,1 0 0,-1 1 0,0-1 0,1 1 0,-1 0 0,0 0 0,4 3 0,-6-4-44,-1-1 0,1 1 0,0 0 0,-1 0 0,1 0 0,-1-1 0,0 1 0,1 0 0,-1 0 0,1 0 0,-1 0 0,0 0 0,0 0 1,0 0-1,0 0 0,0 0 0,1 0 0,-2 0 0,1 0 0,0 0 0,0 1 0,-1 0 29,0 1 0,0-1 1,0 0-1,0 0 0,0 0 0,-1 0 0,1 0 1,-1 0-1,1 0 0,-1 0 0,0-1 0,-1 3 1,-2-1 76,0 1 0,-1-1 0,1 0 1,-1-1-1,1 1 0,-1-1 0,0 0 1,1 0-1,-1-1 0,-9 1 0,13-1-152,-1-1-1,1 1 0,0-1 0,0 0 0,-1 0 1,1 0-1,0 0 0,-1 0 0,1 0 0,0-1 0,0 1 1,0-1-1,-1 0 0,1 1 0,0-1 0,0 0 1,0 0-1,0 0 0,0-1 0,0 1 0,0 0 0,1-1 1,-1 1-1,0-1 0,1 0 0,-1 1 0,1-1 1,0 0-1,0 0 0,-2-3 0,3 3-49,-1-1 0,1 0 0,-1 0 1,1 1-1,0-1 0,0 0 0,1 0 0,-1 1 0,0-1 0,1 0 0,0 1 0,-1-1 0,1 0 1,0 1-1,1-1 0,-1 1 0,0-1 0,1 1 0,-1 0 0,1 0 0,0-1 0,-1 1 1,1 0-1,0 0 0,1 1 0,-1-1 0,0 0 0,0 1 0,5-3 0,1-1-182,0 1 0,0 0 0,0 0 0,1 1-1,0 0 1,-1 0 0,18-2 0,-21 4-48,0 0-1,0 1 1,0 0 0,-1 0 0,1 0 0,0 1-1,0-1 1,0 1 0,0 0 0,-1 1 0,1-1-1,0 1 1,-1 0 0,1 0 0,-1 0 0,0 1-1,0-1 1,0 1 0,0 0 0,0 0 0,5 7-1,7 17-2101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90 12251,'-57'-89'4993,"51"110"-3185,1 3-1064,3 5-120,10-1-440,7-10-72,14-3-32,12-11 0,0-5-56,6-7-104,-12-4-512,-9-2-336,-8-1-1232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3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0 21036,'-13'6'477,"0"1"-1,0 1 0,0 0 1,1 0-1,1 1 0,-1 1 1,1 0-1,-9 12 0,16-18-432,1 0-1,0 0 0,0 0 1,0 0-1,0 1 0,1-1 1,0 1-1,0-1 0,0 1 1,0 0-1,1 0 0,0 0 1,0 0-1,0 0 0,1 0 1,-1 0-1,1 0 1,1 0-1,-1 1 0,1-1 1,-1 0-1,1 0 0,1 0 1,-1-1-1,1 1 0,3 6 1,-2-6-44,-1-1-1,2 0 1,-1 0 0,1 0 0,-1 0 0,1-1 0,0 1 0,0-1 0,0 0 0,1 0 0,-1-1 0,1 1 0,0-1-1,0 0 1,0 0 0,0 0 0,0-1 0,0 0 0,0 0 0,0 0 0,9 0 0,3-1-19,1 0 0,0-1 0,-1 0 0,34-9 1,-29 4-275,-1-1 0,1-1 0,30-16 0,-10 3-2540,-30 14 855,-4 0-161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9954,'8'2'4721,"3"-2"-1152,9 3-1817,4-3-351,5 0-337,5 5-656,-1-5-256,-2 2-648,-8-2-392,-9 1-905,-4 3-327</inkml:trace>
  <inkml:trace contextRef="#ctx0" brushRef="#br0" timeOffset="1">0 168 12883,'18'-5'5137,"21"-5"-3513,18-1-175,13-2-569,2 1-376,11 4-1192,-12-1-705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50 201 10570,'-34'39'4476,"34"-39"-4389,0 0 0,0 0-1,0 0 1,0 0 0,0 1 0,0-1 0,0 0 0,0 0-1,-1 0 1,1 0 0,0 1 0,0-1 0,0 0 0,0 0-1,-1 0 1,1 0 0,0 0 0,0 0 0,0 0 0,0 1-1,-1-1 1,1 0 0,0 0 0,0 0 0,0 0 0,-1 0-1,1 0 1,0 0 0,0 0 0,0 0 0,-1 0 0,1 0 0,0 0-1,0 0 1,0 0 0,-1 0 0,1 0 0,0 0 0,0-1-1,0 1 1,0 0 0,-1 0 0,1 0 0,0 0 0,0 0-1,0 0 1,0 0 0,-1-1 0,1 1 0,0 0 0,0 0-1,0 0 1,0 0 0,0-1 0,0 1 0,0 0 0,0 0-1,-1 0 1,1-1 0,0 1 0,-2-14 858,2 12-427,-2-6-359,1-1-1,0 1 1,0 0-1,1-1 1,0 1-1,1-1 1,0 1-1,0 0 1,0-1-1,1 1 1,0 0 0,1 0-1,4-8 1,-4 9-168,1 1 0,1-1 0,-1 1 0,1 0 0,1 0 1,-1 1-1,1-1 0,0 1 0,0 1 0,0-1 0,1 1 1,-1 0-1,1 0 0,11-4 0,-10 5-111,1 0 0,0 1 0,0-1 0,-1 2-1,2-1 1,15 1 0,-23 1 25,1 0 0,0 0-1,-1 0 1,1 1-1,0-1 1,-1 1 0,1 0-1,-1 0 1,1 0 0,-1 0-1,1 0 1,2 2 0,-4-2 13,0 0 1,0 0 0,0 1 0,0-1 0,0 0 0,0 0 0,0 1 0,0-1 0,-1 1-1,1-1 1,0 1 0,-1-1 0,0 1 0,1-1 0,-1 1 0,0-1 0,1 1 0,-1-1-1,0 1 1,0 0 0,0-1 0,-1 3 0,0-1 85,0 1 1,0-1-1,0 0 1,-1 1-1,0-1 1,1 0-1,-1 0 1,0 0-1,0 0 1,-1 0-1,1-1 1,-1 1-1,1-1 1,-1 1-1,0-1 1,-6 3-1,-55 32 1993,55-33-1555,-9 4 587,3-1 749,16-5-1135,9-1-433,297 6-2248,-279-4 179,-1 1 0,50 14 0,-89-25 8447,-4-13-5241,2 2-814,-26-32 21,27 26-349,13 24-247,0 0 1,0 0-1,0 0 1,0-1-1,0 1 0,-1 0 1,1 0-1,0-1 0,0 1 1,0 0-1,0-1 1,0 1-1,0 0 0,0 0 1,0-1-1,0 1 0,0 0 1,0 0-1,0-1 1,0 1-1,0 0 0,1 0 1,-1-1-1,0 1 0,0 0 1,0 0-1,0-1 1,0 1-1,1 0 0,-1 0 1,0 0-1,0-1 0,0 1 1,1 0-1,-1 0 0,0 0 1,0 0-1,0-1 1,1 1-1,-1 0 0,0 0 1,0 0-1,1 0 0,-1 0 1,0 0-1,0 0 1,1 0-1,-1 0 0,0 0 1,1 0-1,-1 0 0,13 3-2306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18 155 9746,'-6'9'958,"-5"14"2186,16-16-1478,12-6 68,10-3-1314,1-1 0,-1-2 1,0 0-1,-1-2 0,38-15 1,-62 22-385,1-1 0,-1 0 1,0 0-1,0 0 0,1-1 1,-1 1-1,0 0 0,0-1 1,0 1-1,0-1 0,-1 0 1,1 0-1,0 0 0,-1 0 1,1 0-1,-1 0 0,2-3 1,-3 3 29,1 0 1,-1 1 0,0-1 0,0 1-1,0-1 1,0 1 0,0-1 0,0 0-1,-1 1 1,1-1 0,-1 1-1,1-1 1,-1 1 0,1-1 0,-1 1-1,0 0 1,1-1 0,-1 1 0,0 0-1,-2-2 1,-2-3 181,-1 0 1,0 1-1,-1-1 0,1 2 1,-1-1-1,0 1 0,0 0 1,-13-5-1,-82-21 1317,97 27-1620,7 1-53,17-1-215,30 2-387,-22 4-46,-1 0-1,1 2 1,-1 1-1,0 1 1,0 1-1,25 12 0,-27-12-107,0-1 0,40 7-1,-13-3 2235,-49-11-1227,0 0 0,-1 1 0,1-1-1,0 1 1,0 0 0,0-1-1,0 1 1,-1 0 0,1 0-1,0 0 1,-1 1 0,1-1-1,-1 0 1,0 0 0,1 1-1,-1-1 1,0 1 0,0-1-1,1 1 1,-1 0 0,-1-1-1,1 1 1,0 0 0,0 0-1,-1-1 1,1 1 0,-1 0-1,1 0 1,-1 0 0,0 0-1,1 0 1,-1 0 0,0 0-1,-1 0 1,1 0 0,0 0-1,-1 0 1,1-1 0,-1 1-1,1 0 1,-1 0 0,0 0-1,1-1 1,-1 1 0,0 0-1,-2 1 1,2 0-49,-1-1 0,1 1 0,-1 0 0,1-1 0,-1 0 0,0 1 0,0-1 0,-1 0 0,1 0 0,0 0 0,-1-1 1,1 1-1,-1 0 0,1-1 0,-1 0 0,0 1 0,1-1 0,-1 0 0,0 0 0,0-1 0,0 1 0,0-1 0,0 1 0,0-1 0,0 0 0,0 0 0,0 0 0,0-1 0,0 1 0,-4-2 0,4 1-58,0 0 0,1-1 0,-1 1 0,1-1 0,-1 0 0,1 0 0,0 0 0,0 0 0,-1 0 0,2 0-1,-1-1 1,0 1 0,0-1 0,1 1 0,-1-1 0,1 0 0,0 1 0,0-1 0,0 0 0,0 0 0,0 0 0,1 0 0,-1 0 0,1 0-1,0 0 1,0-5 0,0 5-193,0 1 1,1-1-1,-1 1 0,1-1 0,-1 0 0,1 1 1,0-1-1,0 1 0,0-1 0,0 1 0,0 0 0,1 0 1,-1-1-1,1 1 0,0 0 0,-1 0 0,1 0 0,0 0 1,0 1-1,0-1 0,0 1 0,1-1 0,-1 1 1,0 0-1,1-1 0,-1 1 0,0 0 0,1 1 0,0-1 1,2 0-1,21-1-2527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12675,'73'-33'5087,"-73"33"-5013,0-1-1,1 1 1,-1 0-1,0 0 1,0 0-1,1 0 1,-1-1-1,0 1 1,0 0-1,1 0 1,-1 0 0,0 0-1,0 0 1,1 0-1,-1 0 1,0 0-1,0 0 1,1 0-1,-1 0 1,0 0-1,1 0 1,-1 0-1,0 0 1,0 0-1,1 0 1,-1 0-1,0 0 1,1 0-1,-1 0 1,0 1-1,0-1 1,1 0-1,-1 0 1,0 0-1,0 0 1,0 1-1,1-1 1,-1 0-1,0 0 1,0 0-1,0 1 1,0-1-1,1 0 1,-1 0-1,0 1 1,0-1-1,0 0 1,0 0-1,0 1 1,0-1-1,0 0 1,0 1-1,0-1 1,0 0-1,0 0 1,0 1-1,0-1 1,0 0-1,0 1 1,0-1-1,0 0 1,0 0-1,0 1 1,-7 21 421,5-19-63,-60 148 862,66-156-1281,1 1 0,-1 1 0,1-1-1,0 0 1,0 1 0,0 0 0,1 1 0,-1-1 0,1 1-1,6-2 1,75-25-10,-69 26-222,0 1-1,0 0 1,0 2-1,1 0 1,24 3-1,25 1-3164,-42-6 1218,0 0-396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14427,'5'-44'7497,"-5"44"-7418,0 0 0,0 0 0,0 0 0,0 0 0,0 0 0,1 0 0,-1 0 0,0 0 0,0 0 0,0 0 0,0 0 0,0 0 0,2 1 1421,-2-1-1421,8 8 1503,5 12-663,-8-11-667,-1-1-1,1 0 0,1 0 1,0 0-1,0-1 1,10 10-1,-14-14-197,0-1 0,1 0 0,-1 0 0,1 0 0,-1 0-1,1-1 1,0 1 0,-1-1 0,1 1 0,0-1 0,0 0 0,0 0 0,0 0 0,1-1 0,-1 1 0,0-1 0,0 0 0,0 0-1,0 0 1,0 0 0,1 0 0,-1-1 0,4 0 0,-3-2-8,0 0 0,0 0 0,0 0 0,-1 0 0,1 0 0,-1-1 0,0 1-1,0-1 1,0 0 0,0 0 0,-1-1 0,1 1 0,1-6 0,5-6-11,-2 5-85,-3 4-57,0-1 0,1 1 0,0 0 0,7-8 1,-11 14-90,0 0 0,1 0 0,-1 0 0,0 0 0,0 0 0,1 0 0,-1 0 0,1 0 0,-1 1 0,0-1 0,1 0 0,0 1 0,-1-1 0,1 1 0,-1 0 0,1-1 0,0 1 0,-1 0 0,1 0 0,-1 0 1,1 0-1,0 0 0,-1 1 0,1-1 0,-1 0 0,1 1 0,0-1 0,1 2 0,24 14-6095,-13-3 1569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9114,'68'17'4107,"-68"-17"-3960,0 0 0,1 0 0,-1 0-1,0 0 1,1 0 0,-1 1-1,0-1 1,1 0 0,-1 0-1,0 0 1,1 1 0,-1-1-1,0 0 1,0 0 0,1 1-1,-1-1 1,0 0 0,0 1-1,0-1 1,0 0 0,1 1 0,-1-1-1,0 0 1,0 1 0,0-1-1,0 0 1,0 1 0,0-1-1,0 1 1,0-1 0,0 0-1,0 1 1,0-1 0,0 1-1,-6 15 1779,2-2-502,4-10-1261,1 1-1,-1 0 0,1 0 1,0-1-1,0 1 0,1-1 1,-1 1-1,1-1 0,0 0 1,1 1-1,-1-1 0,0 0 1,1-1-1,0 1 0,0 0 1,0-1-1,1 1 0,-1-1 1,1 0-1,0 0 0,0-1 1,0 1-1,0-1 0,8 4 0,-5-2-96,1-1-1,-1 0 0,1-1 0,0 0 0,-1 0 0,1 0 0,0-1 0,0 0 0,0-1 0,0 0 0,0 0 0,0-1 1,0 1-1,12-4 0,-16 2-385,0-1 0,-1 1 0,1 0 0,-1-1-1,1 0 1,-1 0 0,0 0 0,0 0 0,0-1 0,-1 1 0,1-1 0,-1 1 0,0-1 0,3-6 0,3-7-1885</inkml:trace>
  <inkml:trace contextRef="#ctx0" brushRef="#br0" timeOffset="1">188 54 13299,'-38'-53'5929,"61"56"-3296,9-3-913,1 2-344,-2-2-864,-2 0-440,-6 1-872,-8 1-496,-12 1-976,-11 0-273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10426,'8'3'4817,"17"-1"-1464,2-2-1777,6-7-567,8-3-585,1 4-1585,5-1-47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11650,'2'22'1796,"-1"0"192,2-12 2601,-6-21 1957,5-4-6643,2 1 421,-3 7-311,11-44 116,-11 48-131,0 0 0,1 0-1,-1 0 1,0 0 0,1 0-1,0 0 1,0 1 0,-1-1 0,2 0-1,-1 1 1,0 0 0,0-1 0,1 1-1,-1 0 1,6-3 0,-6 5-9,-1-1 0,1 1-1,0-1 1,-1 1 0,1 0 0,0-1 0,-1 1 0,1 0 0,0 0 0,-1 0 0,1 1-1,0-1 1,-1 0 0,1 1 0,0-1 0,-1 1 0,1-1 0,-1 1 0,1 0 0,-1 0-1,1 0 1,-1 0 0,0 0 0,1 0 0,-1 0 0,0 0 0,2 2 0,4 4-10,-1 2 1,0-1-1,9 14 0,5 9-144,-16-28 148,0 0 0,0 1 0,-1-1-1,2-1 1,-1 1 0,0-1 0,1 1 0,-1-1 0,1 0 0,-1-1 0,1 1-1,0-1 1,0 0 0,0 0 0,0-1 0,-1 1 0,1-1 0,7 0 0,-11-1 33,0 1 1,0 0-1,-1-1 1,1 1-1,0-1 1,0 1-1,0-1 1,0 1-1,-1-1 1,1 1 0,0-1-1,0 0 1,-1 1-1,1-1 1,-1 0-1,1 0 1,0 1-1,-1-1 1,1 0-1,-1 0 1,0 0-1,1 0 1,-1 0 0,0 0-1,0 0 1,1 0-1,-1 0 1,0 1-1,0-1 1,0 0-1,0-2 1,-5-36 241,3 26-252,2 9-78,-1 1 0,1 0 0,0 0-1,0-1 1,0 1 0,0 0 0,1 0 0,-1-1-1,2-3 1,-1 5-56,0 1 0,0 0 0,-1 0 0,1 0 0,0 0-1,0 0 1,0 1 0,0-1 0,0 0 0,0 0 0,0 0 0,1 1 0,-1-1-1,0 1 1,0-1 0,0 1 0,1-1 0,-1 1 0,0 0 0,1 0 0,-1-1-1,0 1 1,3 0 0,15 0-2306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9994,'56'65'4032,"-47"-58"-1132,-5-10-1728,-2-11-522,-2 12-175,3-6-202,-1-1 1,-1 1 0,1-1-1,-2 1 1,1-1 0,-1 0-1,0 0 1,-1 1 0,0-1-1,0 0 1,-1 1 0,0-1 0,-1 1-1,0 0 1,0 0 0,0 0-1,-1 0 1,-8-12 0,8 10 270,10 7-326,22 9-227,-17-3 22,114 35-39,-111-33 34,1 1 1,-2 1-1,1 0 1,-1 0-1,0 2 1,-1-1-1,16 15 1,-26-21-2,-1-1 1,0 1-1,1-1 0,-1 1 1,0-1-1,0 1 1,0 0-1,0-1 1,0 1-1,-1 0 0,1 0 1,0 0-1,-1 0 1,1 0-1,-1-1 0,0 1 1,0 0-1,0 0 1,0 0-1,0 0 1,0 2-1,-1-1 14,0 0-1,0 0 1,0 0 0,-1 0-1,1 0 1,-1 0 0,0-1-1,1 1 1,-1-1 0,0 1-1,-5 3 1,-2 2 45,-1-1-1,0 0 1,0 0 0,-1-1 0,-18 8-1,14-8-76,1 0-1,-1-1 1,0-1 0,0 0-1,0-1 1,-26 2-1,41-5-37,0 0-1,-1 0 1,1 1 0,0-1-1,-1 0 1,1 0-1,0 0 1,-1 0-1,1 0 1,0-1 0,-1 1-1,1 0 1,0 0-1,-1 0 1,1 0 0,0 0-1,0 0 1,-1 0-1,1-1 1,0 1-1,-1 0 1,1 0 0,0 0-1,0-1 1,0 1-1,-1 0 1,1 0-1,0-1 1,0 1 0,0 0-1,-1 0 1,1-1-1,0 1 1,0 0 0,0-1-1,0 1 1,0-1-1,7-11-1265,17-10-363,16-4-587,77-40 1,-90 54 2546,1 0 0,1 2 0,-1 1 0,33-6 1,-39 11 159,-1 2 0,32 0 1,-46 2-285,0 0 1,0 0 0,0 1-1,0 0 1,0 1 0,-1-1-1,1 1 1,0 1 0,-1-1-1,0 1 1,7 4 0,-11-6-64,-1 0 0,1 0 0,-1 1 0,0-1 0,0 1 0,1-1 0,-1 0 0,0 1 0,0 0 0,0-1 0,-1 1 0,1 0 0,0-1 0,-1 1 0,1 0 0,-1 0 0,1 0 0,-1 0 0,0-1 0,0 1 0,0 0 0,0 0 0,0 0 0,0 0 0,0 0 0,-1-1 0,1 1 0,-1 2 0,-1 0 68,1 0 0,-1 0 0,0-1 0,0 1-1,0-1 1,0 1 0,0-1 0,-1 0 0,0 0-1,-5 5 1,1-3 11,-1 0-1,0-1 1,0 0-1,0-1 1,0 0-1,-1 0 1,1 0 0,-1-1-1,1-1 1,-1 1-1,0-2 1,-12 1-1,15-1-107,1 1 0,-1-2 0,1 1 0,-1-1 0,1 1 0,-1-1-1,1-1 1,0 1 0,-1-1 0,1 0 0,0 0 0,0-1 0,0 1 0,1-1-1,-1 0 1,1 0 0,-1-1 0,1 1 0,0-1 0,-6-8 0,9 10-80,-1 0 0,1 0 0,0 0 0,0-1 0,0 1 1,0-1-1,0 1 0,1-1 0,-1 1 0,1-1 0,-1 1 0,1-1 1,0 1-1,0-1 0,0 0 0,0 1 0,1-1 0,-1 1 1,1-1-1,0 1 0,-1-1 0,1 1 0,0-1 0,0 1 0,1 0 1,-1 0-1,0-1 0,1 1 0,0 0 0,-1 0 0,1 0 1,0 1-1,0-1 0,0 0 0,0 1 0,0-1 0,0 1 0,4-2 1,2-2-200,1 1 1,-1 0 0,1 0 0,0 1 0,0 0-1,1 0 1,-1 1 0,0 1 0,14-2 0,-12 3-197,0 1 1,0 0 0,0 0 0,-1 1-1,1 0 1,0 1 0,19 7 0,6 11-1643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 15451,'-5'-40'9378,"9"38"-8081,-1 5-473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5.8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2 12115,'1'0'230,"-1"0"0,1 0 1,-1-1-1,1 1 1,-1 0-1,1 0 1,0 0-1,-1 0 0,1 0 1,0 0-1,-1 0 1,1 0-1,-1 0 1,1 0-1,0 0 0,-1 0 1,1 0-1,-1 1 1,1-1-1,0 0 1,-1 0-1,1 1 0,-1-1 1,1 0-1,-1 1 1,2 0-1,-2 15 1294,-18 24-1526,17-39 152,-19 35 5,-1-1 0,-2-1 0,-2-1 0,-34 36 0,66-75-212,0 0-1,1 0 1,-1 1-1,1 0 1,0 0-1,0 1 1,0 0-1,1 1 1,-1 0-1,1 0 1,0 1-1,0 0 1,0 0-1,0 1 1,0 0 0,0 1-1,1 0 1,-1 0-1,0 1 1,10 2-1,-5 0-510,0 0 0,1-2 0,-1 0-1,0 0 1,1-1 0,-1-1 0,19-3-1,-26 2 269,0 1 0,0-1-1,-1 0 1,1-1 0,-1 0-1,1 0 1,-1 0 0,0-1-1,0 0 1,0 0 0,-1 0-1,0-1 1,0 0 0,0 0-1,0 0 1,7-11 0,-8 9 638,1 0 0,-1 0 0,0 0 0,-1-1 0,0 0 1,0 1-1,-1-1 0,0 0 0,0 0 0,1-10 0,-3 17-238,0 0-1,0 1 1,0-1-1,0 1 1,0-1 0,0 1-1,0-1 1,0 0-1,0 1 1,0-1-1,0 1 1,-1-1-1,1 1 1,0-1-1,0 1 1,-1-1-1,1 1 1,0-1 0,0 1-1,-1-1 1,1 1-1,-1-1 1,1 1-1,0-1 1,-1 1-1,1 0 1,-1-1-1,1 1 1,-1 0 0,1-1-1,-1 1 1,1 0-1,-1 0 1,1 0-1,-1-1 1,0 1-1,1 0 1,-1 0-1,1 0 1,-1 0-1,1 0 1,-2 0 0,0 1 94,1-1 0,-1 0 0,0 1 1,0 0-1,1-1 0,-1 1 0,1 0 1,-1 0-1,1 0 0,-1 0 1,1 0-1,-1 0 0,-1 3 0,0 1-99,0 0-1,0 0 0,0 0 0,1 0 1,0 1-1,0-1 0,1 1 1,-1-1-1,1 1 0,0 0 0,1 0 1,-1-1-1,1 1 0,0 0 0,1 0 1,-1 0-1,3 7 0,-2-7-72,0 0 1,0 0-1,1 0 0,0 0 1,0 0-1,0-1 0,0 1 0,1-1 1,0 0-1,1 0 0,-1 0 1,1 0-1,0 0 0,0-1 0,0 1 1,1-1-1,5 4 0,-7-6 21,0 0 0,1-1 0,-1 1 0,0-1 0,1 1 0,0-1 0,-1 0 0,1-1 0,0 1 0,-1-1 0,1 1 0,0-1 0,0 0-1,-1-1 1,1 1 0,0 0 0,-1-1 0,1 0 0,0 0 0,-1 0 0,1-1 0,-1 1 0,1-1 0,-1 1 0,6-5 0,-5 3 61,-1-1 0,1 1 0,-1-1 0,0 0 0,0 1 0,0-1 0,0-1 0,-1 1 0,0 0 1,0-1-1,0 1 0,0-1 0,-1 1 0,0-1 0,1 0 0,-2 0 0,1 1 0,-1-1 0,1-8 0,-3-6 97,1 11-159,1-1 0,-1 1-1,1-1 1,2-9 0,-2 17-140,0-1 0,1 1 0,-1-1 0,0 1 0,1-1 0,-1 1 0,1 0 0,-1-1 0,1 1 0,0 0-1,0-1 1,0 1 0,0 0 0,0 0 0,0 0 0,0 0 0,0 0 0,0 0 0,0 0 0,0 0 0,1 0 0,-1 0 0,0 1 0,1-1 0,-1 1 0,0-1-1,1 1 1,2-1 0,21 0-723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56:59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14579,'-17'89'10266,"18"-89"-9201,-1-2-849,0 1-552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5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29 11194,'-12'-1'12391,"45"-4"-11353,35-1 0,-34 4-563,103 4 41,-5 1-1593,-113-4 633,-7 1-535,1 0 0,-1-1 0,0-1 0,-1 0 0,20-6 0,-24 2-1090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10962,'-3'9'10749,"4"-8"-10534,16 2 3254,-7-2-3883,234 18 2432,-149-19-3597,-58 0-3571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49 8554,'-16'-1'11103,"26"-2"-6923,26-3-2520,119-12 1004,-87 8-2531,83 0 0,-151 11-286,-1 0 0,1 0 0,-1 1 0,0-1 0,1 0 0,-1 0 0,0 1 0,0-1 0,1 0 0,-1 0 0,0 0 0,0 0 0,0 0 0,-2 1 0,-27 16-4617,15-14-132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10834,'-2'-5'5465,"-2"-1"-1288,7-15-2776,21 2-321,5-12-528,8-2-200,1 1-328,-8 5-360,-1 16-1184,-3 10-593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15099,'-2'93'6010,"9"-110"-4034,15-9-1072,-8-2-280,2 0-744,14 9-456,-8 8-1040,4 4-657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48 156 11883,'-38'-68'5009,"28"42"-2297,12 20-1233,6 11 332,13 20-1013,0 1 0,-1 1 1,24 45-1,19 26-481,-50-87-225,-13-11-86,1 0 0,-1 0 0,1 0 0,-1 0 0,0 0 0,1 0 1,-1 0-1,0-1 0,1 1 0,-1 0 0,0 0 0,1 0 1,-1-1-1,0 1 0,0 0 0,1 0 0,-1-1 0,0 1 0,1 0 1,-1-1-1,0 1 0,0 0 0,0-1 0,0 1 0,1 0 1,-1-1-1,6-33 357,-5 24-278,40-225 1210,-41 234-1339,1-1 0,-1 0 0,1 0 0,-1 0 0,1 1 0,0-1 0,0 0 0,0 1 0,0-1 0,0 1 0,1-1 1,-1 1-1,0 0 0,1-1 0,-1 1 0,1 0 0,-1 0 0,1 0 0,-1 0 0,1 0 0,0 0 0,0 1 0,-1-1 0,1 0 0,0 1 0,0-1 0,0 1 1,0 0-1,0 0 0,-1 0 0,1 0 0,0 0 0,3 0 0,6 1-416,0 1-1,0 0 1,0 0 0,13 6-1,-17-6 244,28 11-1050,54 27 0,-38-15 1268,-49-24 33,0 0 0,0 1 1,-1-1-1,1 1 0,0 0 0,-1 0 0,0-1 0,1 1 0,-1 0 0,0 0 0,0 0 0,0 0 0,0 1 0,0-1 0,0 0 0,-1 0 1,1 0-1,-1 1 0,0-1 0,1 0 0,-1 4 0,-2 47 805,1-45-701,-1 0 1,-1-1 0,0 1-1,0 0 1,0-1 0,-1 0-1,0 0 1,-8 12 0,0 0 233,11-17-295,0 0 0,0 0 0,-1 0 0,1 0 0,0 0 0,-1 0 0,0 0 0,1 0 0,-1-1 0,0 1 0,0 0 0,0-1 0,0 0 1,0 1-1,0-1 0,0 0 0,-1 0 0,1 0 0,0-1 0,0 1 0,-1 0 0,1-1 0,-1 0 0,-2 1 0,3-2-10,-1 1 0,1-1 1,0 0-1,-1 0 0,1 0 0,0 0 0,0 0 0,0-1 1,0 1-1,0-1 0,0 1 0,0-1 0,0 0 1,1 1-1,-1-1 0,1 0 0,-1 0 0,1 0 1,0-1-1,0 1 0,0 0 0,-1-3 0,-1-2-18,1 1-1,0-1 1,0 0-1,1 0 0,0 0 1,0 0-1,0 1 1,1-1-1,0 0 0,1 0 1,-1 0-1,1 0 1,1 0-1,3-13 0,-4 17-115,1 0 1,-1 0-1,0 0 0,1 0 0,0 0 0,0 0 1,0 0-1,0 0 0,0 1 0,0-1 0,1 1 0,-1 0 1,1-1-1,0 1 0,0 0 0,-1 1 0,1-1 1,0 0-1,1 1 0,-1 0 0,0 0 0,0 0 1,1 0-1,-1 0 0,0 0 0,1 1 0,-1 0 0,1 0 1,-1 0-1,0 0 0,5 1 0,21 4-1863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0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23 9362,'1'0'196,"-1"0"0,0-1 1,1 1-1,-1 0 0,0-1 0,0 1 0,1 0 1,-1-1-1,0 1 0,0-1 0,0 1 0,0 0 1,1-1-1,-1 1 0,0 0 0,0-1 0,0 1 0,0-1 1,0 1-1,0-1 0,0 1 0,0 0 0,0-1 1,0 1-1,0-1 0,0 1 0,-1 0 0,1-1 1,0 1-1,0-1 0,0 1 0,0 0 0,-1-1 1,1 1-1,0 0 0,0-1 0,-1 1 0,1 0 1,0-1-1,-1 1 0,1 0 0,-24-7 2578,-31 7-1068,40 3-1529,0 1 1,0 0-1,0 0 1,0 2-1,1 0 1,0 0-1,1 2 1,-1-1-1,1 2 0,1 0 1,-1 0-1,2 1 1,-1 1-1,2 0 1,-1 0-1,1 1 1,1 1-1,-14 23 0,20-31-154,0 1 0,1-1 1,-1 0-1,1 1 0,1-1 0,-1 1 0,1 0 0,-1 7 0,2-12-20,0 1 1,0 0-1,0 0 1,0 0-1,0-1 1,0 1 0,0 0-1,1 0 1,-1 0-1,1-1 1,-1 1-1,1 0 1,0-1 0,0 1-1,-1 0 1,1-1-1,0 1 1,1-1-1,-1 0 1,0 1 0,0-1-1,1 0 1,-1 0-1,0 1 1,1-1-1,-1 0 1,1 0 0,2 0-1,4 2 16,1-2 0,-1 1 0,1-1 0,-1-1-1,1 1 1,-1-2 0,11 0 0,9-3 18,1-2 0,-1 0 0,0-2 0,0-2 0,37-17 1,-35 13 34,0-2 1,44-32-1,-79 60-437,0 1 0,2 1 0,-1-1-1,-2 19 1,8-3-1978,-1-13-2223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96 10130,'-48'-64'4192,"47"63"-4039,0 0 0,0 0 1,1 0-1,-1 0 0,0 0 1,1 0-1,-1 0 0,1 0 1,-1 0-1,1 0 0,0 0 1,-1 0-1,1 0 0,0-1 0,0 1 1,0 0-1,0 0 0,0 0 1,0 0-1,0-1 0,0 1 1,1 0-1,-1 0 0,1-2 1,-1 3-77,0 0 0,0-1 0,1 1 1,-1 0-1,0 0 0,0 0 0,1-1 1,-1 1-1,0 0 0,0 0 0,1 0 1,-1 0-1,0 0 0,1-1 0,-1 1 0,0 0 1,1 0-1,-1 0 0,0 0 0,0 0 1,1 0-1,-1 0 0,0 0 0,1 0 1,-1 0-1,0 0 0,1 1 0,-1-1 1,0 0-1,0 0 0,1 0 0,-1 0 1,0 0-1,1 1 0,-1-1 0,0 0 1,0 0-1,0 0 0,1 1 0,-1-1 1,0 0-1,0 0 0,0 1 0,1-1 1,-1 0-1,0 0 0,0 1 0,0-1 0,0 1 1,1 5 119,0 1 0,0 0 0,-1 0 0,0-1 0,-1 1 0,1 0 0,-1 0 1,-1-1-1,1 1 0,-1-1 0,-5 11 0,3-1-82,-1-3-72,1 0 1,-2-1-1,-8 15 0,-7 14 26,20-32-26,9-12-138,2-1-207,73-13-821,-61 14 362,-1-1-1,1-1 1,-1-1 0,26-10 0,-33 9 54,-4 2-84,0 0 0,0 1 1,1 0-1,0 0 0,-1 1 0,14-2 0,-12 5-1980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5 186 12899,'35'8'5145,"-37"-20"-3185,-7-15-599,1-8-537,3 4-200,-3-6-480,4 9-168,0 11-800,8 10-585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9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0 241 16363,'104'31'7050,"-120"-52"-3665,3-26-1657,3-1-152,1-4-719,9 0-361,-8 23-304,4 10-120,6 15-1529,0 8-1271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6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6 219 11162,'-1'2'204,"1"0"0,-1 0 1,0 0-1,1 0 0,-1 0 0,1 0 0,-1 0 0,1 0 0,0 0 0,0 0 0,0 1 0,0-1 0,0 0 0,1 0 0,-1 0 0,1 0 0,-1 0 0,2 4 0,0-5-106,0-1 0,0 1-1,1 0 1,-1 0-1,0-1 1,0 1 0,0-1-1,1 0 1,-1 0 0,0 0-1,0 0 1,0 0 0,1 0-1,-1 0 1,0-1 0,0 1-1,4-2 1,14-2 245,1 0 1,21-8-1,-36 9-292,0 1 1,0-1-1,0 0 0,-1 0 0,1 0 0,-1-1 0,0 0 1,0 0-1,0 0 0,0-1 0,3-5 0,-7 9-17,0 0 0,0 0-1,0-1 1,0 1 0,0-1 0,-1 1-1,1 0 1,-1-1 0,1 0-1,-1 1 1,1-1 0,-1 1 0,0-1-1,0 1 1,0-1 0,0 0 0,0 1-1,0-1 1,0 1 0,-1-1-1,1 1 1,-2-4 0,1 2 63,-1-1 0,0 1 0,0 0-1,0 0 1,-1 0 0,1 0 0,-1 0 0,0 0 0,-4-3 0,-6-3 395,-1-1 1,0 2-1,-22-10 0,4 4 358,21 10-370,0 0 0,1-1 0,-19-12 0,29 17-467,-1 0-1,1-1 1,0 1-1,-1 0 1,1 0 0,0-1-1,-1 1 1,1 0-1,0 0 1,-1-1-1,1 1 1,0 0-1,-1-1 1,1 1-1,0 0 1,0-1 0,0 1-1,-1-1 1,1 1-1,0 0 1,0-1-1,0 1 1,0-1-1,0 1 1,0-1-1,0 1 1,-1 0-1,1-1 1,1 1 0,-1-1-1,0 1 1,0-1-1,0 1 1,0 0-1,0-1 1,0 1-1,1-1 1,16-10-132,29 2-973,-35 8 455,0 0 0,0 1 1,0 1-1,0 0 1,15 3-1,15 7-2986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55 8770,'103'6'3982,"-72"-7"-59,-15 2-1702,-12 20-301,-4-12-1618,-1 1 0,0-1 0,0 1 0,-1-1 0,-1 0-1,1 0 1,-2 0 0,1 0 0,-1 0 0,0 0-1,-1-1 1,0 0 0,-1 0 0,1-1 0,-1 1 0,-1-1-1,1 0 1,-1-1 0,-1 1 0,1-2 0,-14 9 0,20-13-271,0 0 0,-1 0 0,1 0 1,-1-1-1,1 1 0,-1 0 0,1-1 1,-1 1-1,1-1 0,-1 1 0,0-1 1,1 0-1,-1 0 0,0 0 0,1 0 1,-1 0-1,0 0 0,1 0 0,-1 0 1,0-1-1,1 1 0,-1-1 1,1 1-1,-1-1 0,0 0 0,1 1 1,0-1-1,-1 0 0,1 0 0,-1 0 1,1 0-1,0 0 0,0-1 0,0 1 1,0 0-1,0 0 0,0-1 0,0 1 1,0-1-1,0 1 0,0-1 0,1 1 1,-1-1-1,1 1 0,-1-1 1,1 0-1,0 1 0,-1-1 0,1-2 1,-1-4 0,0 1 1,1-1 0,0 0-1,0 0 1,1 0 0,0 1-1,0-1 1,0 0 0,4-9-1,2 0-59,0 0 0,1 0 1,14-20-1,-19 32-116,1 0 0,-1 1 0,1-1 0,0 1 0,0 0 0,1 0 0,-1 1 0,1-1 0,-1 1 0,1 0 0,0 0 0,0 0 0,1 1 0,-1 0 0,6-2 0,26-1-2131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94 9210,'5'-1'644,"0"0"0,0 0 0,1 1 0,-1-1 1,0 1-1,6 1 0,-10-1-501,0 0-1,1 1 1,-1-1 0,0 0 0,0 1-1,-1-1 1,1 0 0,0 1 0,0-1-1,0 1 1,0 0 0,0-1 0,0 1 0,-1 0-1,1-1 1,0 1 0,0 0 0,-1 0-1,1 0 1,-1 0 0,1-1 0,-1 1-1,1 0 1,-1 0 0,1 0 0,-1 0-1,0 0 1,0 0 0,1 0 0,-1 0 0,0 0-1,0 1 1,0-1 0,0 0 0,0 0-1,0 0 1,-1 0 0,1 0 0,0 0-1,0 0 1,-1 1 0,-1 3 156,0 0 0,0-1-1,0 1 1,-1 0 0,0-1 0,1 0 0,-2 0 0,1 1-1,0-2 1,-1 1 0,0 0 0,0-1 0,0 0 0,0 0-1,-8 5 1,3-3-28,0 0 0,-1 0 0,0-1 0,0 0 0,0 0-1,-19 3 1,26-7-240,1 1-1,0-1 1,-1 1-1,1-1 1,-1 0-1,1 0 0,-1 0 1,1-1-1,0 1 1,-1 0-1,1-1 1,0 0-1,-1 1 1,1-1-1,0 0 0,0 0 1,0 0-1,-1-1 1,1 1-1,1 0 1,-1-1-1,0 0 1,0 1-1,0-1 0,1 0 1,-1 0-1,1 0 1,-1 0-1,1 0 1,0 0-1,0 0 1,0 0-1,0 0 0,0-1 1,1 1-1,-2-5 1,1 0-22,0 0 1,1 0 0,-1-1-1,1 1 1,1 0-1,0 0 1,0 0 0,0-1-1,1 1 1,0 0-1,2-7 1,-1 8-63,0-1 0,0 1 0,1 0 0,-1 0 0,1 0 0,1 0 0,-1 1 0,1-1 1,0 1-1,0 1 0,8-7 0,-10 9-127,1 0 1,-1 0-1,0 1 0,1-1 1,0 1-1,-1 0 1,1 0-1,0 0 1,-1 0-1,1 1 0,0-1 1,0 1-1,-1 0 1,1 0-1,0 1 1,0-1-1,-1 1 0,1 0 1,0-1-1,-1 2 1,1-1-1,-1 0 0,5 3 1,27 16-1922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1 11610,'-13'0'5178,"-12"1"-2818,-12 15-912,-4 14-343,-4 13-569,2-2-72,18 6-120,1-12-64,27-12-80,20 3-104,8-19-64,23 8-96,2-11-344,-8-4-312,-6-7-496,-9-1-249,-17-11-359,9 5-2577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139 195 10882,'5'-46'1650,"0"9"979,10-41-1,-14 77-2472,-1-1 1,1 1-1,-1 0 0,0-1 0,0 1 1,0-1-1,0 1 0,0-1 0,0 1 1,0-1-1,0 1 0,0 0 0,-1-1 1,1 1-1,0-1 0,-1 1 0,0-2 1,0 2-60,0 0 1,1 1 0,-1-1 0,0 1 0,1 0-1,-1-1 1,0 1 0,1-1 0,-1 1 0,0 0-1,0-1 1,0 1 0,1 0 0,-1 0-1,0 0 1,0 0 0,0 0 0,1 0 0,-1 0-1,0 0 1,0 0 0,-1 0 0,-3 2 210,-1-1-1,0 1 1,0 0 0,1 1 0,-1-1 0,-8 6-1,6-2-206,1-1-1,0 1 0,0 0 1,0 1-1,1 0 0,0 0 0,0 0 1,1 0-1,0 1 0,0 0 1,1 0-1,0 1 0,0-1 0,1 1 1,0 0-1,1 0 0,0 0 1,0 0-1,1 0 0,0 0 0,0 0 1,1 0-1,1 1 0,-1-1 1,1 0-1,1 0 0,0 0 0,0 0 1,5 11-1,-6-17-108,1 1-1,-1-1 1,1 0-1,0 1 1,1-1-1,-1 0 1,0 0 0,1 0-1,0 0 1,0-1-1,-1 1 1,2-1 0,-1 0-1,0 0 1,0 0-1,1 0 1,4 2-1,-2-3-59,0 1-1,0-1 0,0 0 0,0 0 0,0-1 1,0 0-1,0 0 0,0 0 0,0-1 0,7-1 1,5-3-509,0 0 1,-1-2 0,1 1-1,-1-2 1,-1-1 0,19-11 0,10-10-1748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75 11771,'-72'-12'4560,"71"12"-4410,0 0-1,0 0 0,0-1 1,0 1-1,0 0 0,0 0 1,0 0-1,1 0 0,-1 1 1,0-1-1,0 0 0,0 0 1,0 0-1,0 1 0,0-1 1,1 0-1,-1 1 0,0-1 0,0 1 1,1-1-1,-1 1 0,0-1 1,1 1-1,-1 0 0,0-1 1,1 1-1,-1 0 0,1-1 1,-1 1-1,1 0 0,-1 0 1,1 0-1,0-1 0,-1 1 1,1 0-1,-1 2 0,-2 33 519,3-27-266,-1 6-69,0 6 150,2 40 1,-1-56-455,0-1-1,1 0 1,0 0-1,0 0 1,0 1-1,0-1 1,1 0-1,-1-1 1,1 1-1,0 0 1,0 0-1,0-1 1,1 1-1,-1-1 1,1 0-1,3 3 1,-3-4-25,0 0 0,0 0 1,0-1-1,0 0 0,0 0 1,1 1-1,-1-2 1,0 1-1,1 0 0,-1-1 1,0 0-1,1 1 0,-1-1 1,1-1-1,-1 1 0,0 0 1,1-1-1,-1 0 1,0 1-1,1-2 0,-1 1 1,0 0-1,0 0 0,0-1 1,0 0-1,3-2 0,0 0-4,0 0 0,0 0 0,-1 0-1,1-1 1,-1 0 0,0 0 0,-1-1-1,1 1 1,-1-1 0,0 0 0,6-12-1,-1-11-389,-1 0 0,-1-1 0,-1 0-1,2-40 1,-8 63-65,0 6 342,0 1 1,0-1 0,0 0-1,0 0 1,0 0-1,0 0 1,0 1 0,0-1-1,1 0 1,-1 0-1,0 1 1,0-1-1,1 0 1,-1 0 0,0 1-1,1-1 1,-1 0-1,1 1 1,-1-1-1,1 0 1,0 0 0,2-2-1646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11707,'5'6'10226,"-5"-8"-9170,0-10-600,3-23-224,3-50-528,-6 38-336,2 9-752,1 3-481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5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75 11626,'-36'-58'4617,"36"57"-4523,-1 1-1,1 0 0,0-1 0,0 1 0,0 0 0,-1-1 0,1 1 0,0-1 0,0 1 0,0 0 0,0-1 1,0 1-1,0-1 0,0 1 0,0-1 0,0 1 0,0 0 0,0-1 0,0 1 0,0-1 0,0 1 1,0-1-1,0 1 0,1 0 0,-1-1 0,0 1 0,0-1 0,0 1 0,1 0 0,-1-1 0,0 1 0,0 0 1,1-1-1,-1 1 0,0 0 0,1 0 0,-1-1 0,0 1 0,1 0 0,-1 0 0,1-1 0,-1 1 0,0 0 1,1 0-1,-1 0 0,1 0 0,-1 0 0,1 0 0,-1 0 0,0 0 0,1 0 0,0 0 0,25-1 911,-24 2-643,27-1 551,-5 1-223,34 5 0,-52-5-644,1 0 1,-1 0-1,0 1 0,0 0 0,0 0 0,0 1 1,-1 0-1,1 0 0,0 0 0,7 7 0,-12-9-47,-1 0-1,1 0 0,-1 0 1,1 0-1,-1 0 0,0 0 1,1 0-1,-1 0 0,0 0 1,0 0-1,0 0 0,0 0 1,0 0-1,0 0 0,0 0 1,0 0-1,0 1 0,0-1 1,-1 0-1,1 0 1,0 0-1,-1 0 0,1 0 1,-2 1-1,-17 37-227,9-24 16,-1-1-1,0 0 0,0-1 1,-2 0-1,0 0 0,0-2 0,-27 19 1,24-23-1435,10-6-502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6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0 331 9754,'4'-1'814,"0"0"0,0 0 0,0-1 0,0 1 0,0-1 0,0 0 0,4-3 0,23-21 1990,-17 10-1285,21-30-1,-16 15 147,24-52 0,1-4-786,-43 85-858,0 0-1,0 0 0,0 1 0,1-1 0,-1 0 1,0 1-1,1-1 0,-1 0 0,1 1 1,-1 0-1,1-1 0,0 1 0,0 0 1,-1 0-1,1 0 0,4-1 0,-6 2-13,1 0-1,-1 0 0,1 0 1,-1 1-1,0-1 0,1 0 0,-1 0 1,0 1-1,1-1 0,-1 0 1,0 1-1,1-1 0,-1 1 1,0-1-1,1 0 0,-1 1 0,0-1 1,0 1-1,0-1 0,1 1 1,-1-1-1,0 1 0,0-1 1,0 0-1,0 1 0,0-1 0,0 1 1,0-1-1,0 1 0,0-1 1,0 1-1,0-1 0,0 1 1,0-1-1,-1 1 0,1 3 17,-1 138-2528,-1-101-802,2-7-2212</inkml:trace>
  <inkml:trace contextRef="#ctx0" brushRef="#br0" timeOffset="1">191 252 15003,'-24'8'5185,"61"-19"-5137,4-5-816,11 8-680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6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67 222 12859,'-54'55'4973,"53"-55"-4907,1 0 1,0 1-1,0-1 0,0 0 1,0 0-1,-1 0 1,1 0-1,0 1 0,0-1 1,0 0-1,0 0 1,-1 0-1,1 0 1,0 0-1,0 0 0,0 0 1,-1 0-1,1 0 1,0 0-1,0 0 0,-1 0 1,1 0-1,0 0 1,0 0-1,0 0 0,-1 0 1,1 0-1,0 0 1,0 0-1,-1 0 0,1 0 1,0 0-1,0 0 1,0 0-1,-1 0 1,1 0-1,0-1 0,0 1 1,0 0-1,0 0 1,-1 0-1,1 0 0,0-1 1,0 1-1,0 0 1,0 0-1,-4-16 1164,4-17-253,2 15-651,0 0 0,1 0 0,0 1 0,2-1 1,11-30-1,-13 43-313,-1-1-1,1 1 1,0-1 0,0 1 0,0 0-1,1 0 1,-1 0 0,1 0 0,0 1-1,1 0 1,-1 0 0,1 0 0,0 0-1,0 1 1,0 0 0,0 0 0,1 0-1,-1 0 1,1 1 0,0 0 0,6-1-1,-12 2-25,1 1-1,0 0 1,0 0-1,0-1 1,0 1-1,0 0 0,0 0 1,-1 0-1,1 0 1,0 0-1,0 0 1,0 0-1,0 1 1,0-1-1,0 0 0,0 0 1,-1 1-1,1-1 1,0 0-1,0 1 1,0-1-1,1 2 0,-2-1-3,0-1 1,0 1-1,0 0 0,1-1 0,-1 1 0,0 0 0,0 0 0,0-1 0,0 1 0,0 0 0,-1 0 0,1-1 0,0 1 0,0 0 0,0 0 1,-1-1-1,1 1 0,0 0 0,-1-1 0,0 2 0,-28 34-320,9-19 369,0 0-1,-27 14 1,38-25 51,9-6-73,0 1 0,0-1 0,0 0 0,-1 0 0,1 0 0,0 0 0,0 0 0,0 0 0,-1 1 0,1-1 0,0 0 0,0 0 0,0 0 0,0 1 0,0-1 0,0 0 1,-1 0-1,1 0 0,0 1 0,0-1 0,0 0 0,0 0 0,0 1 0,0-1 0,0 0 0,0 0 0,0 0 0,0 1 0,0-1 0,0 0 0,0 0 0,0 1 0,0-1 0,0 0 1,0 0-1,1 0 0,-1 1 0,9 7 202,23 6-65,-20-9-95,18 9 174,-6-2-605,0 0 1,1-2 0,41 11 0,-61-19 257,1-1 1,-1 0 0,1 0 0,0-1 0,0 1 0,-1-1 0,1 0 0,0-1 0,-1 1-1,1-1 1,0 0 0,-1-1 0,1 1 0,-1-1 0,1 0 0,-1-1 0,0 1-1,0-1 1,0 0 0,0 0 0,-1-1 0,7-5 0,43-65 473,-52 76-230,0-1 0,0 1 0,-1 0 0,1 0 1,-1 0-1,0 0 0,1 1 0,-1-1 0,1 4 0,-1-5-77,2 5-15,0 1 0,1-1 0,0 0 0,1 0 1,-1 0-1,1 0 0,0-1 0,0 0 1,1 0-1,0 0 0,0-1 0,9 6 0,-11-8-180,1 0 0,-1 0 0,0-1 0,1 1 0,-1-1 0,1 0 0,-1 0 0,1-1 0,-1 1 0,1-1 0,0 0 0,-1 0 0,1-1 0,0 1 0,-1-1 0,1 0 0,-1 0 0,1-1 0,-1 1 0,8-4 0,1-10-1186,-3 2-130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12379,'12'0'5337,"14"0"-2737,7 1-967,0-4-769,-3 1-312,0 1-424,-8-1-240,1 7-704,-10-2-424,-7 10-841,-6-1-1784</inkml:trace>
  <inkml:trace contextRef="#ctx0" brushRef="#br0" timeOffset="1">13 142 12699,'5'0'5233,"16"3"-3297,13-3-359,17 0-769,1 0-328,-11 2-744,-8 3-392,-14 1-1049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6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39 238 11971,'-3'-5'5657,"-3"-5"-2080,-9-8-1329,2-19-968,11-5-239,2-2-481,5 0-232,0 21-480,-2 10-600,1 11-1449,4 12 1825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11130,'0'0'195,"0"0"-1,0 0 0,-1 0 0,1 0 0,0-1 1,0 1-1,-1 0 0,1 0 0,0 0 0,0 0 1,-1 0-1,1 0 0,0 0 0,-1 0 0,1 0 1,-4 3 3106,4-3-3107,0 0 0,0 1 0,0-1 1,0 0-1,0 0 0,-1 1 0,1-1 0,0 0 1,0 0-1,0 1 0,0-1 0,0 0 0,0 1 1,-5 11 270,0 1-1,1-1 1,0 1 0,-4 26 0,-1 5-294,1-11-135,-2 0 1,-1-1-1,-23 45 0,29-68-44,3-6-3,0 0-1,0 1 0,0-1 0,1 0 0,-1 1 0,1-1 0,0 1 0,0 0 0,0-1 0,0 1 0,0 6 1,1-10 3,0 1 0,0-1 1,0 0-1,0 1 0,0-1 1,0 1-1,0-1 1,0 0-1,0 1 0,0-1 1,0 0-1,0 1 1,1-1-1,-1 1 0,0-1 1,0 0-1,0 1 1,1-1-1,-1 0 0,0 1 1,0-1-1,0 0 0,1 1 1,-1-1-1,0 0 1,1 0-1,-1 1 0,0-1 1,1 0-1,0 0 1,10-5-132,10-21 12,-19 24 112,3-6 6,1 1-1,1 0 0,-1 0 1,1 0-1,0 1 0,0 0 0,15-8 1,-18 12 2,-1 0 1,1 0 0,0 1 0,-1 0 0,1 0 0,0 0 0,0 0-1,0 0 1,0 1 0,0 0 0,0 0 0,0 0 0,0 0-1,0 0 1,0 1 0,0 0 0,0 0 0,-1 0 0,1 0-1,0 1 1,5 2 0,-7-3 13,0 1 0,0 0 0,1-1 0,-1 0 0,0 0 0,1 0 0,-1 0 1,1 0-1,-1 0 0,1-1 0,0 1 0,-1-1 0,1 1 0,0-1 0,-1 0 0,1 0 0,0 0 0,-1-1 0,1 1 0,-1-1 0,1 1 0,0-1 1,-1 0-1,1 0 0,-1 0 0,3-2 0,3-4 104,-1-1 0,0 1 0,-1-2 0,0 1 1,0-1-1,-1 0 0,5-10 0,4-5 239,-3 5-37,33-52 866,-39 64-948,1-1 0,0 1 0,0 0-1,0 1 1,1-1 0,11-7 0,1 7 305,-18 7-521,0 0 0,-1 0 0,1 1-1,-1-1 1,1 0 0,-1 0 0,1 0-1,-1 1 1,1-1 0,-1 0 0,1 0-1,-1 1 1,1-1 0,-1 1 0,0-1-1,1 0 1,-1 1 0,0-1 0,1 1-1,-1-1 1,0 1 0,1 0 0,0 3 22,0 0 0,0 0 0,0 0 1,0 0-1,-1 0 0,1 8 1,-1 1-28,2 5-259,0-1 0,1 1 0,0-1 0,2 0-1,11 31 1,1-7-2187,-4-10-2572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16748,'9'-2'6033,"20"6"-5057,10-6-376,29-4-368,5 3-528,1-5-1688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56 309 12259,'-53'5'9197,"52"-5"-9126,2 0-20,-1 0-1,1 0 1,-1 0 0,0-1 0,1 1 0,-1 0 0,0 0 0,1 0 0,-1-1 0,0 1 0,1 0 0,-1 0 0,0-1 0,1 1 0,-1 0 0,0-1 0,0 1 0,1 0 0,-1-1 0,0 1 0,0-1 0,0 1 0,0 0 0,0-1 0,1 1 0,-1 0 0,0-1 0,0 1 0,0-1 0,0 1 0,0-1 0,0 1 0,0 0 0,0-1 0,0 1 0,-1-1 0,4-27 1405,9-42 0,-7 45-1334,0 0 0,0-31 0,-5 50-126,0 1 1,1-1-1,-1 1 0,1-1 0,0 0 1,1 1-1,-1 0 0,1-1 1,0 1-1,0 0 0,5-8 0,-5 11-23,0 0 1,0 0-1,0 0 0,0 0 0,0 0 0,1 1 0,-1-1 0,1 1 0,-1-1 0,1 1 0,-1 0 1,1 0-1,-1 0 0,1 1 0,0-1 0,0 0 0,-1 1 0,1 0 0,0 0 0,0 0 0,0 0 1,-1 0-1,1 0 0,0 1 0,3 0 0,-1 0-72,-1 0 0,1 0 0,-1 0 0,1 1 0,-1 0 0,0 0 0,1 0 0,-1 0 0,0 0 0,0 1 0,-1 0 0,1 0 0,-1 0 0,4 3 0,-6-4 52,0-1 1,0 0-1,-1 0 0,1 1 1,0-1-1,-1 0 0,1 1 1,-1-1-1,1 1 0,-1-1 1,0 1-1,0-1 0,1 1 1,-1-1-1,0 1 0,0-1 1,-1 1-1,1 1 1,-1-1 35,0 1 1,0-1-1,0 1 1,0-1 0,-1 0-1,1 1 1,0-1 0,-1 0-1,0 0 1,0 0-1,0 0 1,0 0 0,-3 2-1,-7 5 309,0-1-1,0 0 1,-1-1-1,0 0 0,0-1 1,-1 0-1,0-1 1,0-1-1,0 0 0,-29 4 1,58-2 284,21 2-564,151 27-2999,-164-29 2407,47 9-894,-64-14 1407,0-1 0,0 1-1,0-1 1,0 0 0,0-1-1,0 1 1,0-1 0,11-3-1,-15 3 153,-1 1 0,0-1 0,0 0 0,0 0 0,0 1 1,0-1-1,0 0 0,0 0 0,0 0 0,0 0 0,0 0 0,-1 0 0,1 0 0,0 0 0,0 0 0,-1 0 0,1-1 0,-1 1 0,1 0 0,-1 0 0,0-1 0,0 1 0,1 0 0,-1 0 0,0-1 0,0 1 0,0 0 0,0-1 0,0 1 0,-1 0 0,1 0 0,0-1 0,0 1 0,-1 0 0,1 0 0,-2-2 1,-2-8 541,0 0 0,-1 1 0,-9-14 0,3 5-303,8 12-250,0 1-128,0 0-1,0 0 0,1-1 0,0 1 1,0-1-1,0 1 0,1-1 0,0 0 0,0 0 1,0-9-1,1 15-43,1 1-1,-1-1 1,0 1 0,0-1 0,0 1-1,0-1 1,1 1 0,-1-1 0,0 1-1,0-1 1,1 1 0,-1-1 0,0 1-1,1-1 1,-1 1 0,0 0 0,1-1-1,-1 1 1,1 0 0,-1-1 0,1 1-1,-1 0 1,1 0 0,-1-1 0,1 1-1,-1 0 1,1 0 0,-1 0 0,1 0-1,-1 0 1,1 0 0,-1 0 0,1 0-1,-1 0 1,1 0 0,-1 0 0,1 0-1,0 0 1,-1 0 0,1 0 0,-1 0-1,1 1 1,-1-1 0,1 0 0,-1 0-1,0 1 1,1-1 0,-1 0 0,1 1-1,-1-1 1,1 1 0,24 15-5889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124 286 9410,'-81'-30'3783,"79"29"-3568,0 0 0,0 0 0,0 1 0,-1-1 0,1 1-1,0 0 1,0-1 0,0 1 0,0 0 0,0 0-1,-1 0 1,1 1 0,0-1 0,0 0 0,-4 2-1,6-2-152,-1 0-1,1 1 1,0-1-1,-1 0 1,1 1-1,0-1 0,-1 0 1,1 1-1,0-1 1,0 0-1,0 1 1,-1-1-1,1 0 0,0 1 1,0-1-1,0 1 1,0-1-1,0 0 1,-1 1-1,1-1 0,0 1 1,0-1-1,0 1 1,0-1-1,0 0 1,0 1-1,1-1 0,-1 1 1,0-1-1,0 1 1,0-1-1,0 0 0,0 1 1,1-1-1,-1 0 1,0 1-1,0-1 1,1 1-1,-1-1 0,0 0 1,0 0-1,1 1 1,-1-1-1,0 0 1,1 1-1,-1-1 0,1 0 1,5 4 132,-1 0 1,1-1-1,0 0 1,0 0-1,1-1 1,-1 0-1,0 0 0,1 0 1,-1-1-1,1 0 1,0 0-1,-1 0 1,1-1-1,9-1 1,2 0-76,1-1 1,-1 0-1,-1-1 0,20-7 1,-28 7-105,1 0 0,-1-1 0,-1 0 0,1 0 0,-1-1-1,1 0 1,-1 0 0,-1-1 0,1 0 0,7-8 0,-14 13-11,0 0 1,0 0-1,0-1 1,0 1-1,-1 0 1,1 0-1,0 0 1,-1-1-1,1 1 1,-1 0-1,1 0 1,-1-1-1,0 1 1,1 0-1,-1-1 0,0 1 1,0-1-1,0 1 1,0 0-1,0-1 1,-1 1-1,1 0 1,0-1-1,-1 1 1,0-3-1,-1 1 30,1 0-1,-1 0 1,0 0-1,-1 1 1,1-1-1,0 0 1,-1 1-1,0 0 1,-5-5-1,-4 0 200,0 0 0,-1 0 0,-26-9 0,-86-27 1615,124 43-1833,1 0 0,-1 0 0,0 0 0,0 0 0,1-1 0,-1 1 0,0 0 0,1-1 0,-1 1 0,0-1 0,1 1 0,-1-1 0,1 1 0,-1-1 0,1 1 0,-1-1 0,1 1 0,-1-1 0,1 1 0,0-1 0,-1 0 0,1 1 0,-1-3 0,1 3-8,1-1 0,-1 0 0,0 1 0,0-1 1,1 1-1,-1-1 0,1 0 0,-1 1 0,0-1 0,1 1 0,-1-1 0,1 1 1,0-1-1,-1 1 0,1-1 0,-1 1 0,1 0 0,0-1 0,0 0 1,45-15-46,-38 14 20,-3 0 9,21-6-370,-1 1 1,1 1-1,36-3 0,-56 8 145,0 0 0,1 1 1,-1 0-1,0 1 0,1-1 0,-1 1 0,0 0 0,1 1 1,-1-1-1,0 1 0,0 1 0,0-1 0,0 1 0,-1 0 0,1 0 1,-1 0-1,0 1 0,0 0 0,0 0 0,5 6 0,-2 1 249,2 0-1,0-1 1,0 0-1,0 0 1,1-1-1,1 0 0,0-1 1,0-1-1,0 1 1,20 7-1,-28-14 178,0 0 0,-1 1-1,1 0 1,0 0 0,-1 0-1,0 1 1,1-1 0,3 5 0,-6-6-137,-1-1 1,1 1-1,-1 0 1,1 0-1,-1-1 1,0 1 0,1 0-1,-1 0 1,0 0-1,0 0 1,1-1-1,-1 1 1,0 0 0,0 0-1,0 0 1,0 0-1,0 0 1,0 0-1,-1-1 1,1 1 0,0 0-1,0 0 1,-1 0-1,1 0 1,0-1-1,-1 1 1,1 0 0,-1 0-1,1 0 1,-1-1-1,1 1 1,-1 0-1,1-1 1,-1 1 0,0-1-1,1 1 1,-1-1-1,0 1 1,0-1-1,1 1 1,-2-1 0,-3 4 131,0-1 1,0 0-1,0 0 1,0 0 0,-1-1-1,1 0 1,-1 0-1,0 0 1,1-1 0,-1 0-1,0 0 1,0 0-1,0-1 1,-10 0 0,12 0-144,1-1 0,0 1 0,-1-1 0,1 0 0,0 0 1,0 0-1,0 0 0,0-1 0,-1 0 0,2 1 0,-1-1 0,0 0 1,0 0-1,1 0 0,-1-1 0,1 1 0,-1-1 0,1 1 1,0-1-1,0 0 0,0 0 0,1 0 0,-1 0 0,1 0 0,-1 0 1,0-5-1,0 2-49,1-1 1,0 0 0,0 1-1,0-1 1,1 0 0,0 1-1,0-1 1,1 0 0,0 1-1,0-1 1,0 1 0,1-1-1,0 1 1,4-9 0,-5 13-96,0-1 0,1 1-1,-1-1 1,1 1 0,0 0 0,0 0 0,0 0 0,0 0 0,0 0 0,0 0 0,0 0 0,0 1-1,1-1 1,-1 1 0,1 0 0,-1 0 0,1 0 0,-1 0 0,1 0 0,0 0 0,0 0 0,-1 1-1,1 0 1,0 0 0,0-1 0,0 1 0,-1 1 0,1-1 0,0 0 0,0 1 0,-1-1-1,1 1 1,0 0 0,-1 0 0,1 0 0,3 2 0,33 17-2171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0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12555,'14'11'842,"-13"-10"-487,1 0 1,-1 1 0,0-1-1,0 0 1,1 0-1,-1 0 1,1 0 0,-1 0-1,1-1 1,-1 1-1,1 0 1,0-1-1,3 1 1,-5-3 56,0-1 0,0 0 0,0 1 0,-1-1 0,1 1 0,-1-1 0,1 0 0,-1 1 0,0-1 1,0 1-1,-2-5 0,-2-11 4,1 0 0,0 0 1,1-1-1,1 1 0,1-23 1,1 28-402,0-1 1,2 1-1,-1-1 1,2 1-1,-1 0 1,2 0-1,9-23 1,-11 31-39,1 1 1,0 0 0,0 0-1,0 0 1,0 0 0,1 0 0,-1 1-1,1-1 1,5-3 0,-7 6-24,-1 0-1,0 0 1,1 1 0,-1-1-1,0 0 1,1 0 0,-1 1-1,1-1 1,-1 1 0,1 0-1,-1-1 1,1 1 0,0 0-1,-1 0 1,1 0 0,-1 0-1,1 0 1,-1 0 0,1 0-1,0 0 1,-1 1 0,1-1-1,-1 1 1,1-1 0,-1 1-1,1 0 1,-1-1-1,0 1 1,1 0 0,-1 0-1,0 0 1,0 0 0,0 0-1,2 1 1,-2 1 3,0-1 1,0 0-1,0 0 0,0 1 0,0-1 0,0 0 1,-1 1-1,1-1 0,-1 1 0,0-1 1,1 1-1,-1-1 0,0 1 0,-1-1 0,1 1 1,0-1-1,-1 1 0,1-1 0,-1 0 1,0 1-1,0-1 0,0 0 0,0 1 0,0-1 1,0 0-1,-1 0 0,-2 3 0,-4 8 63,-1-1 0,0-1 1,-12 12-1,12-15 77,5-5 15,1 0 0,0-1 0,0 1 0,0 0 0,0 1 0,0-1 0,1 0 0,-1 1 0,1 0 0,0-1 0,-3 9 0,5-11-36,1 0-1,0 1 1,-1-1 0,1 0-1,0 0 1,0 0-1,0 0 1,0 0 0,0 1-1,0-2 1,0 1 0,0 0-1,0 0 1,1 0-1,-1 0 1,0-1 0,0 1-1,1-1 1,2 2-1,29 9 341,-28-10-297,165 44-1316,-155-43-888,-7-2-561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12747,'4'-1'7373,"6"1"-5172,28-1-2701,-33 1 538,48-7 80,-49 6-62,0 0 0,-1 0 0,1-1 0,0 0 0,0 1 0,-1-1 0,1 0 1,-1-1-1,0 1 0,0-1 0,0 1 0,5-6 0,-7 6 5,0 1 1,-1 0-1,1-1 0,0 1 0,-1-1 1,0 1-1,1-1 0,-1 1 1,0-1-1,0 1 0,0-1 0,0 0 1,0 1-1,0-1 0,0 1 0,0-1 1,-1 1-1,1-1 0,0 1 0,-1-1 1,1 1-1,-1 0 0,0-1 0,0 1 1,1 0-1,-1-1 0,0 1 0,0 0 1,0 0-1,0 0 0,-1 0 1,0-2-1,-9-7 374,0 0 1,-19-13-1,9 7-22,11 7-251,0 0 1,1 0-1,0-1 0,-14-21 1,21 29-181,1 0-1,0 1 1,0-1 0,0 0 0,0 0 0,0 0-1,1 0 1,-1 0 0,0 0 0,1 0-1,0 0 1,-1 0 0,1-1 0,0 1 0,0 0-1,0 0 1,0 0 0,1 0 0,-1 0-1,0 0 1,1 0 0,0 0 0,-1 0 0,1 0-1,0 0 1,0 0 0,0 0 0,0 0 0,1 0-1,-1 1 1,0-1 0,1 1 0,-1-1-1,1 1 1,-1-1 0,1 1 0,0 0 0,3-2-1,5-2-405,-1 1 0,1 0-1,1 0 1,-1 1 0,0 1-1,1 0 1,0 0 0,-1 1 0,1 0-1,0 1 1,16 2 0,31 3-2957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13411,'11'-6'6326,"15"-16"-3758,-12 5-1893,-1 0 0,-1 0 0,-1-1 0,-1-1 0,0 0 0,-1 0-1,-1-1 1,7-27 0,0-37 407,-15 84-1082,0 1 1,0-1-1,0 0 1,0 0-1,0 0 1,0 0-1,0 0 0,0 0 1,0 0-1,0 0 1,0 0-1,0 0 1,0 0-1,0 1 0,0-1 1,0 0-1,0 0 1,0 0-1,0 0 1,0 0-1,0 0 0,0 0 1,0 0-1,0 0 1,0 0-1,1 0 1,-1 0-1,0 0 0,0 0 1,0 0-1,0 0 1,0 0-1,0 0 1,0 0-1,0 0 0,0 0 1,0 0-1,0 0 1,1 0-1,-1 0 1,0 0-1,0 0 1,0 0-1,0 0 0,0 0 1,0 0-1,0 0 1,0 0-1,0 0 1,0 0-1,0 0 0,0 0 1,1 0-1,-1 0 1,0 0-1,0 0 1,0 0-1,0 0 0,0 0 1,0-1-1,1 4 2,4 7-42,-1 0 0,0 0 0,-1 0 0,0 1 0,-1-1 0,0 1 0,1 11 0,-1-4-685,1-1 0,7 24 0,-7-34-233,0 0 1,0 0-1,0 0 1,8 11-1,2 1-1716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15067,'13'2'5689,"18"1"-4304,4-4-281,18 1-464,1 0-440,-8-2-936,-4 5-576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5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1 626 13059,'11'4'6161,"1"-8"-3861,8-12-1673,-17 14-300,71-84 1447,143-122-180,-118 123-1067,-65 58-435,-1-1 0,-2-2 0,-1 0 1,31-42-1,-51 56-324,-10 15 27,1-1-1,0 0 1,0 1 0,-1-1-1,1 1 1,1-1 0,-1 1-1,0-1 1,0 1 0,0 0-1,1-1 1,-1 1 0,1 0-1,-1 0 1,1 0 0,-1 0-1,1 0 1,1 0 0,-8 2-1864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 10730,'-14'-2'6210,"-1"7"-4151,-14 14-1940,23-15 521,-33 22-206,2 1 1,1 2 0,1 2 0,-50 56-1,81-83-413,1 0 0,0 0 0,1 1 0,-1-1 0,1 0 0,0 1-1,0 0 1,0-1 0,1 1 0,-2 7 0,3-10-19,0-1-1,0 1 1,0-1 0,0 1 0,1-1-1,-1 1 1,0 0 0,1-1-1,-1 0 1,1 1 0,0-1 0,-1 1-1,1-1 1,0 0 0,0 1 0,0-1-1,0 0 1,0 0 0,0 0-1,0 0 1,0 0 0,1 0 0,-1 0-1,0 0 1,1 0 0,-1-1 0,0 1-1,1 0 1,-1-1 0,1 1-1,-1-1 1,1 0 0,-1 1 0,1-1-1,0 0 1,2 0 0,9 1 10,0-1-1,0-1 1,0 0 0,-1 0 0,1-1-1,0-1 1,0 0 0,-1-1 0,22-10-1,20-4 4,-45 16 17,0-1 0,0 0 0,0-1 1,-1 1-1,1-2 0,-1 1 0,0-1 1,0 0-1,-1-1 0,0 0 0,1 0 0,-2-1 1,1 1-1,-1-2 0,0 1 0,-1-1 0,1 1 1,4-12-1,3-4 208,37-74 1750,-40 83-954,-5 23-404,-3 33-153,-2-36-447,7 118-659,-4-104-1604,9 38 0,-5-37-2350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6.9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42 12131,'64'4'6297,"-63"-3"-6231,-1-1-1,0 0 1,0 0 0,0 0 0,0 1-1,0-1 1,0 0 0,0 0 0,0 0-1,0 1 1,0-1 0,0 0 0,0 0-1,0 0 1,0 1 0,0-1-1,0 0 1,0 0 0,0 0 0,0 1-1,0-1 1,0 0 0,0 0 0,0 0-1,0 1 1,0-1 0,-1 0 0,1 0-1,0 0 1,0 0 0,0 1 0,0-1-1,0 0 1,-1 0 0,1 0 0,0 0-1,0 0 1,0 0 0,0 0-1,-1 1 1,1-1 0,0 0 0,0 0-1,0 0 1,-1 0 0,1 0 0,0 0-1,-1 0 1,-12 11 1014,12-10-825,-8 5 79,0 0 1,0-1-1,-1 0 0,0 0 1,0-1-1,0 0 1,0-1-1,0 0 1,-21 2-1,28-4-295,-1-1-1,0 0 1,0 0-1,0 0 1,1 0-1,-1-1 0,0 0 1,0 1-1,1-1 1,-1-1-1,0 1 1,1 0-1,-6-4 0,7 3-48,0 1 0,0-1 0,0 0 0,0-1 0,0 1 0,0 0 0,1 0-1,-1-1 1,1 1 0,0-1 0,-1 0 0,1 1 0,0-1 0,1 0-1,-1 1 1,0-1 0,1 0 0,-1 0 0,1 0 0,0-4 0,0 5-54,0 1 0,0-1 0,1 0 0,-1 0 0,0 0 0,1 0 0,-1 0 1,1 1-1,0-1 0,0 0 0,-1 0 0,1 1 0,0-1 0,0 1 0,1-1 0,-1 1 1,0-1-1,0 1 0,1 0 0,-1-1 0,1 1 0,-1 0 0,1 0 0,-1 0 0,1 0 1,0 0-1,0 1 0,-1-1 0,1 0 0,0 1 0,0 0 0,0-1 0,0 1 0,-1 0 1,1 0-1,0 0 0,0 0 0,2 0 0,5 0-234,-1 1 0,0-1 0,0 1 0,0 1 0,1 0 0,-1 0 0,14 6 0,33 24-1147,-46-26 1262,1 1 0,0-1 0,0-1-1,0 0 1,1 0 0,-1-1-1,1 0 1,0-1 0,0 0 0,12 1-1,-23-4 189,0 0-1,1 0 1,-1 0-1,0-1 0,0 1 1,0 0-1,1 0 1,-1 0-1,0 0 0,0 0 1,0 0-1,1 0 1,-1 0-1,0 0 1,0-1-1,0 1 0,0 0 1,1 0-1,-1 0 1,0 0-1,0-1 1,0 1-1,0 0 0,0 0 1,0 0-1,0-1 1,0 1-1,1 0 0,-1 0 1,0 0-1,0-1 1,0 1-1,0 0 1,0 0-1,0 0 0,0-1 1,0 1-1,0 0 1,0 0-1,0 0 1,-1-1-1,1 1 0,0 0 1,0 0-1,0 0 1,0-1-1,0 1 0,0 0 1,-7-15 1310,4 9-933,2-19-686,7-11-475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13227,'5'2'5777,"14"-1"-2720,-3-7-1361,20-2-1096,5 0-112,8 4-1184,6 2-952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12131,'21'4'7345,"14"-4"-5406,-34 0-1861,0-1 1,0 1-1,0-1 0,0 0 0,0 1 0,-1-1 1,1 0-1,0 0 0,0 0 0,-1 0 1,1 0-1,0 1 0,-1-1 0,1 0 0,-1 0 1,0 0-1,1-1 0,-1 1 0,0 0 0,1 0 1,-1 0-1,0 0 0,0 0 0,0 0 0,0 0 1,0 0-1,0 0 0,0-1 0,-1 0 0,2-5 241,0-13 2,1-1 0,1 1 0,1-1 0,1 1 0,12-31 0,-15 46-338,0 1 0,0-1 0,1 1 0,-1 0 1,1 0-1,0 0 0,0 0 0,0 0 0,1 1 1,0-1-1,-1 1 0,1 0 0,0 0 0,0 0 1,1 1-1,-1-1 0,0 1 0,1 0 0,0 0 0,-1 1 1,1 0-1,0-1 0,0 1 0,0 1 0,0-1 1,-1 1-1,1 0 0,0 0 0,7 1 0,-11-1-9,0 0-1,-1 1 1,1-1-1,0 0 1,-1 0-1,1 1 1,0-1-1,-1 0 1,1 0-1,-1 1 1,1-1-1,-1 1 1,1-1-1,0 1 1,-1-1-1,0 1 1,1-1-1,-1 1 1,1-1-1,-1 1 1,0-1-1,1 1 1,-1 0-1,0-1 1,0 1-1,1 0 1,-1-1-1,0 1 1,0 0-1,0-1 1,0 1-1,0 0 0,0-1 1,0 1-1,0 0 1,0-1-1,0 1 1,0 0-1,0-1 1,-1 1-1,1 0 1,0-1-1,0 1 1,-1-1-1,1 1 1,0 0-1,-1-1 1,0 1-1,-20 36-535,19-34 556,-10 10 263,0 0-1,-1 0 0,0-2 0,-1 1 1,0-2-1,-23 14 0,36-24-218,1 0 1,0 0-1,0 0 0,-1 0 0,1 1 1,0-1-1,0 0 0,-1 0 0,1 0 1,0 0-1,0 1 0,0-1 0,-1 0 0,1 0 1,0 1-1,0-1 0,0 0 0,0 0 1,-1 1-1,1-1 0,0 0 0,0 0 1,0 1-1,0-1 0,0 0 0,0 1 1,0-1-1,0 0 0,0 0 0,0 1 1,0-1-1,0 0 0,0 1 0,0-1 1,0 1-1,10 6 557,20 2-137,-7-4-340,78 19-964,-37-4-2862,-38-11 898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7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12339,'23'11'6783,"-33"-32"-2357,7 12-4147,0-1 1,1 0 0,0 0 0,1 0 0,0 0-1,1 0 1,0 0 0,0 0 0,3-14 0,-1 9-274,2 0 1,-1 0 0,2 0-1,0 1 1,10-21 0,-12 31-38,0-1 0,0 1 0,1 0 0,-1 0 1,1 0-1,5-4 0,-8 6-52,1 1 1,0-1-1,0 1 0,0-1 1,0 1-1,0 0 1,0 0-1,0 0 0,0 0 1,1 0-1,-1 0 0,0 1 1,0-1-1,1 1 1,2-1-1,-4 1 38,0 1 1,0-1-1,-1 0 0,1 0 1,0 1-1,-1-1 0,1 1 1,0-1-1,-1 0 0,1 1 1,-1-1-1,1 1 0,-1-1 1,1 1-1,-1 0 0,1-1 1,-1 1-1,1-1 0,-1 1 1,0 0-1,1-1 0,-1 1 1,0 0-1,0 0 0,1-1 1,-1 1-1,0 0 0,0 0 1,0-1-1,0 1 0,0 0 1,0 0-1,0-1 0,0 1 1,0 0-1,-1-1 0,1 1 1,0 0-1,0 0 0,-1 1 1,-13 31-815,-23 17 189,28-40 894,1 0 0,1 0-1,-1 1 1,2 1 0,-11 21-1,17-32-199,0-1 1,0 1-1,1 0 0,-1 0 1,0 0-1,0 0 0,1-1 0,-1 1 1,0 0-1,1 0 0,-1-1 1,1 1-1,-1 0 0,1-1 0,-1 1 1,1 0-1,-1-1 0,1 1 1,0-1-1,-1 1 0,1-1 1,0 1-1,0-1 0,-1 1 0,1-1 1,0 0-1,0 1 0,0-1 1,-1 0-1,1 0 0,1 0 0,28 8 211,-10-5-164,-1-1-1,34-2 0,-44 0-72,-1-1-1,0 0 1,0 0 0,0-1 0,0 0-1,-1-1 1,1 1 0,0-1 0,8-6-1,-15 9 6,-1 0-1,1-1 1,0 1-1,-1 0 0,1-1 1,0 1-1,-1 0 1,1 0-1,0 0 0,0-1 1,-1 1-1,1 0 1,0 0-1,-1 0 0,1 0 1,0 0-1,0 1 1,-1-1-1,1 0 0,0 0 1,-1 0-1,1 1 1,0-1-1,-1 0 0,1 0 1,0 1-1,-1-1 1,1 1-1,0-1 0,-1 1 1,1-1-1,-1 1 1,1-1-1,-1 1 0,0-1 1,1 1-1,-1 0 1,1-1-1,-1 1 0,0 0 1,1 0-1,13 40 232,-7-19-110,-4-18-124,-1-1 0,1 1 0,0-1 1,0 1-1,0-1 0,0 0 0,1 0 0,-1 0 0,1-1 0,0 1 0,0-1 0,0 0 0,0 0 0,0 0 0,0-1 0,0 0 1,1 1-1,-1-1 0,0-1 0,1 1 0,-1-1 0,9 1 0,-3-2-297,0 1 0,1-1 0,-1-1-1,0 0 1,1-1 0,-1 1 0,0-2 0,-1 0-1,11-5 1,-4-2-1340,-17-9-233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7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13811,'16'-1'5505,"17"-2"-3785,0 3-639,-1 1-673,-12-1-224,2 8-552,-8 2-536,1 2-1969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15099,'4'6'6210,"12"4"-3914,9-6-808,18-7-912,10 3-495,-5-6-770,5 6-431,-7 5-1168,-16-4-65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42 11410,'12'-10'939,"16"-16"1465,-28 26-2386,0 0 0,0 0 1,1 0-1,-1 0 0,0 0 0,0 0 0,0 0 0,0 0 0,0 0 1,0 0-1,0-1 0,0 1 0,0 0 0,1 0 0,-1 0 0,0 0 1,0 0-1,0 0 0,0 0 0,0-1 0,0 1 0,0 0 0,0 0 1,0 0-1,0 0 0,0 0 0,0 0 0,0-1 0,0 1 0,0 0 1,0 0-1,0 0 0,0 0 0,0 0 0,0 0 0,0-1 0,0 1 1,0 0-1,0 0 0,-1 0 0,1 0 0,0 0 0,0 0 0,0 0 1,0 0-1,0-1 0,0 1 0,0 0 0,0 0 0,0 0 0,-1 0 1,1 0-1,0 0 0,0 0 0,0 0 0,0 0 0,-19 4 860,3 2-549,1 1 0,-1 1-1,1 0 1,0 1 0,1 1 0,0 0 0,1 1 0,0 0-1,1 1 1,0 1 0,0 0 0,2 0 0,-1 1 0,2 1 0,0-1-1,1 2 1,0-1 0,-7 24 0,14-37-307,0 0 0,0 0 1,1 0-1,-1 0 0,1 0 1,0 0-1,-1 0 0,1 0 0,0 0 1,0 0-1,0 0 0,1 0 1,-1 0-1,1 4 0,0-5-20,0 0-1,0 0 0,0 1 0,0-1 1,0 0-1,0 0 0,0 0 1,1 0-1,-1-1 0,0 1 0,0 0 1,1 0-1,-1-1 0,1 1 1,-1-1-1,1 1 0,-1-1 0,0 0 1,1 1-1,0-1 0,2 0 1,7 1-6,0-1 1,1 1-1,-1-2 1,0 0-1,1 0 1,-1-1-1,16-5 1,76-32-7,-32 10 176,-53 26 86,-18 3-238,0 0 1,0 0-1,-1 1 1,1-1-1,0 0 0,0 0 1,0 0-1,0 0 1,0 0-1,0 0 1,0 0-1,0 1 1,0-1-1,0 0 1,0 0-1,0 0 0,0 0 1,0 0-1,0 0 1,0 1-1,0-1 1,0 0-1,0 0 1,0 0-1,0 0 1,0 0-1,0 0 0,0 0 1,0 1-1,0-1 1,1 0-1,-1 0 1,0 0-1,0 0 1,0 0-1,0 0 1,0 0-1,0 0 0,0 0 1,0 1-1,1-1 1,-1 0-1,-21 18 312,20-17-392,0-1 1,1 1-1,-1 0 1,0 0-1,1 0 1,-1 0-1,1 0 1,-1 0-1,1 0 1,-1 0-1,1 0 1,0 0-1,-1 0 1,1 0-1,0 0 1,0 0-1,0 0 0,0 1 1,0-1-1,0 0 1,0 0-1,0 0 1,0 0-1,1 2 1,14 17-1831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2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12155,'-7'6'5150,"-9"-4"-4137,6-1-466,1 1-364,-1 0 0,1 0-1,0 1 1,0 1 0,0 0-1,1 0 1,-1 0 0,1 1-1,-11 8 1,-1 5 64,0 0 0,-20 25 0,13-18-44,-16 19 243,41-42-402,0 1 0,0-1 1,0 1-1,0 0 0,1-1 0,-1 1 0,1 0 0,0 0 1,0 0-1,0 0 0,0 0 0,1 0 0,-1 1 1,0 4-1,2-6-25,-1 0 1,1 0 0,0 0-1,-1 0 1,1 0 0,0 0-1,0 0 1,0 0 0,0-1-1,1 1 1,-1-1-1,0 1 1,1-1 0,-1 1-1,1-1 1,0 0 0,-1 1-1,1-1 1,0 0-1,0 0 1,-1 0 0,1-1-1,0 1 1,3 1 0,2 0 14,0 0 1,0 0 0,0-1-1,0 0 1,13 0 0,-9-1-2,0-2 0,0 1 0,0-2-1,0 1 1,0-1 0,0-1 0,-1 0 0,0-1 0,13-7 0,-8 4 287,-1-2 0,0 0 0,0 0 0,-1-1 0,15-17 0,-29 31-165,0 0 0,0 1 0,0-1 0,0 0-1,1 0 1,-1 0 0,1 0 0,0 1 0,0 2-1,0-3-303,0-1-1,0 0 1,0 1-1,1-1 1,-1 1-1,1-1 1,-1 1 0,1-1-1,0 0 1,0 0-1,0 1 1,0-1-1,0 0 1,0 0-1,1 0 1,-1 0-1,1 0 1,1 2-1,12 3-2030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0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13003,'93'2'9626,"-102"-6"-7426,4 3-343,4-1-801,-1 1-280,-3-29-584,-6-49-280,8 39-872,-2 4-520,9 14-1601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144 283 13475,'50'49'4873,"-42"-54"-4121,0-5-384,0-5-200,-4-4-120,-4-10-504,0-1-408</inkml:trace>
  <inkml:trace contextRef="#ctx0" brushRef="#br0" timeOffset="1">0 1 13043,'11'3'5161,"18"3"-3577,2 2-287,15 0-513,4-3-304,15-1-704,11 3-520,-12-6-1049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67 288 11715,'-66'28'4592,"89"-55"-3047,1-15 71,3-10 121,-5-4-41,-3 3-176,9 13-240,-12 10-551,-2 15-233,-6 15-296,-2 9 16,-6 24-64,-4 10-16,10 15-176,-4 2-416,7-11-840,13-5-609,-11-19-967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7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83 9978,'-36'-37'4429,"23"20"1201,13 17-5591,0 0-1,0 0 0,0-1 1,0 1-1,0 0 0,0 0 1,0 0-1,0-1 0,0 1 1,0 0-1,0 0 1,0 0-1,0 0 0,0-1 1,0 1-1,0 0 0,0 0 1,0 0-1,1 0 0,-1-1 1,0 1-1,0 0 0,0 0 1,0 0-1,0 0 0,0 0 1,0 0-1,1-1 0,-1 1 1,0 0-1,0 0 0,0 0 1,0 0-1,1 0 0,-1 0 1,0 0-1,0 0 0,0 0 1,0 0-1,1 0 0,-1 0 1,0 0-1,0 0 0,0 0 1,0 0-1,1 0 0,32 7-253,-29-6 438,10 5-200,-10-4-16,1 0 0,0 0 0,0 0 0,0 0 0,0-1 0,1 0 0,-1 0 0,0 0 0,0-1 0,9 0 0,-14-1-2,0 1 0,0-1-1,0 0 1,0 1 0,0-1-1,0 0 1,0 1 0,0-1-1,0 0 1,0 1 0,0-1-1,-1 0 1,1 1-1,0-1 1,0 0 0,-1 1-1,1-1 1,0 1 0,-1-1-1,1 1 1,-1-1 0,1 1-1,-1-1 1,0 0 0,-12-17 26,12 18-27,0 0-1,0-1 1,1 1-1,-1-1 1,1 1-1,-1-1 1,0 1-1,1-1 1,-1 0-1,1 1 1,-1-1-1,1 0 1,0 1-1,-1-1 1,1 0-1,0 1 1,-1-1-1,1 0 1,0 0-1,0 1 1,-1-1-1,1 0 0,0 0 1,0-1-1,2 2 8,1 0 0,-1 0-1,0 0 1,0 1 0,1-1-1,-1 1 1,0-1 0,0 1-1,0 0 1,0 0-1,0 0 1,3 2 0,25 10 107,-1 2 1,42 29 0,-69-42-115,-1 0 1,1-1-1,0 1 0,-1 0 1,0 1-1,1-1 0,-1 0 1,0 0-1,0 1 0,1 1 1,6 13-8,-7-13-3,-1-3 180,-5-1-3050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13675,'12'-3'5153,"26"2"-3857,6-6-600,21 7-576,6-3-656,3 2-2112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34 248 11642,'-33'23'4457,"50"-65"-3128,5-3 111,2-2 104,-1 0 17,-4 9-137,-3 7-232,-11 13-496,1 15-288,-6 16-271,-3 10-97,0 23 24,3 9-64,3 4-745,5-7-511,7-11-1232,4-13-2850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12155,'12'-2'4641,"28"-6"-3265,4-4-464,11-2-280,8 3-640,-4-2-1304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79 13491,'44'-79'4905,"-27"89"-4081,-7-4-64,-7 7-112,-4 6-151,-6 6-233,-1 10-104,-6-1-224,-8-2-112,-11-15-177,5 0-191,1-4-496,14-7-248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79 12979,'39'-79'4945,"-37"90"-3601,6 8-360,-6 2-304,1 1-159,-8 1-241,-6 2-96,0 2-168,-2 5-16,-7-10-16,-4-5-56,-7-4-272,4-4-321,11-1-799,-1-2-2553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7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59 10698,'-79'-41'7866,"93"47"-6522,2-3-151,14-4-161,9-1-200,11-7-448,9 4-144,-4 2-360,6 0-312,-13 1-632,-10 1-345,-13 2-799,-11 5-1593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11514,'0'0'4857,"3"4"-2792,12 4-697,9-1-79,20-6-425,10-1-200,12-12-368,5 4-168,-13 3-600,-1 2-328,-19 6-729,-10 0-471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3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12979,'14'-5'5177,"26"2"-3329,16 5-23,23-12-289,5 10-344,-13-3-648,-8 0-232,-33 4-288,-13-1-208,-9 7-488,-5 1-328,-6-7-928,-2 5-273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10834,'-2'-5'5465,"-2"-1"-1288,7-15-2776,21 2-321,5-12-528,8-2-200,1 1-328,-8 5-360,-1 16-1184,-3 10-593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43 15099,'-2'93'6010,"9"-110"-4034,15-9-1072,-8-2-280,2 0-744,14 9-456,-8 8-1040,4 4-657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8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23 223 13843,'-1'41'5377,"-9"-49"-3577,17 1-351,-19-15-265,11-4-72,1-10-264,-5-3-215,11 3-241,-7-1-184,1 12-432,1 4-264,7 15-769,12 6-383,4 8-809,-8 3-2656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11130,'0'0'195,"0"0"-1,0 0 0,-1 0 0,1 0 0,0-1 1,0 1-1,-1 0 0,1 0 0,0 0 0,0 0 1,-1 0-1,1 0 0,0 0 0,-1 0 0,1 0 1,-4 3 3106,4-3-3107,0 0 0,0 1 0,0-1 1,0 0-1,0 0 0,-1 1 0,1-1 0,0 0 1,0 0-1,0 1 0,0-1 0,0 0 0,0 1 1,-5 11 270,0 1-1,1-1 1,0 1 0,-4 26 0,-1 5-294,1-11-135,-2 0 1,-1-1-1,-23 45 0,29-68-44,3-6-3,0 0-1,0 1 0,0-1 0,1 0 0,-1 1 0,1-1 0,0 1 0,0 0 0,0-1 0,0 1 0,0 6 1,1-10 3,0 1 0,0-1 1,0 0-1,0 1 0,0-1 1,0 1-1,0-1 1,0 0-1,0 1 0,0-1 1,0 0-1,0 1 1,1-1-1,-1 1 0,0-1 1,0 0-1,0 1 1,1-1-1,-1 0 0,0 1 1,0-1-1,0 0 0,1 1 1,-1-1-1,0 0 1,1 0-1,-1 1 0,0-1 1,1 0-1,0 0 1,10-5-132,10-21 12,-19 24 112,3-6 6,1 1-1,1 0 0,-1 0 1,1 0-1,0 1 0,0 0 0,15-8 1,-18 12 2,-1 0 1,1 0 0,0 1 0,-1 0 0,1 0 0,0 0 0,0 0-1,0 0 1,0 1 0,0 0 0,0 0 0,0 0 0,0 0-1,0 0 1,0 1 0,0 0 0,0 0 0,-1 0 0,1 0-1,0 1 1,5 2 0,-7-3 13,0 1 0,0 0 0,1-1 0,-1 0 0,0 0 0,1 0 0,-1 0 1,1 0-1,-1 0 0,1-1 0,0 1 0,-1-1 0,1 1 0,0-1 0,-1 0 0,1 0 0,0 0 0,-1-1 0,1 1 0,-1-1 0,1 1 0,0-1 1,-1 0-1,1 0 0,-1 0 0,3-2 0,3-4 104,-1-1 0,0 1 0,-1-2 0,0 1 1,0-1-1,-1 0 0,5-10 0,4-5 239,-3 5-37,33-52 866,-39 64-948,1-1 0,0 1 0,0 0-1,0 1 1,1-1 0,11-7 0,1 7 305,-18 7-521,0 0 0,-1 0 0,1 1-1,-1-1 1,1 0 0,-1 0 0,1 0-1,-1 1 1,1-1 0,-1 0 0,1 0-1,-1 1 1,1-1 0,-1 1 0,0-1-1,1 0 1,-1 1 0,0-1 0,1 1-1,-1-1 1,0 1 0,1 0 0,0 3 22,0 0 0,0 0 0,0 0 1,0 0-1,-1 0 0,1 8 1,-1 1-28,2 5-259,0-1 0,1 1 0,0-1 0,2 0-1,11 31 1,1-7-2187,-4-10-2572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16748,'9'-2'6033,"20"6"-5057,10-6-376,29-4-368,5 3-528,1-5-1688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56 309 12259,'-53'5'9197,"52"-5"-9126,2 0-20,-1 0-1,1 0 1,-1 0 0,0-1 0,1 1 0,-1 0 0,0 0 0,1 0 0,-1-1 0,0 1 0,1 0 0,-1 0 0,0-1 0,1 1 0,-1 0 0,0-1 0,0 1 0,1 0 0,-1-1 0,0 1 0,0-1 0,0 1 0,0 0 0,0-1 0,1 1 0,-1 0 0,0-1 0,0 1 0,0-1 0,0 1 0,0-1 0,0 1 0,0 0 0,0-1 0,0 1 0,-1-1 0,4-27 1405,9-42 0,-7 45-1334,0 0 0,0-31 0,-5 50-126,0 1 1,1-1-1,-1 1 0,1-1 0,0 0 1,1 1-1,-1 0 0,1-1 1,0 1-1,0 0 0,5-8 0,-5 11-23,0 0 1,0 0-1,0 0 0,0 0 0,0 0 0,1 1 0,-1-1 0,1 1 0,-1-1 0,1 1 0,-1 0 1,1 0-1,-1 0 0,1 1 0,0-1 0,0 0 0,-1 1 0,1 0 0,0 0 0,0 0 0,0 0 1,-1 0-1,1 0 0,0 1 0,3 0 0,-1 0-72,-1 0 0,1 0 0,-1 0 0,1 1 0,-1 0 0,0 0 0,1 0 0,-1 0 0,0 0 0,0 1 0,-1 0 0,1 0 0,-1 0 0,4 3 0,-6-4 52,0-1 1,0 0-1,-1 0 0,1 1 1,0-1-1,-1 0 0,1 1 1,-1-1-1,1 1 0,-1-1 1,0 1-1,0-1 0,1 1 1,-1-1-1,0 1 0,0-1 1,-1 1-1,1 1 1,-1-1 35,0 1 1,0-1-1,0 1 1,0-1 0,-1 0-1,1 1 1,0-1 0,-1 0-1,0 0 1,0 0-1,0 0 1,0 0 0,-3 2-1,-7 5 309,0-1-1,0 0 1,-1-1-1,0 0 0,0-1 1,-1 0-1,0-1 1,0-1-1,0 0 0,-29 4 1,58-2 284,21 2-564,151 27-2999,-164-29 2407,47 9-894,-64-14 1407,0-1 0,0 1-1,0-1 1,0 0 0,0-1-1,0 1 1,0-1 0,11-3-1,-15 3 153,-1 1 0,0-1 0,0 0 0,0 0 0,0 1 1,0-1-1,0 0 0,0 0 0,0 0 0,0 0 0,0 0 0,-1 0 0,1 0 0,0 0 0,0 0 0,-1 0 0,1-1 0,-1 1 0,1 0 0,-1 0 0,0-1 0,0 1 0,1 0 0,-1 0 0,0-1 0,0 1 0,0 0 0,0-1 0,0 1 0,-1 0 0,1 0 0,0-1 0,0 1 0,-1 0 0,1 0 0,-2-2 1,-2-8 541,0 0 0,-1 1 0,-9-14 0,3 5-303,8 12-250,0 1-128,0 0-1,0 0 0,1-1 0,0 1 1,0-1-1,0 1 0,1-1 0,0 0 0,0 0 1,0-9-1,1 15-43,1 1-1,-1-1 1,0 1 0,0-1 0,0 1-1,0-1 1,1 1 0,-1-1 0,0 1-1,0-1 1,1 1 0,-1-1 0,0 1-1,1-1 1,-1 1 0,0 0 0,1-1-1,-1 1 1,1 0 0,-1-1 0,1 1-1,-1 0 1,1 0 0,-1-1 0,1 1-1,-1 0 1,1 0 0,-1 0 0,1 0-1,-1 0 1,1 0 0,-1 0 0,1 0-1,-1 0 1,1 0 0,-1 0 0,1 0-1,0 0 1,-1 0 0,1 0 0,-1 0-1,1 1 1,-1-1 0,1 0 0,-1 0-1,0 1 1,1-1 0,-1 0 0,1 1-1,-1-1 1,1 1 0,24 15-5889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124 286 9410,'-81'-30'3783,"79"29"-3568,0 0 0,0 0 0,0 1 0,-1-1 0,1 1-1,0 0 1,0-1 0,0 1 0,0 0 0,0 0-1,-1 0 1,1 1 0,0-1 0,0 0 0,-4 2-1,6-2-152,-1 0-1,1 1 1,0-1-1,-1 0 1,1 1-1,0-1 0,-1 0 1,1 1-1,0-1 1,0 0-1,0 1 1,-1-1-1,1 0 0,0 1 1,0-1-1,0 1 1,0-1-1,0 0 1,-1 1-1,1-1 0,0 1 1,0-1-1,0 1 1,0-1-1,0 0 1,0 1-1,1-1 0,-1 1 1,0-1-1,0 1 1,0-1-1,0 0 0,0 1 1,1-1-1,-1 0 1,0 1-1,0-1 1,1 1-1,-1-1 0,0 0 1,0 0-1,1 1 1,-1-1-1,0 0 1,1 1-1,-1-1 0,1 0 1,5 4 132,-1 0 1,1-1-1,0 0 1,0 0-1,1-1 1,-1 0-1,0 0 0,1 0 1,-1-1-1,1 0 1,0 0-1,-1 0 1,1-1-1,9-1 1,2 0-76,1-1 1,-1 0-1,-1-1 0,20-7 1,-28 7-105,1 0 0,-1-1 0,-1 0 0,1 0 0,-1-1-1,1 0 1,-1 0 0,-1-1 0,1 0 0,7-8 0,-14 13-11,0 0 1,0 0-1,0-1 1,0 1-1,-1 0 1,1 0-1,0 0 1,-1-1-1,1 1 1,-1 0-1,1 0 1,-1-1-1,0 1 1,1 0-1,-1-1 0,0 1 1,0-1-1,0 1 1,0 0-1,0-1 1,-1 1-1,1 0 1,0-1-1,-1 1 1,0-3-1,-1 1 30,1 0-1,-1 0 1,0 0-1,-1 1 1,1-1-1,0 0 1,-1 1-1,0 0 1,-5-5-1,-4 0 200,0 0 0,-1 0 0,-26-9 0,-86-27 1615,124 43-1833,1 0 0,-1 0 0,0 0 0,0 0 0,1-1 0,-1 1 0,0 0 0,1-1 0,-1 1 0,0-1 0,1 1 0,-1-1 0,1 1 0,-1-1 0,1 1 0,-1-1 0,1 1 0,-1-1 0,1 1 0,0-1 0,-1 0 0,1 1 0,-1-3 0,1 3-8,1-1 0,-1 0 0,0 1 0,0-1 1,1 1-1,-1-1 0,1 0 0,-1 1 0,0-1 0,1 1 0,-1-1 0,1 1 1,0-1-1,-1 1 0,1-1 0,-1 1 0,1 0 0,0-1 0,0 0 1,45-15-46,-38 14 20,-3 0 9,21-6-370,-1 1 1,1 1-1,36-3 0,-56 8 145,0 0 0,1 1 1,-1 0-1,0 1 0,1-1 0,-1 1 0,0 0 0,1 1 1,-1-1-1,0 1 0,0 1 0,0-1 0,0 1 0,-1 0 0,1 0 1,-1 0-1,0 1 0,0 0 0,0 0 0,5 6 0,-2 1 249,2 0-1,0-1 1,0 0-1,0 0 1,1-1-1,1 0 0,0-1 1,0-1-1,0 1 1,20 7-1,-28-14 178,0 0 0,-1 1-1,1 0 1,0 0 0,-1 0-1,0 1 1,1-1 0,3 5 0,-6-6-137,-1-1 1,1 1-1,-1 0 1,1 0-1,-1-1 1,0 1 0,1 0-1,-1 0 1,0 0-1,0 0 1,1-1-1,-1 1 1,0 0 0,0 0-1,0 0 1,0 0-1,0 0 1,0 0-1,-1-1 1,1 1 0,0 0-1,0 0 1,-1 0-1,1 0 1,0-1-1,-1 1 1,1 0 0,-1 0-1,1 0 1,-1-1-1,1 1 1,-1 0-1,1-1 1,-1 1 0,0-1-1,1 1 1,-1-1-1,0 1 1,0-1-1,1 1 1,-2-1 0,-3 4 131,0-1 1,0 0-1,0 0 1,0 0 0,-1-1-1,1 0 1,-1 0-1,0 0 1,1-1 0,-1 0-1,0 0 1,0 0-1,0-1 1,-10 0 0,12 0-144,1-1 0,0 1 0,-1-1 0,1 0 0,0 0 1,0 0-1,0 0 0,0-1 0,-1 0 0,2 1 0,-1-1 0,0 0 1,0 0-1,1 0 0,-1-1 0,1 1 0,-1-1 0,1 1 1,0-1-1,0 0 0,0 0 0,1 0 0,-1 0 0,1 0 0,-1 0 1,0-5-1,0 2-49,1-1 1,0 0 0,0 1-1,0-1 1,1 0 0,0 1-1,0-1 1,1 0 0,0 1-1,0-1 1,0 1 0,1-1-1,0 1 1,4-9 0,-5 13-96,0-1 0,1 1-1,-1-1 1,1 1 0,0 0 0,0 0 0,0 0 0,0 0 0,0 0 0,0 0 0,0 0 0,0 1-1,1-1 1,-1 1 0,1 0 0,-1 0 0,1 0 0,-1 0 0,1 0 0,0 0 0,0 0 0,-1 1-1,1 0 1,0 0 0,0-1 0,0 1 0,-1 1 0,1-1 0,0 0 0,0 1 0,-1-1-1,1 1 1,0 0 0,-1 0 0,1 0 0,3 2 0,33 17-2171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12555,'14'11'842,"-13"-10"-487,1 0 1,-1 1 0,0-1-1,0 0 1,1 0-1,-1 0 1,1 0 0,-1 0-1,1-1 1,-1 1-1,1 0 1,0-1-1,3 1 1,-5-3 56,0-1 0,0 0 0,0 1 0,-1-1 0,1 1 0,-1-1 0,1 0 0,-1 1 0,0-1 1,0 1-1,-2-5 0,-2-11 4,1 0 0,0 0 1,1-1-1,1 1 0,1-23 1,1 28-402,0-1 1,2 1-1,-1-1 1,2 1-1,-1 0 1,2 0-1,9-23 1,-11 31-39,1 1 1,0 0 0,0 0-1,0 0 1,0 0 0,1 0 0,-1 1-1,1-1 1,5-3 0,-7 6-24,-1 0-1,0 0 1,1 1 0,-1-1-1,0 0 1,1 0 0,-1 1-1,1-1 1,-1 1 0,1 0-1,-1-1 1,1 1 0,0 0-1,-1 0 1,1 0 0,-1 0-1,1 0 1,-1 0 0,1 0-1,0 0 1,-1 1 0,1-1-1,-1 1 1,1-1 0,-1 1-1,1 0 1,-1-1-1,0 1 1,1 0 0,-1 0-1,0 0 1,0 0 0,0 0-1,2 1 1,-2 1 3,0-1 1,0 0-1,0 0 0,0 1 0,0-1 0,0 0 1,-1 1-1,1-1 0,-1 1 0,0-1 1,1 1-1,-1-1 0,0 1 0,-1-1 0,1 1 1,0-1-1,-1 1 0,1-1 0,-1 0 1,0 1-1,0-1 0,0 0 0,0 1 0,0-1 1,0 0-1,-1 0 0,-2 3 0,-4 8 63,-1-1 0,0-1 1,-12 12-1,12-15 77,5-5 15,1 0 0,0-1 0,0 1 0,0 0 0,0 1 0,0-1 0,1 0 0,-1 1 0,1 0 0,0-1 0,-3 9 0,5-11-36,1 0-1,0 1 1,-1-1 0,1 0-1,0 0 1,0 0-1,0 0 1,0 0 0,0 1-1,0-2 1,0 1 0,0 0-1,0 0 1,1 0-1,-1 0 1,0-1 0,0 1-1,1-1 1,2 2-1,29 9 341,-28-10-297,165 44-1316,-155-43-888,-7-2-561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12747,'4'-1'7373,"6"1"-5172,28-1-2701,-33 1 538,48-7 80,-49 6-62,0 0 0,-1 0 0,1-1 0,0 0 0,0 1 0,-1-1 0,1 0 1,-1-1-1,0 1 0,0-1 0,0 1 0,5-6 0,-7 6 5,0 1 1,-1 0-1,1-1 0,0 1 0,-1-1 1,0 1-1,1-1 0,-1 1 1,0-1-1,0 1 0,0-1 0,0 0 1,0 1-1,0-1 0,0 1 0,0-1 1,-1 1-1,1-1 0,0 1 0,-1-1 1,1 1-1,-1 0 0,0-1 0,0 1 1,1 0-1,-1-1 0,0 1 0,0 0 1,0 0-1,0 0 0,-1 0 1,0-2-1,-9-7 374,0 0 1,-19-13-1,9 7-22,11 7-251,0 0 1,1 0-1,0-1 0,-14-21 1,21 29-181,1 0-1,0 1 1,0-1 0,0 0 0,0 0 0,0 0-1,1 0 1,-1 0 0,0 0 0,1 0-1,0 0 1,-1 0 0,1-1 0,0 1 0,0 0-1,0 0 1,0 0 0,1 0 0,-1 0-1,0 0 1,1 0 0,0 0 0,-1 0 0,1 0-1,0 0 1,0 0 0,0 0 0,0 0 0,1 0-1,-1 1 1,0-1 0,1 1 0,-1-1-1,1 1 1,-1-1 0,1 1 0,0 0 0,3-2-1,5-2-405,-1 1 0,1 0-1,1 0 1,-1 1 0,0 1-1,1 0 1,0 0 0,-1 1 0,1 0-1,0 1 1,16 2 0,31 3-2957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13411,'11'-6'6326,"15"-16"-3758,-12 5-1893,-1 0 0,-1 0 0,-1-1 0,-1-1 0,0 0 0,-1 0-1,-1-1 1,7-27 0,0-37 407,-15 84-1082,0 1 1,0-1-1,0 0 1,0 0-1,0 0 1,0 0-1,0 0 0,0 0 1,0 0-1,0 0 1,0 0-1,0 0 1,0 0-1,0 1 0,0-1 1,0 0-1,0 0 1,0 0-1,0 0 1,0 0-1,0 0 0,0 0 1,0 0-1,0 0 1,0 0-1,1 0 1,-1 0-1,0 0 0,0 0 1,0 0-1,0 0 1,0 0-1,0 0 1,0 0-1,0 0 0,0 0 1,0 0-1,0 0 1,1 0-1,-1 0 1,0 0-1,0 0 1,0 0-1,0 0 0,0 0 1,0 0-1,0 0 1,0 0-1,0 0 1,0 0-1,0 0 0,0 0 1,1 0-1,-1 0 1,0 0-1,0 0 1,0 0-1,0 0 0,0 0 1,0-1-1,1 4 2,4 7-42,-1 0 0,0 0 0,-1 0 0,0 1 0,-1-1 0,0 1 0,1 11 0,-1-4-685,1-1 0,7 24 0,-7-34-233,0 0 1,0 0-1,0 0 1,8 11-1,2 1-1716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15067,'13'2'5689,"18"1"-4304,4-4-281,18 1-464,1 0-440,-8-2-936,-4 5-576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1 626 13059,'11'4'6161,"1"-8"-3861,8-12-1673,-17 14-300,71-84 1447,143-122-180,-118 123-1067,-65 58-435,-1-1 0,-2-2 0,-1 0 1,31-42-1,-51 56-324,-10 15 27,1-1-1,0 0 1,0 1 0,-1-1-1,1 1 1,1-1 0,-1 1-1,0-1 1,0 1 0,0 0-1,1-1 1,-1 1 0,1 0-1,-1 0 1,1 0 0,-1 0-1,1 0 1,1 0 0,-8 2-1864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2 10730,'-14'-2'6210,"-1"7"-4151,-14 14-1940,23-15 521,-33 22-206,2 1 1,1 2 0,1 2 0,-50 56-1,81-83-413,1 0 0,0 0 0,1 1 0,-1-1 0,1 0 0,0 1-1,0 0 1,0-1 0,1 1 0,-2 7 0,3-10-19,0-1-1,0 1 1,0-1 0,0 1 0,1-1-1,-1 1 1,0 0 0,1-1-1,-1 0 1,1 1 0,0-1 0,-1 1-1,1-1 1,0 0 0,0 1 0,0-1-1,0 0 1,0 0 0,0 0-1,0 0 1,0 0 0,1 0 0,-1 0-1,0 0 1,1 0 0,-1-1 0,0 1-1,1 0 1,-1-1 0,1 1-1,-1-1 1,1 0 0,-1 1 0,1-1-1,0 0 1,2 0 0,9 1 10,0-1-1,0-1 1,0 0 0,-1 0 0,1-1-1,0-1 1,0 0 0,-1-1 0,22-10-1,20-4 4,-45 16 17,0-1 0,0 0 0,0-1 1,-1 1-1,1-2 0,-1 1 0,0-1 1,0 0-1,-1-1 0,0 0 0,1 0 0,-2-1 1,1 1-1,-1-2 0,0 1 0,-1-1 0,1 1 1,4-12-1,3-4 208,37-74 1750,-40 83-954,-5 23-404,-3 33-153,-2-36-447,7 118-659,-4-104-1604,9 38 0,-5-37-2350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8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 12115,'37'21'5177,"-45"-6"-2545,-7 6-1608,1 6-159,7-1-185,7 0-64,10-5-272,8-4-120,0-9-112,1 0-32,9-8-56,3 3-72,0-4-216,-4-8-184,1 6-336,-7-10-168,0-3-545,-3 1-143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13227,'5'2'5777,"14"-1"-2720,-3-7-1361,20-2-1096,5 0-112,8 4-1184,6 2-952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12131,'21'4'7345,"14"-4"-5406,-34 0-1861,0-1 1,0 1-1,0-1 0,0 0 0,0 1 0,-1-1 1,1 0-1,0 0 0,0 0 0,-1 0 1,1 0-1,0 1 0,-1-1 0,1 0 0,-1 0 1,0 0-1,1-1 0,-1 1 0,0 0 0,1 0 1,-1 0-1,0 0 0,0 0 0,0 0 0,0 0 1,0 0-1,0 0 0,0-1 0,-1 0 0,2-5 241,0-13 2,1-1 0,1 1 0,1-1 0,1 1 0,12-31 0,-15 46-338,0 1 0,0-1 0,1 1 0,-1 0 1,1 0-1,0 0 0,0 0 0,0 0 0,1 1 1,0-1-1,-1 1 0,1 0 0,0 0 0,0 0 1,1 1-1,-1-1 0,0 1 0,1 0 0,0 0 0,-1 1 1,1 0-1,0-1 0,0 1 0,0 1 0,0-1 1,-1 1-1,1 0 0,0 0 0,7 1 0,-11-1-9,0 0-1,-1 1 1,1-1-1,0 0 1,-1 0-1,1 1 1,0-1-1,-1 0 1,1 0-1,-1 1 1,1-1-1,-1 1 1,1-1-1,0 1 1,-1-1-1,0 1 1,1-1-1,-1 1 1,1-1-1,-1 1 1,0-1-1,1 1 1,-1 0-1,0-1 1,0 1-1,1 0 1,-1-1-1,0 1 1,0 0-1,0-1 1,0 1-1,0 0 0,0-1 1,0 1-1,0 0 1,0-1-1,0 1 1,0 0-1,0-1 1,-1 1-1,1 0 1,0-1-1,0 1 1,-1-1-1,1 1 1,0 0-1,-1-1 1,0 1-1,-20 36-535,19-34 556,-10 10 263,0 0-1,-1 0 0,0-2 0,-1 1 1,0-2-1,-23 14 0,36-24-218,1 0 1,0 0-1,0 0 0,-1 0 0,1 1 1,0-1-1,0 0 0,-1 0 0,1 0 1,0 0-1,0 1 0,0-1 0,-1 0 0,1 0 1,0 1-1,0-1 0,0 0 0,0 0 1,-1 1-1,1-1 0,0 0 0,0 0 1,0 1-1,0-1 0,0 0 0,0 1 1,0-1-1,0 0 0,0 0 0,0 1 1,0-1-1,0 0 0,0 1 0,0-1 1,0 1-1,10 6 557,20 2-137,-7-4-340,78 19-964,-37-4-2862,-38-11 898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12339,'23'11'6783,"-33"-32"-2357,7 12-4147,0-1 1,1 0 0,0 0 0,1 0 0,0 0-1,1 0 1,0 0 0,0 0 0,3-14 0,-1 9-274,2 0 1,-1 0 0,2 0-1,0 1 1,10-21 0,-12 31-38,0-1 0,0 1 0,1 0 0,-1 0 1,1 0-1,5-4 0,-8 6-52,1 1 1,0-1-1,0 1 0,0-1 1,0 1-1,0 0 1,0 0-1,0 0 0,0 0 1,1 0-1,-1 0 0,0 1 1,0-1-1,1 1 1,2-1-1,-4 1 38,0 1 1,0-1-1,-1 0 0,1 0 1,0 1-1,-1-1 0,1 1 1,0-1-1,-1 0 0,1 1 1,-1-1-1,1 1 0,-1-1 1,1 1-1,-1 0 0,1-1 1,-1 1-1,1-1 0,-1 1 1,0 0-1,1-1 0,-1 1 1,0 0-1,0 0 0,1-1 1,-1 1-1,0 0 0,0 0 1,0-1-1,0 1 0,0 0 1,0 0-1,0-1 0,0 1 1,0 0-1,-1-1 0,1 1 1,0 0-1,0 0 0,-1 1 1,-13 31-815,-23 17 189,28-40 894,1 0 0,1 0-1,-1 1 1,2 1 0,-11 21-1,17-32-199,0-1 1,0 1-1,1 0 0,-1 0 1,0 0-1,0 0 0,1-1 0,-1 1 1,0 0-1,1 0 0,-1-1 1,1 1-1,-1 0 0,1-1 0,-1 1 1,1 0-1,-1-1 0,1 1 1,0-1-1,-1 1 0,1-1 1,0 1-1,0-1 0,-1 1 0,1-1 1,0 0-1,0 1 0,0-1 1,-1 0-1,1 0 0,1 0 0,28 8 211,-10-5-164,-1-1-1,34-2 0,-44 0-72,-1-1-1,0 0 1,0 0 0,0-1 0,0 0-1,-1-1 1,1 1 0,0-1 0,8-6-1,-15 9 6,-1 0-1,1-1 1,0 1-1,-1 0 0,1-1 1,0 1-1,-1 0 1,1 0-1,0 0 0,0-1 1,-1 1-1,1 0 1,0 0-1,-1 0 0,1 0 1,0 0-1,0 1 1,-1-1-1,1 0 0,0 0 1,-1 0-1,1 1 1,0-1-1,-1 0 0,1 0 1,0 1-1,-1-1 1,1 1-1,0-1 0,-1 1 1,1-1-1,-1 1 1,1-1-1,-1 1 0,0-1 1,1 1-1,-1 0 1,1-1-1,-1 1 0,0 0 1,1 0-1,13 40 232,-7-19-110,-4-18-124,-1-1 0,1 1 0,0-1 1,0 1-1,0-1 0,0 0 0,1 0 0,-1 0 0,1-1 0,0 1 0,0-1 0,0 0 0,0 0 0,0 0 0,0-1 0,0 0 1,1 1-1,-1-1 0,0-1 0,1 1 0,-1-1 0,9 1 0,-3-2-297,0 1 0,1-1 0,-1-1-1,0 0 1,1-1 0,-1 1 0,0-2 0,-1 0-1,11-5 1,-4-2-1340,-17-9-233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13811,'16'-1'5505,"17"-2"-3785,0 3-639,-1 1-673,-12-1-224,2 8-552,-8 2-536,1 2-1969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15099,'4'6'6210,"12"4"-3914,9-6-808,18-7-912,10 3-495,-5-6-770,5 6-431,-7 5-1168,-16-4-65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42 11410,'12'-10'939,"16"-16"1465,-28 26-2386,0 0 0,0 0 1,1 0-1,-1 0 0,0 0 0,0 0 0,0 0 0,0 0 0,0 0 1,0 0-1,0-1 0,0 1 0,0 0 0,1 0 0,-1 0 0,0 0 1,0 0-1,0 0 0,0 0 0,0-1 0,0 1 0,0 0 0,0 0 1,0 0-1,0 0 0,0 0 0,0 0 0,0-1 0,0 1 0,0 0 1,0 0-1,0 0 0,0 0 0,0 0 0,0 0 0,0-1 0,0 1 1,0 0-1,0 0 0,-1 0 0,1 0 0,0 0 0,0 0 0,0 0 1,0 0-1,0-1 0,0 1 0,0 0 0,0 0 0,0 0 0,-1 0 1,1 0-1,0 0 0,0 0 0,0 0 0,0 0 0,-19 4 860,3 2-549,1 1 0,-1 1-1,1 0 1,0 1 0,1 1 0,0 0 0,1 1 0,0 0-1,1 1 1,0 1 0,0 0 0,2 0 0,-1 1 0,2 1 0,0-1-1,1 2 1,0-1 0,-7 24 0,14-37-307,0 0 0,0 0 1,1 0-1,-1 0 0,1 0 1,0 0-1,-1 0 0,1 0 0,0 0 1,0 0-1,0 0 0,1 0 1,-1 0-1,1 4 0,0-5-20,0 0-1,0 0 0,0 1 0,0-1 1,0 0-1,0 0 0,0 0 1,1 0-1,-1-1 0,0 1 0,0 0 1,1 0-1,-1-1 0,1 1 1,-1-1-1,1 1 0,-1-1 0,0 0 1,1 1-1,0-1 0,2 0 1,7 1-6,0-1 1,1 1-1,-1-2 1,0 0-1,1 0 1,-1-1-1,16-5 1,76-32-7,-32 10 176,-53 26 86,-18 3-238,0 0 1,0 0-1,-1 1 1,1-1-1,0 0 0,0 0 1,0 0-1,0 0 1,0 0-1,0 0 1,0 0-1,0 1 1,0-1-1,0 0 1,0 0-1,0 0 0,0 0 1,0 0-1,0 0 1,0 1-1,0-1 1,0 0-1,0 0 1,0 0-1,0 0 1,0 0-1,0 0 0,0 0 1,0 1-1,0-1 1,1 0-1,-1 0 1,0 0-1,0 0 1,0 0-1,0 0 1,0 0-1,0 0 0,0 0 1,0 1-1,1-1 1,-1 0-1,-21 18 312,20-17-392,0-1 1,1 1-1,-1 0 1,0 0-1,1 0 1,-1 0-1,1 0 1,-1 0-1,1 0 1,-1 0-1,1 0 1,0 0-1,-1 0 1,1 0-1,0 0 1,0 0-1,0 0 0,0 1 1,0-1-1,0 0 1,0 0-1,0 0 1,0 0-1,1 2 1,14 17-1831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12155,'-7'6'5150,"-9"-4"-4137,6-1-466,1 1-364,-1 0 0,1 0-1,0 1 1,0 1 0,0 0-1,1 0 1,-1 0 0,1 1-1,-11 8 1,-1 5 64,0 0 0,-20 25 0,13-18-44,-16 19 243,41-42-402,0 1 0,0-1 1,0 1-1,0 0 0,1-1 0,-1 1 0,1 0 0,0 0 1,0 0-1,0 0 0,0 0 0,1 0 0,-1 1 1,0 4-1,2-6-25,-1 0 1,1 0 0,0 0-1,-1 0 1,1 0 0,0 0-1,0 0 1,0 0 0,0-1-1,1 1 1,-1-1-1,0 1 1,1-1 0,-1 1-1,1-1 1,0 0 0,-1 1-1,1-1 1,0 0-1,0 0 1,-1 0 0,1-1-1,0 1 1,3 1 0,2 0 14,0 0 1,0 0 0,0-1-1,0 0 1,13 0 0,-9-1-2,0-2 0,0 1 0,0-2-1,0 1 1,0-1 0,0-1 0,-1 0 0,0-1 0,13-7 0,-8 4 287,-1-2 0,0 0 0,0 0 0,-1-1 0,15-17 0,-29 31-165,0 0 0,0 1 0,0-1 0,0 0-1,1 0 1,-1 0 0,1 0 0,0 1 0,0 2-1,0-3-303,0-1-1,0 0 1,0 1-1,1-1 1,-1 1-1,1-1 1,-1 1 0,1-1-1,0 0 1,0 0-1,0 1 1,0-1-1,0 0 1,0 0-1,1 0 1,-1 0-1,1 0 1,1 2-1,12 3-2030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13003,'93'2'9626,"-102"-6"-7426,4 3-343,4-1-801,-1 1-280,-3-29-584,-6-49-280,8 39-872,-2 4-520,9 14-1601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144 283 13475,'50'49'4873,"-42"-54"-4121,0-5-384,0-5-200,-4-4-120,-4-10-504,0-1-408</inkml:trace>
  <inkml:trace contextRef="#ctx0" brushRef="#br0" timeOffset="1">0 1 13043,'11'3'5161,"18"3"-3577,2 2-287,15 0-513,4-3-304,15-1-704,11 3-520,-12-6-1049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67 288 11715,'-66'28'4592,"89"-55"-3047,1-15 71,3-10 121,-5-4-41,-3 3-176,9 13-240,-12 10-551,-2 15-233,-6 15-296,-2 9 16,-6 24-64,-4 10-16,10 15-176,-4 2-416,7-11-840,13-5-609,-11-19-967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49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1 13115,'1'2'4929,"4"-2"-3473,8 3-248,10 0-87,-2-3-113,12 7-400,-1-7-216,6 3-376,-1 2-384,-8-2-960,-1 3-569</inkml:trace>
  <inkml:trace contextRef="#ctx0" brushRef="#br0" timeOffset="1">1 172 12923,'5'1'5289,"9"4"-2681,11-2-879,12-1-369,2-2-64,7-3-527,-1-2-305,-1 0-696,-8-2-385,-12 4-1087,-4 2-776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13675,'12'-3'5153,"26"2"-3857,6-6-600,21 7-576,6-3-656,3 2-2112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34 248 11642,'-33'23'4457,"50"-65"-3128,5-3 111,2-2 104,-1 0 17,-4 9-137,-3 7-232,-11 13-496,1 15-288,-6 16-271,-3 10-97,0 23 24,3 9-64,3 4-745,5-7-511,7-11-1232,4-13-2850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12155,'12'-2'4641,"28"-6"-3265,4-4-464,11-2-280,8 3-640,-4-2-1304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79 13491,'44'-79'4905,"-27"89"-4081,-7-4-64,-7 7-112,-4 6-151,-6 6-233,-1 10-104,-6-1-224,-8-2-112,-11-15-177,5 0-191,1-4-496,14-7-248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4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79 12979,'39'-79'4945,"-37"90"-3601,6 8-360,-6 2-304,1 1-159,-8 1-241,-6 2-96,0 2-168,-2 5-16,-7-10-16,-4-5-56,-7-4-272,4-4-321,11-1-799,-1-2-2553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12931,'3'3'4913,"-2"6"-3513,-1 10-160,-6 14-319,-10 10-209,-7 12-360,4 4-136,1-11-152,1-5-32,11-8-440,-1-16-288,7-12-521,7-3-287,13-14-176,4-4-1113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6 11715,'6'0'4801,"-7"-6"-2753,-4 8 889,2 4-1913,-6 35-432,-7 58-248,5-40-176,8-1-232,3-12-720,-2-5-456,-4-16-1281</inkml:trace>
  <inkml:trace contextRef="#ctx0" brushRef="#br0" timeOffset="1">1 232 14251,'16'-2'5489,"12"-9"-3856,8 8-345,15-2-424,-1 4-312,1 9-456,-2 1-448,-13 7-1448,-5 3-1233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81 9210,'4'-12'908,"-4"9"-678,1 0 0,0 0 0,-1 0 0,1 0 0,0 0 0,1 0 0,-1 1 0,0-1 0,1 0-1,0 1 1,-1-1 0,1 1 0,0 0 0,0-1 0,0 1 0,1 0 0,-1 0 0,0 1 0,1-1 0,0 0 0,-1 1 0,1-1 0,5-1 0,-5 2-91,0 0 1,0 1-1,0-1 1,0 1-1,0 0 1,0 0-1,0 0 0,0 0 1,0 1-1,-1-1 1,1 1-1,0-1 1,0 1-1,0 0 1,0 0-1,-1 1 1,1-1-1,0 0 1,-1 1-1,0-1 1,1 1-1,-1 0 1,0 0-1,0 0 0,0 0 1,0 1-1,0-1 1,0 0-1,0 1 1,-1-1-1,1 1 1,1 4-1,-2-1 53,1-1-1,-1 1 1,0 0-1,-1 0 1,1 0-1,-1 0 1,0 0-1,0 0 1,-1 0-1,0 0 1,0 0 0,-1 0-1,1-1 1,-1 1-1,-5 9 1,2-5-4,0-1 1,-1 1-1,-1-1 1,1 0-1,-1-1 1,-1 0-1,0 0 1,0 0-1,0-1 1,-1 0-1,0-1 1,-1 0-1,1 0 1,-1-1-1,0-1 1,-11 5-1,18-8-145,1 0 0,-1 0 0,1-1 1,0 1-1,-1 0 0,1-1 0,-1 0 0,0 1 0,1-1 0,-1 0 0,1 0 0,-1-1 0,1 1 0,-1-1 0,1 1 0,-1-1 0,1 0 0,-1 1 0,1-1 0,-4-3 0,4 3-14,0-1-1,0 0 1,0 0-1,0-1 0,1 1 1,-1 0-1,1-1 1,0 1-1,-1 0 1,1-1-1,0 0 0,1 1 1,-1-1-1,0 0 1,0-5-1,0-2-17,1-1 0,0 1 0,0-1 1,1 1-1,1-1 0,-1 1 0,2-1 0,4-13 0,-3 14-84,1 0-1,-1 1 0,2-1 1,-1 1-1,1 1 1,1-1-1,0 1 0,10-11 1,-13 15-113,0 1 0,1-1 0,0 1 0,-1 0 1,1 0-1,0 0 0,0 0 0,1 1 0,-1 0 0,0 0 1,1 1-1,0-1 0,-1 1 0,1 1 0,-1-1 0,1 1 1,6 0-1,28 6-1585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9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96 251 13971,'-95'23'6841,"101"-26"-5648,2-14-361,6-5-256,4-8-328,-4-11-96,0 0-400,-9-5-288,-5 5-848,-5 8-537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9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60 13539,'-35'-46'5209,"46"38"-3633,5 4-519,8 2-249,6 2-152,12 8-320,1-5-120,-5 2-656,3 6-496,-13-5-1257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38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2217 1 10050,'-5'5'4041,"2"11"-2281,-7 3-375,-17 17-9,-9 6 24,-36 9-247,-19 4-129,-19-3-200,-10 2-88,-15-11-136,-20-5-88,-37-17-168,-11-5-128,-36-16-280,7 0-208,16-14-560,16-4-368,29-8-776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1:5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9482,'16'-7'4729,"28"3"-576,7-9-3497,12 5-496,1 3-56,-15 1-944,6 4-3057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101 225 13283,'-101'38'5401,"103"-51"-3249,-2-8-207,-2-13-457,4-1-336,7-3-735,1-1-297,2 7-857,-1 1-687,2 12-920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9050,'4'50'9158,"-5"-55"-8848,0 1 1,1-1 0,0 0-1,0 1 1,0-1-1,0 1 1,1-1-1,0 0 1,0 1-1,0-1 1,0 1-1,4-8 1,29-58 1377,-20 44-1138,-13 24-526,0 1 0,-1-1 0,1 1 0,0-1 0,0 1 0,0-1 1,0 1-1,0 0 0,0-1 0,0 1 0,0 0 0,1 0 0,-1 0 1,0 0-1,1 0 0,-1 0 0,1 0 0,-1 0 0,1 1 0,2-2 1,-2 2-16,0 0 0,-1 0 1,1 1-1,-1-1 0,1 0 0,-1 1 1,1-1-1,-1 1 0,0 0 1,1-1-1,-1 1 0,0 0 1,1 0-1,-1 0 0,0 0 0,0 0 1,0 0-1,2 2 0,5 8-8,0 0-1,0 0 0,-1 1 0,7 15 0,-5-10 68,-4-8-54,0-1 1,0 1 0,1-2-1,11 12 1,-15-17-13,-1 0 1,1-1 0,0 1-1,0-1 1,0 1 0,0-1-1,0 0 1,0 0-1,0 0 1,0 0 0,1 0-1,-1 0 1,0 0 0,1-1-1,-1 1 1,0-1-1,1 0 1,-1 0 0,1 0-1,-1 0 1,0 0 0,1 0-1,2-1 1,-2-1 1,-1 1 1,0 0-1,0-1 1,0 1-1,0-1 1,0 1-1,0-1 1,-1 0-1,1 0 1,-1 0 0,1 0-1,-1 0 1,1 0-1,-1 0 1,0-1-1,0 1 1,0 0-1,0-4 1,12-49 58,-10 41-46,2-10-207,-1-1-1,1-34 0,-5 56 96,0 1-72,0 0-1,0 0 0,0 0 1,0-1-1,0 1 0,0 0 1,1 0-1,-1 0 0,1 0 1,-1 0-1,1 0 0,0 0 1,0 0-1,1-3 0,9 2-2127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16339,'65'82'6626,"-60"-108"-4482,1 0-623,-3-8-873,5 2-368,-2-1-832,-3 1-584,1 14-1369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58 237 15291,'73'6'5794,"-71"-12"-4410,-10-5-736,8-4-512,6 1-120,-8-13-256,4 2-424,0-2-1153</inkml:trace>
  <inkml:trace contextRef="#ctx0" brushRef="#br0" timeOffset="1.06">14 41 14507,'-14'-38'5265,"68"35"-4457,7 5-408,-6 3-303,-4-4-290,-13 12-727,-4-1-472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2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57 11650,'3'-2'331,"2"-2"141,-1 1 1,1-1-1,0 1 1,0 1-1,0-1 1,0 1-1,6-2 1,-9 3-341,0 1 0,0 0 0,0 0 0,0 0 0,0 0 0,-1 0 0,1 0 0,0 1 0,0-1 0,0 1 0,-1-1 0,1 1 0,0 0 0,0-1 0,-1 1 0,1 0 0,-1 0 0,1 0 0,-1 1 0,1-1 0,-1 0 0,0 0 0,1 1 0,-1-1 0,0 1 0,0-1 0,1 3 0,0-1 48,-1-1-1,1 0 0,-1 1 0,0-1 0,0 1 0,0-1 1,0 1-1,0 0 0,-1-1 0,1 1 0,-1 0 0,0 0 1,0-1-1,0 1 0,0 0 0,0 0 0,-1 4 0,-1-2-6,1-1-1,-1 1 1,0 0-1,0-1 0,-1 0 1,1 1-1,-1-1 1,0 0-1,-4 4 0,0 0-51,0-1 0,-1 0 0,0-1-1,0 0 1,0 0 0,-1-1-1,1 0 1,-1-1 0,-12 5-1,17-8-88,-1 1-1,1-1 1,-1 0 0,0-1-1,1 1 1,-1-1-1,0 0 1,1 0-1,-1-1 1,0 1-1,1-1 1,-1 0-1,-7-3 1,9 3-16,0 0 0,0-1 0,1 1 1,-1-1-1,0 0 0,1 0 0,0 0 1,-1 0-1,1 0 0,0-1 0,0 1 1,0-1-1,0 1 0,1-1 1,-1 0-1,1 0 0,-1 0 0,1 0 1,0 0-1,0 0 0,-1-4 0,1 0-13,1 0-1,-1 1 1,1-1 0,0 1-1,1-1 1,-1 0-1,1 1 1,1-1-1,-1 1 1,1 0-1,0-1 1,1 1-1,-1 0 1,1 0 0,0 0-1,1 1 1,5-8-1,-7 10-84,1 0 0,0 0 0,0 0 0,-1 0-1,2 1 1,-1-1 0,0 1 0,1 0 0,-1 0 0,1 0 0,-1 0-1,1 1 1,0 0 0,0-1 0,-1 1 0,1 1 0,0-1 0,0 0-1,0 1 1,0 0 0,0 0 0,0 0 0,0 1 0,0-1 0,0 1-1,0 0 1,0 0 0,0 0 0,0 1 0,3 1 0,28 15-1617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11194,'0'0'5579,"1"-6"-2257,4-6-2812,-2 6-278,0-1 0,0 0 0,0 0-1,-1 0 1,0 0 0,-1-1 0,0 1 0,0 0 0,0-1-1,-1 1 1,0 0 0,0-1 0,-1 1 0,-3-15-1,3 21-167,1 0 0,-1 0 0,1 0 0,0 0 0,-1-1-1,1 1 1,0 0 0,-1 0 0,1 0 0,0 0-1,0-1 1,0 1 0,0 0 0,0 0 0,1 0 0,-1-1-1,0 1 1,0 0 0,1-1 0,1 1-30,-1 1 0,0-1 0,1 1 0,-1 0 0,1 0 0,-1 0-1,0 0 1,1 0 0,-1 0 0,1 0 0,-1 0 0,0 0 0,3 1 0,4 1-132,12 1 85,0 0 0,38 14 0,-49-14 10,0 1 0,0 0-1,0 1 1,0 0 0,-1 0 0,0 1 0,0 0-1,8 8 1,-14-13 1,-1 1-1,1 0 1,-1-1-1,1 1 1,-1 0-1,0 0 1,0 0 0,0 0-1,0 0 1,0 0-1,0 0 1,-1 0-1,1 0 1,-1 0-1,1 0 1,-1 0 0,0 1-1,0-1 1,0 0-1,0 4 1,-1-3-1,0 0 0,0 1 1,-1-1-1,1 0 0,-1 0 1,1 0-1,-1 0 0,0 0 1,0 0-1,-1 0 0,-3 4 1,-7 4 10,-1-1 1,0 1-1,0-2 0,-18 9 1,25-14-9,-5 4 2,-1-1-1,1-1 1,-1 0-1,-1-1 1,1 0-1,-26 5 0,24-12-405,15-6-258,16-10-647,-9 13 917,1 1 0,-1 0 0,1 1-1,0 0 1,0 0 0,0 0 0,1 1-1,10-1 1,41-6-1568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74 202 11610,'5'-5'5234,"-7"-9"-2450,2-3-439,-23-7-537,2-6-424,6 2-591,-3 0-241,18 2-656,0 7-368,7 13-1017,0 1-791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09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13027,'10'11'5425,"4"8"-3465,-8 16-647,-7-1-257,-15 4-472,-3 2-72,-27-18-120,-9-7-32,-3-11 40,-1-11-24,17-21-80,17-10-79,25-11-113,15 0-56,28 19-56,18 18-184,-5 23-1129,2 16-895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34 12731,'0'-1'381,"1"0"-1,-1-1 1,0 1 0,0 0 0,1 0 0,-1 0-1,0 0 1,0-1 0,0 1 0,0 0 0,0 0 0,-1 0-1,1 0 1,0-1 0,-1 0 0,1 1-246,-1 0 0,1 0 1,-1 1-1,1-1 0,-1 0 0,0 1 0,1-1 1,-1 0-1,0 1 0,1-1 0,-1 1 1,0-1-1,0 1 0,1-1 0,-1 1 1,-1-1-1,-1 1-5,1-1-1,-1 1 1,1-1 0,-1 1-1,1 0 1,-1 0 0,0 0-1,1 0 1,-1 1 0,1-1-1,-1 1 1,1-1 0,-4 2-1,-4 3 85,1-1-1,0 2 0,0-1 0,0 1 1,1 0-1,0 1 0,0 0 0,0 0 1,1 1-1,1 0 0,-10 14 0,9-12-73,0 1 0,1 1 0,0-1 0,1 1 0,1 0 0,0 0 0,0 0 0,1 1 0,-2 15-1,5-26-116,0 1-1,0 0 0,0 0 0,0 0 1,0-1-1,0 1 0,1 0 0,-1-1 0,1 1 1,0 0-1,0-1 0,0 1 0,0 0 1,0-1-1,0 0 0,1 1 0,0-1 0,-1 0 1,1 0-1,0 0 0,0 0 0,0 0 1,0 0-1,0 0 0,0-1 0,1 1 1,-1-1-1,1 1 0,-1-1 0,1 0 0,-1 0 1,1 0-1,5 1 0,0-1-1,1 1 0,-1-1 0,1-1 1,0 0-1,-1 0 0,1 0 0,0-1 0,-1 0 0,16-5 0,-5-1-303,0-1 1,-1 0-1,0-2 0,-1 0 0,0-1 0,0 0 0,-1-2 1,25-24-1,-22 12-2193,-9 3-1053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0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49 221 11987,'-9'5'899,"-22"13"1326,23-15-872,9-9 718,4-3-1572,0 0 1,0-1-1,-1 0 0,0 0 1,0 0-1,3-20 1,6-66 1420,-11 75-1296,1 28-529,0-1 0,0 1 0,1-1 0,0 0 0,0 0 0,11 10 0,-2 1-31,-1-1-36,40 49 53,-46-59-96,-1 0 0,1-1 1,0 0-1,1 0 1,-1 0-1,1 0 1,14 6-1,-19-10 4,0 0 0,0-1 0,0 1 0,0 0 1,0-1-1,0 1 0,0-1 0,0 0 0,0 0 0,0 0 0,0 0 0,0 0 0,0 0 0,1 0 1,-1-1-1,0 1 0,0-1 0,0 0 0,0 1 0,0-1 0,2-2 0,-1 1 10,-1 0 0,0 0 0,0 0 0,-1 0 0,1 0 0,0-1 0,-1 1 0,0-1 0,1 1 0,-1-1 0,0 1 0,0-1-1,1-5 1,0-4 71,0 0-1,-1 0 0,-1 0 1,0 0-1,0 0 0,-3-15 1,-1 8 63,2 15-82,1-1 1,0 0-1,0 0 1,0 0-1,1 0 1,-1 1-1,1-1 1,1 0-1,0-7 1,0 11-54,0 0 0,0 1 1,-1-1-1,1 0 0,0 1 0,0-1 0,1 0 1,-1 1-1,0-1 0,0 1 0,0 0 1,0-1-1,0 1 0,1 0 0,-1 0 0,0 0 1,0 0-1,0 0 0,1 0 0,-1 0 1,0 0-1,0 0 0,0 0 0,0 1 0,2 0 1,2-1-45,319 47-4512,-315-45 4561,0 0 0,0 0 0,-1 1 0,1 0 0,-1 1 0,0 0 1,9 5-1,-15-8 36,-1 1 0,1-1 0,-1 0 1,1 0-1,-1 1 0,0-1 0,0 0 0,0 1 1,0-1-1,0 1 0,0 0 0,0-1 1,0 1-1,-1 0 0,1 0 0,0 2 0,-1-1 38,0-1 0,0 0 0,0 0 0,-1 0 0,1 1 0,-1-1 0,1 0 0,-1 0 0,0 0 0,0 0 0,0 0 0,0 0 0,0 0 0,0-1 0,-1 1 0,1 0 0,-3 2 0,-1 1 111,0-1-1,0 0 0,-1 0 1,1-1-1,-1 0 0,0 1 1,0-2-1,0 1 0,0-1 1,0 0-1,-1 0 0,1-1 1,0 0-1,-1 0 0,0 0 1,1-1-1,-1 0 0,1 0 1,-1-1-1,1 0 0,-8-1 1,10 1-130,0 0 0,-1 0 1,1 0-1,0 0 0,0-1 0,-1 0 1,1 0-1,0 0 0,1 0 0,-1 0 0,0-1 1,1 0-1,-1 0 0,1 0 0,0 0 1,0 0-1,0-1 0,0 1 0,1-1 1,-1 0-1,1 0 0,0 0 0,0 0 1,1 0-1,-1 0 0,1 0 0,0-1 1,0 1-1,0-1 0,1 1 0,-1-6 1,1 6-71,1 1 1,-1-1 0,1 0 0,-1 0-1,1 0 1,1 1 0,-1-1 0,0 1-1,1-1 1,0 1 0,0-1 0,0 1 0,0 0-1,0 0 1,0 0 0,1 0 0,0 0-1,0 1 1,-1-1 0,1 1 0,1 0-1,-1-1 1,6-1 0,-3 1-235,1 0 1,0 0-1,0 1 0,0 0 0,0 1 1,0-1-1,1 1 0,-1 1 1,0-1-1,0 1 0,13 2 1,34 12-3488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0 12595,'-14'3'1377,"-1"0"1,1 1 0,-1 1 0,1 0 0,-22 12-1,21-9-1042,1 1-1,1 0 1,-1 1-1,2 0 1,-1 1-1,1 1 1,1 0-1,0 0 1,1 1-1,0 0 1,1 1-1,1 0 1,0 1-1,-7 19 1,13-30-282,1-1 0,-1 1 1,1 0-1,1 0 0,-1 0 0,0-1 0,1 1 1,0 0-1,0 0 0,0 0 0,0 0 1,1 0-1,-1 0 0,1 0 0,0-1 1,0 1-1,1 0 0,-1 0 0,1-1 1,0 1-1,2 3 0,-1-3-13,1 0 0,-1-1 0,1 1 0,0-1 0,0 1 0,1-1 1,-1 0-1,0-1 0,1 1 0,0-1 0,0 0 0,0 0 0,0-1 0,0 1 0,9 1 0,8 0-57,0-1-1,-1 0 0,1-2 1,32-3-1,-41 2-268,-1-1 1,1-1-1,-1 0 0,1 0 1,-1-1-1,0-1 0,0 0 1,-1-1-1,13-7 1,15-14-1785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42 10554,'-1'3'7025,"-5"10"-3769,2-4-2961,-1-1 0,2 1-1,-1 0 1,1-1 0,0 1-1,-1 11 1,1-6-15,2-8-174,0 0-1,1 0 0,-1 0 1,1 0-1,1 0 0,-1 0 1,1 0-1,0 0 0,0 0 1,1 0-1,0 0 1,0-1-1,0 1 0,6 8 1,-7-11-65,1 1 0,0-1 0,1 0 0,-1 0 0,0 0 0,1 0 0,0 0 0,-1-1 1,1 1-1,0-1 0,1 0 0,-1 1 0,0-1 0,1-1 0,-1 1 0,1-1 0,-1 1 1,1-1-1,0 0 0,-1 0 0,1 0 0,4-1 0,-5 0-27,0 0-1,-1-1 1,1 1 0,0-1-1,-1 0 1,1 0 0,0 0-1,-1 0 1,1-1 0,-1 1-1,0-1 1,1 1-1,-1-1 1,0 0 0,0 0-1,0 0 1,0 0 0,-1 0-1,1 0 1,2-5 0,1-1 2,0-1 0,-1 0 1,0 0-1,5-16 0,-4 1-92,0 1-1,1-30 0,3-19-1546,-2 54-367,3 12-779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17 111 13595,'18'82'8786,"-18"-88"-7978,0 4-128,-2 1-288,1-15-144,-7-57-456,0 42-504,-2-4-1256,4 7-1161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2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87 13419,'11'-74'5553,"-3"71"-3096,7-1-1249,-2-2-88,14 8-280,-4-2-224,-2 6-288,-1 7-127,-15 2-137,-3 7 0,-13 4-8,-10 2-48,-9 2 24,-3-3-24,2-13-112,2-5-297,10-10-1247,7-2-720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4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39 257 11506,'-38'38'8022,"40"-44"-6804,6-11-187,28-36 202,2 2 0,3 2 0,60-58 1,-101 106-1228,1 1 0,-1-1 1,1 0-1,-1 0 0,1 1 1,0-1-1,-1 0 0,1 1 0,0-1 1,-1 1-1,1-1 0,0 1 1,0-1-1,0 1 0,-1-1 1,1 1-1,0 0 0,0 0 1,0-1-1,0 1 0,1 0 0,-4 18 17,-3 8-62,-3 171-3913,7-160 1364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11851,'3'-6'5129,"6"-2"-1873,13 7-2888,10-3-168,12 6-72,11 4-96,-1 2-928,7 2-1064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4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9 318 14331,'-5'30'2469,"2"-13"-840,3-14-274,1-6 634,9-34-463,-6 25-1278,-1 0 0,0 1 0,-1-1 0,1-16 0,-4-23 110,0 29-251,1-1 1,5-41 0,-4 59-123,0 0 0,0 0 0,0 0 0,0 0 1,1 1-1,0-1 0,0 0 0,1 1 0,-1-1 0,1 1 0,0 0 0,0 0 1,0 0-1,0 1 0,1-1 0,0 1 0,-1-1 0,6-2 0,-6 4-31,0 1-1,0 0 1,0 0 0,0 0-1,0 0 1,0 1-1,0-1 1,0 1 0,1-1-1,-1 1 1,0 0-1,0 1 1,0-1-1,0 0 1,0 1 0,0 0-1,0-1 1,0 1-1,0 1 1,5 1 0,-7-2 24,0 0 0,1-1 0,-1 1 0,0 1 1,1-1-1,-1 0 0,0 0 0,0 0 0,0 1 1,0-1-1,0 0 0,0 1 0,0-1 0,0 1 1,-1-1-1,1 1 0,-1-1 0,1 1 0,-1 0 1,1-1-1,-1 1 0,0-1 0,0 1 0,0 0 1,0-1-1,0 1 0,0 0 0,0-1 1,-1 1-1,1 0 0,-1-1 0,1 1 0,-1-1 1,1 1-1,-1-1 0,0 1 0,0-1 0,0 1 1,0-1-1,-2 3 0,-5 5 137,0 1-1,-1-1 1,0 0 0,-1 0-1,0-1 1,0-1 0,-1 0-1,-17 9 1,0 1 1020,28-17-1110,-1 0-1,0 1 0,1-1 1,-1 0-1,0 0 1,1 1-1,-1-1 1,1 0-1,-1 1 1,1-1-1,-1 1 1,0-1-1,1 1 1,0-1-1,-1 1 1,1-1-1,-1 1 1,1 0-1,0-1 0,-1 1 1,1-1-1,0 1 1,-1 0-1,1-1 1,0 1-1,0 0 1,0-1-1,0 1 1,0 0-1,0 1 1,1-1-4,1 1 0,0 0 0,0-1 0,0 1 0,0-1 0,0 1 0,1-1 0,-1 0 0,0 0 0,0 0 0,4 1 0,12 5-7,0-1 1,1-1-1,-1 0 0,1-1 0,0-1 1,0-1-1,0-1 0,1 0 1,-1-2-1,24-3 0,-38 4-14,0-1 0,-1 1-1,1 1 1,-1-1 0,1 0-1,0 1 1,-1 0 0,1 0-1,-1 0 1,0 1-1,1 0 1,-1 0 0,0 0-1,0 0 1,0 0 0,0 1-1,0 0 1,-1 0 0,1 0-1,2 3 1,0-1 0,0 0 0,0 0 0,1-1 0,-1 0 0,1 0-1,0-1 1,10 4 0,-11-5-21,0-1 0,0 0-1,-1 0 1,1-1 0,0 1-1,0-1 1,0 0 0,0-1 0,8-1-1,-11 1-60,0 0 0,1 0 0,-1 0-1,0 0 1,0-1 0,-1 1 0,1-1 0,0 0-1,0 0 1,-1 0 0,1 0 0,-1 0 0,0-1-1,0 1 1,0-1 0,0 1 0,0-1-1,3-6 1,10-15-1437,4-11-3611,-18 24 2673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17:52:1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13907,'5'0'5625,"0"0"-3456,6 0-953,14 0-248,7 2-344,-2 1-184,3 3-400,-2 0-360,-10 1-1072,-2 2-752</inkml:trace>
  <inkml:trace contextRef="#ctx0" brushRef="#br0" timeOffset="1">0 185 14555,'22'-2'5761,"33"-1"-3848,13-2-1089,1-1-616,-7 3-328,-15 3-728,-17 1-553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2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821 0 10946,'-15'5'4281,"-40"10"-2488,-18 11-193,-36 24 80,-14 17-191,6 29-585,11 8-216,26-2-336,18-1-168,17-28-808,9-8-616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2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51 117 10858,'-37'-100'4095,"30"84"1574,7 16-5639,0 0 1,0 0 0,0 0-1,0 0 1,-1 0-1,1 0 1,0 0-1,0 0 1,0-1 0,0 1-1,0 0 1,0 0-1,0 0 1,0 0 0,0 0-1,0 0 1,-1 0-1,1 0 1,0 0 0,0 0-1,0 0 1,0 0-1,0 0 1,0 0 0,0 0-1,0 0 1,0 1-1,-1-1 1,1 0-1,0 0 1,0 0 0,0 0-1,0 0 1,0 0-1,0 0 1,0 0 0,0 0-1,0 0 1,0 0-1,0 0 1,0 0 0,0 0-1,0 1 1,-1-1-1,1 0 1,0 0 0,0 0-1,0 0 1,0 0-1,0 0 1,0 0-1,0 0 1,0 0 0,0 0-1,0 1 1,0-1-1,0 0 1,0 0 0,0 0-1,0 0 1,0 0-1,0 0 1,0 0 0,1 0-1,-2 28-361,2-21 852,-4 170 2131,3-175-2592,0 0 0,0 0 0,0 0 0,0 0 0,0 0 0,1 0 1,-1 0-1,1 0 0,-1 0 0,1-1 0,0 1 0,-1 0 0,1 0 0,0 0 0,0-1 0,1 1 0,-1 0 0,0-1 0,0 1 0,3 1 0,-3-2-26,1-1 0,-1 1-1,1-1 1,0 1 0,-1-1-1,1 0 1,0 0 0,-1 1 0,1-1-1,0 0 1,-1-1 0,1 1-1,-1 0 1,1 0 0,0-1-1,-1 1 1,1-1 0,-1 1-1,3-2 1,6-3 67,1-1 0,-1-1 0,0 0 1,0 0-1,9-10 0,18-27 268,-30 35-265,0 0-1,1 1 1,11-12 0,-17 19-143,1-1 1,-1 1-1,1 0 0,-1 0 1,1 0-1,-1 0 0,1 0 1,0 1-1,0-1 0,-1 1 1,6-1-1,12-2-1753,-6-2-749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0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1 362 13491,'3'-4'5793,"4"-21"-2920,2-12-857,13-20-880,-3-11-311,-3 3-745,-1 6-376,-10 28-1025,1 15-943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3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13035,'3'-13'5950,"-1"8"-2188,1 22-1985,0 32-661,-3-39-1037,0 0 1,1 0-1,0 0 0,0 0 0,1 0 0,0 0 1,1 0-1,0 0 0,8 14 0,-11-23-63,1 0 0,0 0 1,-1 0-1,1 0 0,0 0 0,0 0 0,0 0 0,-1-1 0,1 1 0,0 0 0,0-1 0,0 1 0,0 0 0,0-1 1,0 0-1,0 1 0,0-1 0,1 1 0,-1-1 0,0 0 0,0 0 0,0 0 0,0 0 0,0 0 0,1 0 0,-1 0 1,0 0-1,0 0 0,0 0 0,0-1 0,0 1 0,0 0 0,0-1 0,1 1 0,-1-1 0,0 1 0,0-1 0,-1 0 1,1 1-1,0-1 0,0 0 0,1-1 0,4-3 113,0-1 0,-1 0 0,1 0 0,6-10 0,5-12 304,25-51 0,-32 57-333,1 0-1,1 1 0,29-39 1,-21 43-198,-20 17 46,1 0 0,-1-1 0,0 1 0,1 0 1,0 0-1,-1 0 0,1 0 0,-1-1 0,1 1 0,-1 0 0,1 0 0,-1 0 0,1 0 0,-1 0 0,1 0 0,-1 1 1,1-1-1,-1 0 0,1 0 0,-1 0 0,1 0 0,-1 1 0,2-1 0,0 3-293,-1-1 0,1 0 0,0 1 0,-1-1 0,1 1 0,-1-1 0,0 1 0,0 0 0,0 0 0,1 4 0,2 6-649,11 25-1870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13179,'2'-2'5337,"3"-7"-3401,13-9-551,-7-7 39,12-14-256,-2-3-200,-8-2-239,7 7-49,-12 16-104,3 12-72,-4 14-152,-3 10-104,5 16-144,-3 3-136,5 12-560,-7-4-416,-1-8-1241,3 2-567</inkml:trace>
  <inkml:trace contextRef="#ctx0" brushRef="#br0" timeOffset="1">109 212 14827,'-92'-41'5865,"97"38"-4136,9 3-297,22 8-728,0-8-440,12 7-1152,1-3-664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10818,'-1'0'12562,"3"-11"-10038,29-168 250,-29 169-2714,1-1-1,1 1 0,-1 1 1,2-1-1,-1 0 1,1 1-1,1 0 0,10-13 1,-15 20-65,1-1-1,0 1 1,0 0 0,0 0 0,0 0 0,1 0 0,-1 0-1,1 0 1,-1 0 0,1 1 0,-1-1 0,1 1-1,0 0 1,0 0 0,0 0 0,-1 0 0,1 1 0,0-1-1,0 1 1,0-1 0,0 1 0,0 0 0,0 0 0,0 1-1,0-1 1,0 0 0,0 1 0,0 0 0,0 0-1,0 0 1,0 0 0,-1 0 0,1 0 0,4 4 0,-5-4-17,1 1 1,-1 0-1,1 0 1,-1-1-1,0 2 1,0-1-1,0 0 1,0 0 0,0 1-1,-1-1 1,1 1-1,-1-1 1,1 1-1,-1 0 1,0-1-1,0 1 1,0 0 0,-1 0-1,1 0 1,-1 0-1,1 0 1,-1 0-1,0 0 1,0 0-1,0 0 1,0 0 0,-1-1-1,1 1 1,-1 0-1,0 0 1,0 0-1,0 0 1,0-1-1,0 1 1,-1 0 0,1-1-1,-3 4 1,-2 3 50,-1 0 0,0 0 0,0-1 0,0 0 1,-1 0-1,-1-1 0,1 0 0,-18 11 0,9-3 387,17-15-404,-1 0 0,1 0-1,0 1 1,0-1 0,0 0-1,0 1 1,0-1 0,0 0 0,0 0-1,0 1 1,0-1 0,0 0 0,0 1-1,0-1 1,0 0 0,0 0-1,0 1 1,0-1 0,1 0 0,-1 0-1,0 1 1,0-1 0,0 0-1,0 0 1,0 1 0,1-1 0,-1 0-1,0 0 1,0 1 0,0-1-1,1 0 1,-1 0 0,0 0 0,0 0-1,1 1 1,4 1 56,0-1 1,0 1-1,0-1 1,0 0-1,8 1 1,-2-1-157,22 4-1308,0-2 1,46-2-1,-50-3-1452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4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11859,'3'-2'13226,"0"-1"-11497,4-14-889,40-59-256,-46 48-848,-6-1-600,4 21-1561,7 8 1105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7 223 10274,'9'57'8002,"-9"-57"-7941,0 0 0,0 0 0,0 1 0,0-1 0,0 0 0,0 0 0,0 0 0,0 0 0,6-9 1600,3-15-208,4-18 267,5-17-508,31-73 1,-49 131-1212,0 0 0,0 1-1,1-1 1,-1 0 0,0 1-1,0-1 1,1 0 0,-1 1 0,0-1-1,1 1 1,-1-1 0,0 1-1,1-1 1,-1 1 0,1-1-1,-1 1 1,1-1 0,-1 1 0,1-1-1,-1 1 1,1 0 0,0-1-1,-1 1 1,1 0 0,-1 0-1,1-1 1,0 1 0,-1 0 0,1 0-1,0 0 1,-1 0 0,2 0-1,0 1-7,-1-1 0,0 1 0,0 0-1,0 0 1,0 0 0,0 1 0,0-1-1,0 0 1,0 0 0,0 0 0,-1 1 0,1-1-1,0 1 1,0 1 0,17 60-674,-16-58 516,20 104-4454,-17-83 2385</inkml:trace>
  <inkml:trace contextRef="#ctx0" brushRef="#br0" timeOffset="1">111 211 13499,'-105'-44'5417,"100"41"-3272,10 5-665,14-2-360,7 3-344,16 0-920,-6-6-600,6-2-1664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39 133 13155,'-39'66'8442,"44"-76"-6802,2-7-224,1-13-696,-2-2-456,-6-7-864,0 3-560,-1 2-1232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5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47 11266,'-5'-2'7827,"12"-4"-5265,96-27-1391,-102 32-1150,1 0-1,0 0 0,0 1 0,0-1 1,0 1-1,0-1 0,0 1 1,1 0-1,-1 0 0,0 0 1,0 0-1,0 0 0,0 0 1,0 0-1,0 1 0,0-1 1,0 1-1,0 0 0,0-1 1,0 1-1,0 0 0,0 0 1,-1 0-1,1 1 0,2 1 1,-3-1-12,0 0 1,-1 0 0,1 0 0,0 0 0,-1 0 0,1 0-1,-1 0 1,0 0 0,0 1 0,0-1 0,0 0 0,0 0-1,0 0 1,-1 1 0,1-1 0,-1 0 0,1 0 0,-1 0-1,0 0 1,-1 3 0,-2 2 10,0 1-1,-1-1 1,0-1-1,0 1 1,0-1 0,-1 1-1,0-2 1,0 1-1,0-1 1,-1 0 0,-11 7-1,-2 2-6,12-3-191,15-6-2,25-4-120,-24-1 233,1 0 4,39 4-171,-47-4 232,0 0 0,0 0 0,1 0 1,-1 1-1,0-1 0,1 0 0,-1 1 0,0-1 0,0 1 0,0 0 0,1-1 0,-1 1 0,0 0 0,0 0 0,0 0 0,0-1 0,0 1 0,-1 0 0,1 0 0,0 0 0,0 1 0,0-1 1,-1 0-1,1 0 0,-1 0 0,1 0 0,-1 1 0,1-1 0,-1 2 0,0-1 25,-1 0 1,1 0-1,-1 0 1,0 0-1,0 0 1,0-1-1,0 1 1,0 0 0,0 0-1,0-1 1,-1 1-1,1-1 1,-1 1-1,1-1 1,-1 1-1,1-1 1,-4 2-1,-31 18 498,-51 5-1318,109-32-1203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6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53 169 14843,'-3'-6'5833,"-7"-11"-3688,0 1-649,-4-12-464,1-4-375,11 3-1218,2-2-695,13 21-1200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9 15003,'5'-1'522,"-2"0"-96,-1 0 0,1 0 0,-1 0-1,1 1 1,0-1 0,-1 1 0,1 0 0,0 0-1,4 0 1,0 9 1278,-8 12-942,-2-9-567,0 0 0,-2 0 0,1-1-1,-1 0 1,-9 14 0,-6 15-240,20-40 29,-1 0-1,1 1 1,0-1 0,0 0-1,-1 1 1,1-1-1,0 1 1,0-1 0,0 0-1,0 1 1,0-1 0,0 1-1,0-1 1,0 0-1,0 1 1,0-1 0,0 1-1,0-1 1,0 0 0,0 1-1,0-1 1,0 1-1,0-1 1,0 0 0,0 1-1,1-1 1,-1 0 0,0 1-1,0-1 1,0 0 0,1 1-1,-1-1 1,0 0-1,1 1 1,-1-1 0,18 1-607,32-15-902,-38 10 817,0 1-483,-1 2-1,1 0 1,-1 0-1,1 1 1,-1 0-1,1 1 1,-1 0-1,1 1 1,16 5-1,23 2-105,-50-9 1472,0 0 0,-1 0 0,1 0 0,0 0 0,0 0 0,0 0 0,0 0 0,0 0 0,0 0 0,-1 0 0,1 0 0,0-1 0,0 1 0,0 0 0,0-1 0,-1 1 0,1 0 1,0-1-1,0 1 0,-1-1 0,1 1 0,0-1 0,-1 0 0,1 1 0,-1-1 0,1 0 0,0 1 0,-1-1 0,0 0 0,1 0 0,-1 1 0,1-1 0,-1 0 0,0 0 0,0 0 0,1 0 0,-1 1 0,0-1 0,0 0 0,0 0 0,0 0 0,0 0 0,0 0 0,0 0 0,0 1 0,-1-1 0,1 0 0,0 0 0,0 0 0,-1-1 0,-1-4 659,0-1-1,0 1 1,0 0-1,-1-1 1,-4-8-1,-2 2 112,5 3-574,-2 1 0,1 1 0,-1-1 0,0 1 0,-1 0 0,-14-13 0,8 18-1362,2 7-598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46 265 15955,'-46'34'6098,"48"-48"-4586,-4-16-528,2-17-368,11-5-632,-4-3-1032,8 6-416,-9 17-809,-3 12-527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3.2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49 221 14347,'-48'57'5817,"56"-91"-3688,0-10-265,-8-11-528,3 6-455,-3 15-673,-2 5-216,2 14-977,5 5-823,8 2-4553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37 264 11554,'-12'81'4425,"7"-69"-2846,-1-13-382,-1-12 667,5 2-1378,0-1 0,0 1 0,2-1 0,-1 1-1,1-1 1,1 1 0,2-16 0,1 6-181,1 0 0,0 1 1,10-23-1,-15 40-272,1 1-1,0-1 1,0 1 0,1-1-1,-1 1 1,0-1 0,1 1-1,0 0 1,-1 0 0,1 0-1,0 0 1,0 0 0,0 0-1,0 0 1,4-2 0,-5 4-22,1 0 1,-1 0-1,1 0 1,-1 0 0,1 0-1,-1 0 1,1 0-1,-1 0 1,1 1 0,-1-1-1,1 1 1,-1-1-1,1 1 1,-1-1-1,0 1 1,1 0 0,-1 0-1,0 0 1,0-1-1,1 1 1,-1 1 0,0-1-1,0 0 1,0 0-1,0 0 1,0 0 0,-1 1-1,2 1 1,28 42 105,-18-26-112,24 30 0,-32-45-12,-1 0 0,1 0 1,0 0-1,0 0 0,1-1 1,-1 0-1,1 0 0,0 0 0,0 0 1,0-1-1,0 0 0,5 2 1,-7-3 9,-1-1 1,1 1-1,0-1 1,0 1-1,-1-1 1,1 0-1,0 0 1,0 0 0,-1-1-1,1 1 1,0 0-1,0-1 1,-1 0-1,1 0 1,-1 0-1,1 0 1,-1 0-1,1 0 1,-1-1-1,1 1 1,2-3 0,-2 1 37,0-1 1,0 1 0,-1-1 0,1 0-1,-1 0 1,0 0 0,1 0 0,-2 0 0,1-1-1,-1 1 1,2-8 0,0-4 149,-1-1 0,0 0-1,-1 1 1,-2-1 0,-2-28 0,0-14 186,3 59-394,0-1-1,0 0 1,0 1-1,0-1 1,0 0-1,1 1 1,-1-1-1,0 1 1,0-1-1,0 1 1,1-1-1,-1 0 0,0 1 1,1-1-1,-1 1 1,0-1-1,1 1 1,-1-1-1,1 1 1,-1 0-1,1-1 1,-1 1-1,1-1 0,-1 1 1,1 0-1,-1 0 1,1-1-1,-1 1 1,1 0-1,0 0 1,-1 0-1,1-1 1,0 1-1,-1 0 0,1 0 1,-1 0-1,1 0 1,0 0-1,-1 0 1,1 0-1,0 1 1,-1-1-1,2 0 1,30 12-1900,-3 3-845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49 10106,'-2'-3'3339,"1"2"-3036,1 1 1,0 0-1,0-1 1,0 1 0,0 0-1,0-1 1,0 1-1,0 0 1,0-1-1,0 1 1,0-1-1,0 1 1,0 0-1,0-1 1,0 1-1,1-1 1,8-9 2096,20-5-2079,-28 15-198,5-3-18,0 0 1,1 1-1,-1 0 1,12-2 0,-17 4-92,0 1 1,0-1-1,0 0 1,0 0 0,0 0-1,0 1 1,0-1-1,0 1 1,0-1-1,0 1 1,0-1-1,0 1 1,0-1 0,-1 1-1,1 0 1,0-1-1,-1 1 1,1 0-1,0 0 1,-1 0 0,1-1-1,-1 1 1,1 0-1,-1 0 1,1 0-1,-1 0 1,0 0 0,1 0-1,-1 0 1,0 0-1,0 0 1,0 0-1,0 0 1,0 0 0,0 0-1,0 0 1,0 0-1,0 0 1,0 1-1,-8 39 275,6-35-235,-1 0 1,0 0-1,-1 0 1,1-1 0,-1 0-1,0 1 1,-1-1-1,1 0 1,-10 7 0,3-3 42,-1-1 0,1 0 0,-19 8 0,30-15-124,-1-1 0,1 0 0,-1 1-1,1-1 1,0 0 0,-1 0-1,1 1 1,0-1 0,-1 0 0,1 0-1,-1 0 1,1 0 0,-1 0-1,1 0 1,0 0 0,-1 1 0,1-1-1,-1 0 1,1 0 0,-1-1-1,1 1 1,-1 0 0,1 0-1,0 0 1,-1 0 0,1 0 0,-1 0-1,1-1 1,-1 1 0,1-1-79,0 1 0,0 0 1,1-1-1,-1 1 0,0-1 0,0 1 1,0-1-1,1 1 0,-1 0 1,0-1-1,1 1 0,-1-1 0,0 1 1,1 0-1,-1 0 0,0-1 0,1 1 1,-1 0-1,1-1 0,-1 1 1,0 0-1,1 0 0,-1 0 0,1-1 1,0 1-1,16-7-4650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13459,'12'10'809,"8"6"1400,-19-15-2120,-1-1 1,0 0 0,1 0 0,-1 1 0,0-1 0,1 0 0,-1 0 0,1 1 0,-1-1 0,1 0 0,-1 0 0,0 0 0,1 0 0,-1 0 0,1 0 0,-1 0 0,1 1 0,-1-1 0,1-1 0,-1 1 0,1 0-1,-1 0 1,0 0 0,2 0 0,-1-4 239,0 1 0,1-1-1,-1 0 1,0 1 0,-1-1-1,1 0 1,-1 0 0,0 0-1,1 1 1,-2-8 0,2 0-87,0 1-1,1-1 1,0 1 0,1-1 0,0 1 0,0 0-1,1 0 1,1 1 0,7-14 0,-8 16-225,0 1 0,0 0 0,1 0 0,0 1 1,0 0-1,0-1 0,1 2 0,0-1 0,0 1 0,0-1 0,0 2 1,0-1-1,1 1 0,10-4 0,-15 6-22,-1 1-1,1-1 1,0 1-1,-1-1 1,1 1-1,0 0 1,0 0-1,0 0 1,-1 0-1,1 0 1,0 0-1,0 0 1,-1 0 0,1 1-1,3 0 1,-5 0-2,1-1 0,0 1 0,-1-1 1,1 1-1,0-1 0,-1 1 1,1 0-1,-1-1 0,1 1 0,-1 0 1,1-1-1,-1 1 0,0 0 1,1 0-1,-1 0 0,0-1 0,0 1 1,1 0-1,-1 0 0,0 0 1,0 0-1,0 1 0,-1 2-12,1 1 0,-1-1-1,0 0 1,0 0 0,0 0 0,-1 0 0,1 0-1,-1 0 1,0 0 0,-4 5 0,-6 6 61,-1 0 1,0-1 0,-1-1 0,-1-1 0,0 0 0,-1 0-1,-21 11 1,40-21 190,13 0-294,15 3-181,82 31-2477,-67-19-364,65 14 0,-110-30 3181,1-1 0,-1 1 0,1-1 0,-1 0 0,1 0 0,-1 0 0,1 0 0,-1 0 0,1 0 0,-1 0 0,1 0 0,-1-1 0,0 1 0,1 0 0,-1-1 0,1 0 0,-1 1 0,0-1 0,3-1 0,-4 1 20,1 0 0,0 0 0,-1 0-1,1 0 1,0 0 0,-1 0 0,1-1 0,-1 1 0,0 0 0,0 0 0,1 0 0,-1-1 0,0 1 0,0 0 0,0 0 0,0 0 0,0-1 0,-1-1 0,-1-8 538,-1 0 0,-1 1 1,1-1-1,-9-13 0,4 6-495,1 1-47,4 11-257,1 1-1,-1-1 1,1 1 0,0-1 0,1 0 0,-1 0 0,1 0-1,1 0 1,-1 0 0,1 0 0,0-6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11602,'6'-7'1098,"10"-8"920,-16 15-1970,0 0 0,1 0-1,-1 0 1,0 0 0,1-1-1,-1 1 1,0 0 0,1 0-1,-1 0 1,0 0 0,1 0-1,-1 0 1,0 0 0,1 0 0,-1 0-1,0 0 1,1 0 0,-1 0-1,0 1 1,1-1 0,-1 0-1,0 0 1,0 0 0,1 0-1,-1 1 1,0-1 0,1 0-1,-1 0 1,0 0 0,0 1-1,1-1 1,-1 0 0,0 0-1,0 1 1,0-1 0,1 0-1,-1 1 1,0-1 0,0 0 0,0 1-1,0-1 1,0 0 0,0 1-1,0-1 1,0 0 0,0 1-1,0-1 1,0 0 0,0 1-1,7 26 920,-6-15-663,2-1 1,-1 0 0,1 0 0,1 0 0,0-1-1,1 1 1,11 19 0,-15-30-268,-1 1-1,1 0 1,-1-1-1,1 1 1,-1-1 0,1 1-1,-1-1 1,1 1-1,-1-1 1,1 1-1,0-1 1,-1 1 0,1-1-1,0 0 1,-1 0-1,1 1 1,0-1-1,-1 0 1,1 0 0,0 0-1,0 1 1,-1-1-1,1 0 1,0 0-1,0 0 1,-1 0 0,1-1-1,0 1 1,1 0-1,-1-1 33,1 0-1,-1 0 1,0 0-1,1 0 0,-1-1 1,0 1-1,0 0 1,0 0-1,0-1 0,0 1 1,0-1-1,1-2 0,2-5 173,0-1 0,-1 0-1,4-13 1,-3 2-64,-1 3-317,1 1 0,1 1 1,0-1-1,1 1 0,9-17 0,-14 31 6,0 1 0,0-1 0,0 1 1,0-1-1,0 1 0,0-1 0,1 1 0,-1 0 0,1 0 0,-1 0 0,4-2 0,-5 2 13,1 1 0,0 0 0,0 0-1,0 0 1,-1 0 0,1-1 0,0 1 0,0 0-1,0 0 1,-1 0 0,1 1 0,0-1-1,0 0 1,0 0 0,-1 0 0,1 1-1,0-1 1,0 0 0,-1 1 0,1-1 0,0 0-1,0 1 1,-1-1 0,1 1 0,-1-1-1,1 1 1,0 0 0,0 0 0,8 14-3084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11458,'33'93'3991,"-23"-70"-452,-7-31 933,-1-3-4000,1 4-372,0 0 0,0 0 0,1 0 0,0 0 0,0 0 0,1 1 1,-1 0-1,2 0 0,6-8 0,-2 4 38,0-1 0,-1 0 0,9-14 0,-11 12 5,-4 8-82,0 0 0,0 1 1,0-1-1,0 1 1,8-9-1,-10 13-56,-1 0 1,0-1 0,1 1-1,0-1 1,-1 1-1,1 0 1,-1 0-1,1-1 1,-1 1 0,1 0-1,0 0 1,-1 0-1,1 0 1,-1 0 0,1 0-1,0-1 1,-1 1-1,1 1 1,-1-1-1,1 0 1,0 0 0,-1 0-1,2 0 1,-1 1-2,0 0 0,0 0 1,0 0-1,0 0 0,1 0 1,-1 0-1,-1 0 0,1 0 1,0 0-1,0 1 1,0-1-1,0 0 0,-1 0 1,1 3-1,4 9-91,0 0 0,-1 0 0,2 15 0,-3-14-351,0-1 0,1 1 1,6 15-1,3-3-1413,-2-4-398</inkml:trace>
  <inkml:trace contextRef="#ctx0" brushRef="#br0" timeOffset="1">189 176 13643,'-54'-26'4985,"74"23"-3665,4-2-680,4 5-192,9-2-448,-8 2-1480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21 231 12843,'39'7'4945,"-44"-15"-3217,5 1-568,-3-17-287,6 3-233,-3-12-840,0-3-416,0 9-801,-6-7-415</inkml:trace>
  <inkml:trace contextRef="#ctx0" brushRef="#br0" timeOffset="1">2 9 11931,'-1'-3'4220,"3"1"-3427,9 0-971,10 1 260,-1 0 0,1 2 0,23 2 0,5 2-246,-38-5-13,0 1-1,1 1 1,-1 0-1,0 0 0,12 5 1,-23-6 223,1 0 1,0 1 0,-1-1-1,1 0 1,0 0 0,-1 0-1,1 1 1,-1-1 0,0 0-1,1 1 1,-1-1 0,0 0-1,0 1 1,0-1 0,0 0-1,0 1 1,0-1 0,0 0-1,-1 1 1,0 2-1,1 6-16,-2 6 113,1-6 15,0 0 0,1 0 1,0 0-1,0 0 0,1 0 0,3 12 0,-3-19-122,1 0 0,-1 0 0,1-1-1,0 1 1,0-1 0,0 1 0,0-1 0,0 1 0,1-1 0,-1 0 0,1 0 0,0 0-1,-1-1 1,1 1 0,0-1 0,0 1 0,0-1 0,0 0 0,0 0 0,0 0 0,0-1-1,4 1 1,3 1-15,-1-1 0,0 0-1,1 0 1,-1-1-1,1 0 1,13-3-1,-20 2-95,0 1 0,0-1 0,0 0 0,0-1 0,0 1 0,-1 0 0,1-1 0,0 0 0,-1 1 0,5-4 0,7-8-805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3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68 11354,'-22'-63'4681,"54"60"-2448,1 1-1689,-4 2 0,-5 5-544,-11-3-512,-6 4-1632</inkml:trace>
  <inkml:trace contextRef="#ctx0" brushRef="#br0" timeOffset="1">0 145 11138,'15'1'4289,"13"-1"-2848,2 4-681,8-4-328,-2 0-472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 12955,'-23'32'4449,"-21"48"-3737,5 11-24,7 18-8,1-2-80,11-1-600,9-9-616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2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11626,'3'1'689,"1"-1"0,-1 1 0,1-1 0,-1 1 0,1 0 0,-1 1 0,0-1 0,0 0 0,1 1 0,-1 0 0,5 3 0,33 30 820,-14-11-278,-18-17-924,-7-4-208,1-1-1,-1 0 1,1 0-1,0 0 1,0 0-1,-1-1 1,1 1-1,0-1 1,1 0 0,3 2-1,-6-4-40,0 0 0,-1 0 1,1 0-1,0 0 0,-1 1 0,1-1 0,-1 0 1,1 0-1,-1 0 0,1 0 0,-1 0 0,0 0 0,0 0 1,1 0-1,-1-1 0,0 1 0,0 0 0,0-1 0,1-6 252,5-8 213,1 1 0,16-27 0,7-16-107,-29 54-553,1 0 1,0 0-1,-1 0 1,1 1-1,1-1 1,-1 1-1,0-1 0,1 1 1,0 0-1,0 0 1,0 0-1,0 0 1,6-4-1,-1-3-2483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280 110 13043,'-9'-26'2352,"-22"-41"1,30 66-2254,1 0 1,-1-1-1,0 1 1,0 0-1,0 0 1,0 0-1,0 0 1,0 0-1,0 1 1,0-1-1,0 0 1,0 0-1,0 1 1,-1-1-1,1 1 1,0-1-1,0 1 1,-1-1-1,1 1 1,0 0-1,-1-1 1,1 1-1,-1 0 1,-2 0-1,-27 11 1111,23-7-852,-9 4 51,0 1-1,1 1 0,1 0 0,-1 1 1,-18 17-1,28-22-298,-1 1-1,2-1 1,-1 1 0,0 1 0,-7 14-1,11-18-88,0 0 0,1-1 0,-1 1 0,1 0-1,0 0 1,0 0 0,0 1 0,1-1 0,0 0 0,-1 0-1,1 0 1,1 0 0,0 7 0,0-7-47,1 0 1,-1 0-1,1 0 1,0 0 0,0 0-1,1 0 1,-1 0-1,1-1 1,0 1-1,0-1 1,0 1-1,0-1 1,1 0 0,-1-1-1,1 1 1,0-1-1,-1 1 1,1-1-1,0 0 1,0 0 0,1-1-1,-1 1 1,9 1-1,8 1-259,0 0 1,1-1-1,34 0 0,-34-3 13,-1-1 0,1-1 0,-1 0 0,0-2 0,0 0 0,0-2 0,0 0 0,19-10-1,-39 16 275,20-9-76,0 1-1,23-6 1,-39 13 182,-1-1 0,0 1 1,1 1-1,-1-1 1,1 1-1,-1-1 1,1 1-1,-1 0 0,1 1 1,-1-1-1,1 1 1,-1 0-1,1 0 0,-1 1 1,0-1-1,0 1 1,7 3-1,-11-5-28,0 1 0,0-1-1,1 1 1,-1-1 0,0 1 0,0-1-1,0 1 1,0-1 0,0 1-1,1-1 1,-1 1 0,0-1 0,0 1-1,0-1 1,0 1 0,-1-1-1,1 1 1,0-1 0,0 1 0,0-1-1,0 1 1,0-1 0,-1 1-1,1-1 1,0 0 0,0 1 0,-1-1-1,1 1 1,0-1 0,-1 0-1,0 1 1,-9 11 718,8-10-705,0 0-1,0 0 1,0 0 0,0 0-1,0-1 1,-1 1 0,1-1 0,0 0-1,-1 1 1,0-1 0,1 0-1,-1-1 1,1 1 0,-1 0 0,0-1-1,0 1 1,1-1 0,-1 0-1,0 0 1,0 0 0,0 0 0,1-1-1,-1 1 1,0-1 0,1 1-1,-1-1 1,0 0 0,1 0 0,-1 0-1,1-1 1,-1 1 0,1-1-1,0 1 1,0-1 0,-1 0 0,1 0-1,-3-3 1,2 1-78,0 0 0,1 0 1,-1 0-1,1-1 0,0 1 0,0-1 0,0 1 1,0-1-1,1 0 0,0 0 0,0 0 0,0 0 0,1 0 1,0 0-1,0 0 0,0 0 0,0 0 0,1 1 1,0-1-1,2-8 0,-2 9-75,1 0-1,-1 0 1,1 0 0,0 0-1,1 1 1,-1-1-1,1 1 1,-1-1 0,1 1-1,0 0 1,0 0-1,1 0 1,-1 0 0,6-3-1,-6 4-89,-1 1-1,1 0 1,0 0-1,0 0 1,-1 0 0,1 0-1,0 1 1,0-1-1,0 1 1,0-1-1,0 1 1,0 0-1,0 1 1,0-1-1,0 0 1,0 1-1,0-1 1,-1 1-1,1 0 1,0 0-1,0 0 1,-1 1 0,4 1-1,23 20-1836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58 254 11370,'-14'12'3064,"14"-12"-3009,0 0 0,-1 0 0,1 0-1,0 0 1,0 0 0,0 1-1,0-1 1,0 0 0,0 0 0,0 0-1,0 0 1,0 1 0,0-1 0,0 0-1,0 0 1,-1 0 0,1 0 0,0 1-1,0-1 1,0 0 0,1 0-1,-1 0 1,0 1 0,0-1 0,0 0-1,0 0 1,0 0 0,0 0 0,0 1-1,0-1 1,0 0 0,0 0 0,0 0-1,0 0 1,1 1 0,-1-1-1,0 0 1,0 0 0,0 0 0,0 0-1,3 1 207,0 0-1,0-1 0,0 1 0,-1-1 1,1 0-1,0 1 0,0-1 0,0-1 1,3 1-1,17-3 580,40-9 1,-53 10-724,-1-1 0,1 0 0,-1-1 0,0 0 1,0-1-1,16-10 0,-24 14-109,-1 0 0,1 1 0,-1-1 0,1 0 0,-1 1 0,0-1 0,1 0 0,-1 1 0,0-1 0,0 0 0,0 0 0,1 1 0,-1-1 0,0 0 0,0 0 0,0 0 0,0 1 0,0-1 0,0 0 0,0 0 0,-1 1 0,1-1 0,0 0 0,0 0 0,-1 1 0,1-1 0,0 0 0,-1 0 0,1 1 0,-1-1 0,1 0 0,-1 1 0,1-1 0,-1 1 0,1-1 0,-1 1 0,1-1 0,-1 1 0,0-1 0,-1 0 0,-32-23 378,28 20-273,-16-8 487,-38-16 0,36 18 57,-35-21 0,56 29-595,0 0 1,0 0-1,0 0 1,1 0-1,-1-1 1,1 1-1,-1-1 1,1 0-1,-3-5 1,4 7-59,1 0 1,-1 0 0,1 0 0,0 0 0,0 0-1,-1 0 1,1 0 0,0 0 0,0 0 0,0 0-1,0 0 1,0 0 0,0 0 0,0 0-1,1-1 1,-1 1 0,0 0 0,1 0 0,-1 0-1,0 0 1,1 0 0,-1 0 0,1 1 0,0-1-1,-1 0 1,1 0 0,0 0 0,-1 0-1,1 1 1,0-1 0,0 0 0,0 1 0,0-1-1,0 1 1,0-1 0,0 1 0,1-1 0,6-3-215,1 0 1,0 1 0,0 1 0,0-1-1,0 1 1,0 1 0,12-1 0,34 0-1906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196 400 12803,'-12'-13'7726,"4"-7"-4373,-2-24-2717,7 26 249,-5-17-440,-28-102-1094,32 125-56,-1 0 0,0 0-1,-1 0 1,0 1-1,-1 0 1,0 0 0,0 1-1,-14-15 1,18 23 368,1 0 1,-1 1 0,1-1 0,-1 1 0,0-1-1,1 1 1,-1 0 0,0 0 0,-6-1 0,9 1 329,-1 1 1,1 0-1,-1 0 0,1 0 1,-1 0-1,1 0 1,-1 0-1,1 0 1,-1 0-1,0 0 1,1 0-1,-1 0 0,1 0 1,-1 0-1,1 0 1,-1 0-1,1 0 1,-1 1-1,1-1 1,-1 0-1,1 0 0,-1 1 1,1-1-1,0 0 1,-1 1-1,1-1 1,-1 0-1,1 1 1,0-1-1,-1 1 1,1-1-1,0 1 0,-1-1 1,1 1-1,0-1 1,0 1-1,0-1 1,-1 1-1,1-1 1,0 1-1,0-1 0,0 1 1,0-1-1,0 1 1,0-1-1,0 1 1,0-1-1,0 1 1,0-1-1,0 1 0,0-1 1,1 1-1,-1-1 1,0 1-1,0-1 1,1 1-1,-1 0 1,1 1 172,0 0 0,1 0 0,-1 0 1,0 0-1,1 0 0,-1 0 0,1 0 0,0-1 1,-1 1-1,1-1 0,0 1 0,0-1 1,0 1-1,0-1 0,0 0 0,1 0 1,-1 0-1,4 1 0,44 9 1903,117 5 187,11 2-2333,-177-18 69,0 1 0,0-1 0,0 0 0,0 1 0,1-1-1,-1 1 1,0 0 0,0-1 0,0 1 0,0 0-1,0 0 1,-1-1 0,1 1 0,0 0 0,0 0-1,0 0 1,-1 0 0,1 0 0,0 0 0,-1 0-1,1 0 1,-1 0 0,0 1 0,1-1 0,-1 0-1,0 0 1,1 0 0,-1 0 0,0 1 0,0-1-1,0 2 1,-4 43 111,2-35-76,0 2 14,0 0 0,1 0 0,1 0 0,0 0 0,1 0 0,1 0 0,5 25 0,-5-32-8,0 0 1,1 0 0,-1-1 0,1 1 0,0-1-1,1 1 1,-1-1 0,1 0 0,0 0 0,1-1-1,-1 1 1,1-1 0,0 0 0,0 0 0,0 0 0,0-1-1,1 0 1,8 4 0,-4-3 27,0 0 0,0-1 0,1 0-1,-1-1 1,1 0 0,21 1 0,-29-2-126,0-1 0,1 0 0,-1 0 0,1-1 0,-1 1 0,0-1 0,1 1-1,-1-1 1,0 0 0,0 0 0,1-1 0,-1 1 0,0-1 0,0 1 0,0-1 0,-1 0 0,1 0 0,0 0 0,-1-1 0,1 1-1,-1-1 1,0 1 0,0-1 0,0 0 0,0 0 0,1-3 0,5-14-1479,-3-3-314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107 264 13611,'37'110'8770,"-37"-113"-6922,-3-8-263,1-5-697,-3-15-432,-16-10-584,11-1-384,-4-7-817,-1 4-623,10 7-841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19 203 10674,'1'91'5027,"-4"-81"-840,-2-15-2705,-3-19 116,6 8-1325,1-1 1,0 0-1,2 0 1,0 0-1,0 0 1,2 0-1,0 0 1,1 1-1,0-1 1,2 1-1,11-24 1,-15 36-248,1-1 0,0 1 0,0 0 0,1 1 0,-1-1 0,1 1 0,0-1 0,0 1 0,0 0 0,0 0 0,7-3 0,-9 5-27,-1 0 0,1 1 1,0-1-1,-1 1 0,1-1 1,0 1-1,-1 0 0,1-1 0,0 1 1,0 0-1,-1 0 0,1 0 1,0 0-1,0 1 0,-1-1 0,1 0 1,0 1-1,-1-1 0,1 1 1,0 0-1,-1-1 0,1 1 0,-1 0 1,1 0-1,-1 0 0,1 0 1,-1 0-1,0 0 0,0 1 1,1-1-1,-1 0 0,0 1 0,0-1 1,0 0-1,1 4 0,-2-4-4,1 1 0,-1-1-1,0 0 1,1 1-1,-1-1 1,0 1 0,0-1-1,0 1 1,0-1 0,0 1-1,-1-1 1,1 0-1,0 1 1,-1-1 0,1 1-1,-1-1 1,1 0 0,-1 1-1,0-1 1,1 0-1,-1 0 1,0 1 0,0-1-1,-2 2 1,-28 29-100,23-26 96,0 3-1,5-7 5,0 0 1,0 0-1,1 1 1,-1 0-1,1-1 1,0 1-1,0 0 1,0 0-1,-3 6 0,5-7 7,0 0 0,0 0-1,0 0 1,0 0-1,0 0 1,1-1-1,-1 1 1,1 0-1,-1 0 1,1 0 0,0-1-1,-1 1 1,1 0-1,0-1 1,0 1-1,0-1 1,1 1-1,-1-1 1,0 1 0,0-1-1,1 0 1,2 3-1,0 0-2,0-1-1,0 1 0,0 0 1,1-1-1,0 0 0,-1 0 1,1 0-1,0-1 1,0 1-1,1-1 0,-1-1 1,0 1-1,1-1 0,-1 1 1,1-2-1,-1 1 0,1-1 1,-1 1-1,7-2 0,-5 0-3,0-1 0,0 1 0,0-2 0,-1 1 0,1-1 0,-1 0 0,1 0 0,-1 0 0,0-1 0,0 0 0,-1 0 0,1-1 0,-1 0 0,8-8 0,3-10 32,-2 3 58,-14 20-72,0 1 1,0-1-1,0 0 0,0 0 1,1 0-1,-1 0 0,0 0 1,0 1-1,0-1 0,0 0 1,0 0-1,0 0 0,0 0 1,0 0-1,0 0 0,0 1 1,0-1-1,0 0 1,1 0-1,-1 0 0,0 0 1,0 0-1,0 0 0,0 0 1,0 0-1,0 0 0,0 0 1,1 0-1,-1 0 0,0 1 1,0-1-1,0 0 0,0 0 1,0 0-1,1 0 0,-1 0 1,0 0-1,0 0 0,0 0 1,0 0-1,0 0 0,1-1 1,-1 1-1,0 0 0,0 0 1,0 0-1,0 0 0,0 0 1,0 0-1,1 0 0,-1 0 1,0 0-1,0 0 0,0 0 1,0 0-1,0-1 0,0 1 1,0 0-1,1 8 85,-1-1-1,1 1 1,1-1-1,-1 1 1,1-1 0,5 11-1,-7-16-101,1 1-1,0-1 0,0 0 1,0 0-1,0 0 1,0 0-1,0-1 0,0 1 1,1 0-1,-1 0 1,1-1-1,-1 1 0,1-1 1,0 1-1,0-1 1,-1 0-1,1 0 0,0 0 1,0 0-1,0 0 1,0 0-1,1 0 0,-1-1 1,4 2-1,-5-2-48,0-1-1,1 1 0,-1 0 0,0 0 1,0-1-1,0 1 0,0-1 1,0 1-1,1-1 0,-1 0 0,0 1 1,0-1-1,0 0 0,-1 1 1,1-1-1,0 0 0,0 0 0,0 0 1,-1 0-1,1 0 0,0 0 1,-1 0-1,1 0 0,0-3 0,9-30-1429,-8 27 889,4-24-1250,-4-3 117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2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15 14395,'-63'37'5737,"102"-45"-3944,6-3-193,-1-4-344,0 4-424,0 4-527,-6 7-97,-9 7-697,-6-3-567,-7 0 1992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56 10810,'-45'-36'3824,"44"37"-3469,-1 1 0,1-1 0,0 0 0,0 1 1,0-1-1,0 0 0,0 1 0,0-1 0,0 1 0,1-1 1,-1 1-1,1 0 0,-1-1 0,1 1 0,-1 0 0,1 3 1,-9 40 209,9-41-486,0 0 0,1 0 1,0 0-1,-1 0 0,2 0 1,-1-1-1,0 1 0,1 0 1,-1-1-1,1 1 0,0-1 1,0 0-1,1 0 0,-1 1 1,1-1-1,0-1 0,-1 1 1,1 0-1,0-1 0,6 4 1,-4-3 81,-1-1 0,1 1-1,-1-1 1,1 0 0,0-1 0,0 1 0,0-1 0,0 0 0,0 0 0,0-1 0,0 1 0,0-1 0,0 0 0,0 0 0,6-2-1,-10 1-141,0 1-1,-1-1 0,1 1 0,-1-1 0,1 0 0,-1 1 1,1-1-1,-1 0 0,0 0 0,1 1 0,-1-1 0,0 0 0,0 0 1,0 0-1,1 1 0,-1-1 0,0 0 0,0 0 0,0 0 1,0 1-1,0-1 0,0 0 0,-1 0 0,1 0 0,0 0 0,0 1 1,-1-1-1,0-1 0,1-15 37,9-9 11,-6 19-65,0 0 1,0 0 0,-1 0 0,-1-1 0,1 1-1,-1-1 1,0-8 0,1 3-145,-1-8-551,-5 8-2726,0 9 558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13419,'13'83'5561,"-13"-86"-3056,8-5-857,-1-17-640,4-6-184,-4-4-488,-4 2-280,4 14-768,-6 4-648,-1 12 520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89 131 13843,'51'86'5601,"-58"-106"-3280,6-3-1209,-4-7-648,-2-1-216,4 3-1256,-2 2-737</inkml:trace>
  <inkml:trace contextRef="#ctx0" brushRef="#br0" timeOffset="1">24 23 12987,'-24'-16'5561,"53"16"-2944,9 0-1369,6-2-264,-7-2-824,2 4-736,2 0 1520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52 10490,'109'65'5049,"-109"-50"-1784,0 0-1185,-16 1-71,-10-5-425,-5-6-223,-3-10-481,11-5-152,7-19-336,6-7-168,12-4-176,9 4-128,12 21-432,-1 7-168,13 20-689,-5 1-455,-17 9-769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9618,'-104'-26'10314,"97"26"-4713,20 0-5320,13 0-81,41-3-240,-41-4-313,-5 7-815,0 0-592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24 237 11811,'-11'62'3737,"11"-62"-3686,0 1 1,0-1-1,0 0 0,1 0 1,-1 1-1,0-1 1,0 0-1,0 1 0,0-1 1,0 0-1,-1 1 0,1-1 1,0 0-1,0 0 0,0 1 1,0-1-1,0 0 0,0 1 1,0-1-1,-1 0 1,1 0-1,0 1 0,0-1 1,0 0-1,0 0 0,-1 1 1,1-1-1,0 0 0,0 0 1,-1 0-1,1 1 0,0-1 1,-1 0-1,1 0 0,0 0 1,0 0-1,-1 0 1,1 0-1,0 0 0,-1 0 1,1 0-1,-1 0 0,-4-33 2095,5 15-1834,1-1 1,0 1-1,2-1 1,0 1 0,1 0-1,1 0 1,1 1 0,0-1-1,1 1 1,1 1-1,15-24 1,-21 37-291,0 0 1,1 0-1,0 0 0,-1 0 1,1 1-1,0-1 1,0 1-1,0-1 0,1 1 1,-1 0-1,1 1 0,-1-1 1,1 1-1,-1-1 0,8-1 1,-9 3-21,0 0 1,0 0-1,0 0 0,0 0 1,0 0-1,0 0 0,-1 0 1,1 0-1,0 1 1,0-1-1,0 1 0,-1-1 1,1 1-1,0 0 1,0 0-1,-1 0 0,1 0 1,-1 0-1,1 0 0,-1 0 1,1 0-1,-1 1 1,0-1-1,0 1 0,1-1 1,-1 1-1,0-1 1,0 1-1,0 0 0,-1-1 1,1 1-1,0 0 0,0 2 1,-1-1-4,1 0 0,-1-1 1,1 1-1,-1 0 0,0 0 1,0 0-1,0 0 0,-1 0 1,1 0-1,-1 0 0,0 0 1,1-1-1,-1 1 0,-1 0 0,1 0 1,0-1-1,-1 1 0,1-1 1,-1 1-1,0-1 0,1 0 1,-1 0-1,0 1 0,-1-1 1,1-1-1,0 1 0,-1 0 0,1 0 1,-5 1-1,-4 4 91,0-1 1,0-1-1,0 0 1,-1 0-1,-17 4 0,21-5 737,11 0-559,19 5-411,-14-6 178,-1 0-34,73 22-216,-74-23 205,-1-1 1,1 0-1,0 0 1,0-1-1,0 1 1,-1-1-1,1 0 1,0-1 0,0 0-1,0 0 1,-1 0-1,11-3 1,-15 2 20,10 4 232,-3 2-252,0-1-1,1 1 0,12 9 0,-17-10 12,0 0 0,1 0 0,-1 0 0,1-1 0,-1 0 0,1 0 0,0 0 0,0 0 0,0-1 0,0 0 0,0 0 0,0 0 0,0-1 0,0 0-1,9 0 1,55-16-828,-28 0-3378,-31 8 2305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6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98 119 11162,'-97'-106'4681,"108"106"-2200,4 0-1153,1-3-528,2-2-79,1 0-449,4 5-480,-2 0-1121,2 2-1303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 12979,'54'-15'7324,"26"-2"-3615,19-6-2288,-95 22-1506,-1 0-1,1 0 1,0 0-1,0 0 1,0 1-1,7 0 0,-2 7-1160,-11 11-692,0-13 1351,0 0-1,0-1 1,-1 1 0,0-1 0,0 0-1,0 1 1,-1-1 0,1-1-1,-1 1 1,-7 5 0,-48 31-4659,32-23 3369,12-7 1212,-26 20-206,39-29 1040,0 1-1,0 0 0,0 0 0,0 0 1,1 1-1,-1-1 0,1 0 0,-1 1 1,1-1-1,0 1 0,0-1 0,0 1 1,0-1-1,-1 5 0,2-6-68,0 1-1,0-1 1,1 1 0,-1-1-1,0 1 1,0-1-1,1 1 1,-1-1-1,1 1 1,0-1 0,-1 0-1,1 1 1,0-1-1,-1 0 1,1 0-1,0 1 1,0-1 0,0 0-1,0 0 1,1 0-1,-1 0 1,0 0 0,0 0-1,0-1 1,1 1-1,-1 0 1,0-1-1,1 1 1,-1-1 0,1 1-1,-1-1 1,2 1-1,33 12 723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5:36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11162,'-3'0'8314,"9"2"-4657,16 1-2825,47 8-400,-41-11-168,0 2-352,-6 4-304,0-7-928,-5 1-665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45.28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94 7874,'5'4'991,"-1"0"0,1 0 1,0-1-1,0 0 0,10 6 0,30 6 708,-20-11-1924,46 2 0,-52-5 764,47 1-316,113-12 0,67-24-55,58-5-97,-123 15-92,-11 1-767,-166 23 659,1 0 0,-1-1 0,1 0 0,-1 1 0,1-1 0,-1-1 0,0 1 0,6-3 0,-10 4 119,0 0 0,1 0-1,-1-1 1,0 1 0,0 0-1,0 0 1,0 0 0,0 0-1,0 0 1,0 0 0,0 0-1,0 0 1,1 0 0,-1 0-1,0 0 1,0 0 0,0-1-1,0 1 1,0 0 0,0 0-1,0 0 1,0 0 0,0 0-1,0 0 1,0 0 0,0-1-1,0 1 1,0 0 0,0 0-1,0 0 1,0 0 0,0 0-1,0 0 1,0 0 0,0-1-1,0 1 1,0 0 0,0 0-1,0 0 1,0 0 0,0 0-1,0 0 1,0 0 0,-1 0-1,1 0 1,0-1 0,0 1-1,0 0 1,0 0 0,0 0-1,0 0 1,0 0 0,0 0-1,0 0 1,0 0 0,-1 0-1,1 0 1,0 0 0,0 0-1,0 0 1,0 0 0,0 0-1,0 0 1,0 0 0,-1 0-1,1 0 1,0 0 0,0 0-1,0 0 1,-12-2-308,-19 1-120,0 2 0,0 1 0,-37 7 1,-18 2 110,-653 28 826,666-34-227,-121 22 0,179-23-129,1 0-1,-1 0 1,1 2 0,0-1-1,-25 16 1,39-21-137,0 0-1,1 0 0,-1 0 1,0 0-1,0 0 1,1 0-1,-1 0 0,0 0 1,0 0-1,0 0 1,1 0-1,-1 0 1,0 0-1,0 0 0,0 1 1,1-1-1,-1 0 1,0 0-1,0 0 0,0 0 1,0 0-1,0 1 1,1-1-1,-1 0 1,0 0-1,0 0 0,0 1 1,0-1-1,0 0 1,0 0-1,0 0 1,0 1-1,0-1 0,0 0 1,0 0-1,1 0 1,-1 1-1,0-1 0,-1 0 1,1 0-1,0 1 1,0-1-1,0 0 1,0 0-1,0 0 0,0 1 1,0-1-1,0 0 1,0 0-1,0 0 0,0 1 1,-1-1-1,1 0 1,0 0-1,0 0 1,0 0-1,0 0 0,0 1 1,-1-1-1,1 0 1,0 0-1,0 0 0,0 0 1,-1 0-1,1 0 1,0 1-1,21 2 304,-19-3-281,482 34 1634,-16-1-1178,-444-31-474,59 10 11,-78-11-27,0 0 0,1 1 0,-1-1 0,0 1 0,-1 0 0,1 1 0,0-1 0,-1 1-1,1 0 1,-1 0 0,0 0 0,5 5 0,-9-7 5,1-1 0,-1 0 1,0 1-1,1-1 0,-1 0 0,0 1 0,0-1 0,1 0 1,-1 1-1,0-1 0,0 0 0,1 1 0,-1-1 1,0 1-1,0-1 0,0 1 0,0-1 0,0 0 0,0 1 1,0-1-1,0 1 0,0-1 0,0 1 0,0-1 1,0 0-1,0 1 0,0-1 0,0 1 0,0-1 0,-1 1 1,1-1-1,0 0 0,0 1 0,0-1 0,-1 1 0,1-1 1,0 0-1,0 1 0,-1-1 0,0 1 0,-19 5-4,-203 4-77,161-8 90,-145 1 148,-261 16 149,460-18-295,-41 8 68,74-1-8,51-1 30,80-2 0,-84-5-401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7:46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94 110 11482,'-81'-34'3424,"69"26"-631,25 8-2980,-1 1 427,65-3 126,0-3 0,81-17 1,-103 13-267,93-4 0,-26 4-44,-70 4-54,0 2 0,0 2 1,100 13-1,-143-14-256,-23 0-88,-466 48-171,421-41 502,0 3 1,1 2 0,-1 3 0,-62 23 0,96-28 48,-31 13 156,55-17-155,9 1-14,9 1 23,33 0 210,66 0 1,-20-2-209,152 10-53,-220-14 67,1-2-1,-1-1 1,-1-1 0,42-11-1,30-4 261,-11 8-156,-75 12-21,-12-1-173,-1 1 0,0-1 1,0 0-1,0 0 0,0 0 1,0 1-1,0-1 0,0 0 1,0 0-1,0 0 1,0 1-1,0-1 0,0 0 1,0 0-1,0 0 0,0 1 1,0-1-1,0 0 0,0 0 1,0 0-1,0 1 0,-1-1 1,1 0-1,0 0 0,0 0 1,0 1-1,0-1 1,0 0-1,0 0 0,-1 0 1,1 0-1,0 0 0,0 1 1,0-1-1,0 0 0,-1 0 1,1 0-1,0 0 0,0 0 1,0 0-1,-1 0 0,1 0 1,0 0-1,0 0 1,0 0-1,-1 0 0,1 0 1,0 0-1,0 0 0,0 0 1,-1 0-1,1 0 0,-19 10-1087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01.75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194 57 7210,'-87'4'2667,"70"-3"-1270,17-2-1311,1 0-1,-1 1 0,1-1 0,-1 1 0,1-1 1,0 1-1,-1-1 0,1 1 0,0-1 0,-1 1 1,1-1-1,0 1 0,0 0 0,-1-1 0,1 1 0,0 0 1,0 0-1,0 0 0,-1-1 0,1 1 0,0 0 1,0 0-1,0 0 0,1 1 0,489-35 2226,-462 32-2306,-13 2-38,0 0 1,-1-2-1,1 0 0,-1-1 0,26-7 0,-86 18-104,-233 52 170,267-58-31,-325 64 43,323-63-36,5-1 1,1-1 1,0 2-1,-1-1 0,1 1 0,0 0 0,1 1 0,-8 4 1,16-6 77,11-1 70,-11-1-147,241-4 576,-136-1-304,162 14 1,30 6-418,-326-1 102,-77 22-40,11-3-18,0-3 0,-179 30 1,235-56 99,-60 9-27,89-11 27,0-1-1,1 2 0,-1-1 0,0 1 0,1 0 0,0 1 1,-1 0-1,2 0 0,-9 6 0,15-6 145,9-2-83,9-1 28,322-30 702,-138 8-523,48-15-240,-80 10-9,-169 26-28,25-3 15,-25 3-14,0 0 0,0 0 0,0 0 0,0 0 0,0 0 0,0 0 0,0 0 0,0 0 0,0 0 0,0 0 0,0 0 0,0 1 0,0-1 0,0 0 0,0 1 0,0-1 0,-1 1 0,2 0 0,-3 1-25,0-1 1,-1 1 0,1-1-1,-1 0 1,1 0 0,-1 1-1,0-1 1,1 0 0,-1-1-1,0 1 1,0 0 0,0 0-1,0-1 1,-3 2 0,-20 8-273,-33 23-254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03.34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82 14 9562,'-51'-7'1627,"20"2"174,70 4-129,203 12 974,-160-6-2517,251-2 75,-308-4-211,34-7 1,-31 3 6,-77 9 293,15-1-265,-47 8 0,-26 9 24,24-5-44,0 4 0,-137 48 0,115-20-73,104-46 65,-8 3 27,10-2 6,6 6-64,-6-8 11,7 0 4,0 0 18,181 7 66,-55 3-103,158-8 0,-221-6 285,-22 1-2954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06.08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106 27 8986,'-106'11'9194,"142"-18"-8273,68-5 1,-65 10-871,-9 2-30,1-2 1,58-11-1,-87 12-24,-1 1 18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09.15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41 72 8626,'-19'-34'869,"-2"22"6735,30 12-8474,6 0 995,0 0 1,-1-1-1,1-1 1,-1-1 0,0 0-1,16-5 1,-21 5-123,1 1 0,-1 1 0,0 0 0,0 0 0,0 1 1,1 0-1,-1 1 0,0 0 0,0 0 0,1 1 0,-1 0 0,-1 0 1,13 6-1,-24-11-23,1 3 8,1-1 1,0 0-1,0 1 0,-1-1 1,1 0-1,0 1 0,-1 0 1,1-1-1,-1 1 1,1 0-1,-1 0 0,1 0 1,0 0-1,-1 0 0,1 0 1,-1 0-1,1 0 1,-1 0-1,1 1 0,-2 0 1,-8 0-80,2 1-65,-1 0-1,1 0 0,-1 0 1,-11 6-1,0-1-702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24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10714,'2'-21'4089,"68"23"-2833,19 0-231,2-2 71,7-2-232,-1-3-216,2 2-408,4 4-128,-22 9-96,-13-3-56,-27 1-416,-21-2-280,-16-6-472,-7 0-105,-18-6-815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2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12507,'8'0'4561,"13"4"-3433,15-1-128,14-3 112,7-3-7,23-2-353,3 0-168,14 2-248,3 1-112,-11-1-96,-1 4-48,-41-1-168,-13 0-176,-34-1-360,5 1-56,-18 0-353,0-2-215,-3 2-384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25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123 115 12059,'-86'-93'4493,"62"73"-1886,12 19-450,12 1-2061,0 1 0,0 0-1,0 0 1,0-1 0,-1 1 0,1 0 0,0 0-1,0-1 1,0 1 0,0 0 0,1 0 0,-1-1 0,0 1-1,0 0 1,0 0 0,1-1 0,-1 1 0,0 0-1,1-1 1,-1 1 0,0 0 0,1-1 0,-1 1-1,1-1 1,-1 1 0,1 0 0,-1-1 0,2 1-1,15 13 305,0 0-1,1-2 1,0 0-1,1-1 1,1-1-1,30 11 1,-28-12-301,-1 0 0,1 2 1,-2 0-1,0 2 1,21 16-1,-40-28-98,1 0 0,-1 0 0,0 0 0,1 0 0,-1 0 0,0 1 0,0-1 0,0 0 0,0 1-1,0-1 1,0 1 0,0-1 0,-1 1 0,1-1 0,-1 1 0,1 0 0,-1-1 0,1 1 0,-1 0 0,0-1 0,0 1 0,0 0 0,0-1-1,0 1 1,0 0 0,0-1 0,0 1 0,-1 0 0,1-1 0,-1 1 0,1-1 0,-1 1 0,0 0 0,0-1 0,1 1 0,-1-1 0,0 0-1,-2 2 1,-4 5 30,0-1-1,-1-1 0,0 0 0,0 0 1,-13 7-1,5-3 16,-1 2-28,-1-1-1,0-1 0,-1-1 1,-36 13-1,45-19-204,6-3-23,0 1-1,1 0 0,-1 0 1,0 1-1,1-1 1,0 1-1,-1 0 0,1 0 1,0 0-1,0 0 0,0 0 1,0 1-1,0-1 0,1 1 1,-1 0-1,-3 4 0,-4 10-2879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2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38 339 11891,'-2'-1'626,"0"0"1,0 0-1,0 0 1,0 0 0,0-1-1,1 1 1,-1-1-1,0 1 1,1-1 0,-1 0-1,1 1 1,-1-1-1,1 0 1,0 0 0,0 0-1,-1-3 1,0 0-212,0 0 0,1-1 0,-1 1-1,1-1 1,1 1 0,-1-9 0,1-2-198,1 0 1,0 0-1,7-28 0,-5 30-70,1 0 1,1 0-1,0 1 0,0 0 0,2 0 0,8-14 1,-12 22-131,0 1 1,0-1-1,1 1 1,0 0-1,-1 0 1,1 0 0,1 0-1,-1 1 1,0 0-1,1 0 1,0 0-1,-1 0 1,1 1 0,0-1-1,1 1 1,-1 1-1,0-1 1,1 1-1,6-1 1,-11 1-36,1 1 0,0 0 1,-1 0-1,1 0 0,-1 0 0,1 0 1,0 0-1,-1 0 0,1 1 1,-1-1-1,1 1 0,-1-1 0,1 1 1,-1-1-1,1 1 0,-1 0 0,1 0 1,0 1-1,-1-1-6,-1-1 0,1 1 0,-1 0 0,1 0 0,-1 0 0,0 0-1,1 0 1,-1 0 0,0 0 0,0 0 0,1 0 0,-1 0 0,0 0 0,0 0 0,0 0 0,0-1 0,-1 1 0,1 0 0,0 0 0,0 0 0,-1 2 0,-2 3-79,0 1 0,0-1 0,0 0 1,-1 0-1,0 0 0,-9 9 0,-100 108-246,110-119 336,-14 17 41,17-20-35,0-1 1,0 1 0,0-1 0,0 0 0,-1 1-1,1-1 1,0 1 0,0-1 0,0 1 0,0-1-1,0 1 1,0-1 0,0 0 0,0 1 0,0-1 0,1 1-1,-1-1 1,0 1 0,0-1 0,0 0 0,0 1-1,1-1 1,-1 1 0,0-1 0,0 0 0,1 1-1,-1-1 1,0 0 0,0 1 0,1-1 0,-1 0 0,1 1-1,-1-1 1,0 0 0,1 0 0,-1 0 0,0 1-1,1-1 1,-1 0 0,1 0 0,-1 0 0,1 0-1,-1 0 1,0 0 0,1 0 0,-1 0 0,1 0-1,-1 0 1,2 0 0,51 6-1871,-36-4 1006,0-1 0,0 2 0,0 1 0,28 9 0,-8 3 249,-2 2-1,35 23 1,11 7 1424,-77-46-620,-1 0 0,1-1 0,-1 1 0,1-1 1,0 0-1,0 1 0,6 0 0,-10-2-126,1 0 0,-1 0 0,1 0-1,-1-1 1,1 1 0,-1 0 0,1 0-1,-1 0 1,1 0 0,-1 0 0,1-1-1,-1 1 1,0 0 0,1 0 0,-1-1-1,1 1 1,-1 0 0,0 0 0,1-1-1,-1 1 1,0-1 0,1 1 0,-1 0-1,1-1 1,0-20 1340,-13-37 505,5 32-1255,2 0 0,1-1 1,1 1-1,0-36 0,3 56-602,0 1-1,1-1 1,0 0 0,0 0-1,0 0 1,1 1 0,0-1 0,0 1-1,0-1 1,0 1 0,1 0-1,0 0 1,0 0 0,1 0-1,-1 0 1,1 1 0,0 0 0,0-1-1,1 1 1,-1 1 0,1-1-1,0 1 1,0 0 0,0 0-1,6-2 1,-3 1-101,1 0 0,0 1 0,0 0 0,0 1 0,0 0 0,0 1 0,0 0 0,0 0 0,1 1 0,8 0 0,-17 0 38,0 0 0,0 0-1,0 0 1,0 0 0,0 1-1,-1-1 1,1 0 0,0 0-1,0 1 1,0-1 0,0 0-1,-1 1 1,1-1-1,0 1 1,0-1 0,-1 1-1,1-1 1,0 1 0,-1-1-1,1 1 1,-1 0 0,1-1-1,0 1 1,-1 0 0,0 0-1,1 0 1,0 1 0,-1-1 0,0 1 0,0-1 0,0 0 0,0 1 0,-1-1 0,1 1 0,0-1 0,-1 1 0,1-1 0,0 0 0,-1 1 0,0-1 0,0 2 0,-4 5-59,-1 1 1,0-1-1,-10 11 0,15-18 64,-13 12-173,-29 24 0,32-29 182,0 0 0,1 1-1,0 1 1,0-1 0,1 2 0,-8 11-1,17-22 12,-1 1-1,1-1 1,0 1-1,0-1 1,0 1-1,0-1 1,0 1 0,0 0-1,-1-1 1,2 1-1,-1-1 1,0 1-1,0-1 1,0 1-1,0 0 1,0-1-1,0 1 1,0-1-1,1 1 1,-1-1-1,0 1 1,0-1-1,1 1 1,-1-1-1,0 1 1,1-1-1,-1 0 1,1 1 0,0 0-1,16 12 63,-13-10-59,9 7-28,4 3-70,0-1 0,1-1 0,0 0 0,38 15 0,-52-24 77,0-1 1,0 1 0,0-1 0,0 0 0,0-1 0,1 1 0,-1-1 0,0 0-1,0 0 1,1 0 0,-1 0 0,0-1 0,1 0 0,-1 0 0,0 0 0,0 0-1,0-1 1,0 1 0,0-1 0,0 0 0,-1 0 0,1-1 0,-1 1-1,1-1 1,-1 0 0,0 0 0,0 0 0,0 0 0,0 0 0,3-6 0,-1 1 4,0 0 1,0-1-1,-1 0 1,-1 1-1,5-15 1,-7 18 65,1 1-1,-2 0 1,1-1 0,0 1-1,-1-1 1,0 1 0,0-1-1,0 1 1,0-1 0,-1 1-1,0-1 1,0 1 0,0-1-1,-2-4 1,3 9-47,0 0 1,0 0-1,-1-1 1,1 1-1,0 0 0,0 0 1,0 0-1,0 0 0,0 0 1,0 0-1,0 0 1,0 0-1,-1 0 0,1 0 1,0 0-1,0 0 1,0 0-1,0 0 0,0 0 1,0 0-1,0 0 0,-1 0 1,1 0-1,0 0 1,0 0-1,0 0 0,0 0 1,0 0-1,0 0 0,0 0 1,0 0-1,-1 0 1,1 0-1,0 0 0,0 0 1,0 0-1,0 0 1,0 0-1,0 0 0,0 0 1,0 1-1,0-1 0,-1 0 1,1 0-1,0 0 1,0 0-1,0 0 0,0 0 1,0 0-1,0 0 0,0 1 1,0-1-1,0 0 1,0 0-1,0 0 0,0 0 1,0 0-1,0 0 0,0 0 1,0 1-1,0-1 1,0 0-1,0 0 0,0 0 1,0 0-1,-2 11 271,2-5-246,1 0 0,-1 0-1,1 0 1,1 0 0,-1 0 0,1 0-1,0 0 1,1-1 0,-1 1 0,1 0-1,0-1 1,1 0 0,-1 0-1,1 0 1,0 0 0,0-1 0,1 1-1,-1-1 1,1 0 0,0 0-1,0-1 1,9 5 0,-3-1-42,2 0-1,-1-1 1,1-1 0,0 0 0,0-1-1,0 0 1,1-1 0,-1-1 0,15 2-1,-23-4-37,0 0-1,0 1 1,-1-2-1,1 1 1,0 0-1,0-1 1,0 0-1,-1 0 1,1-1-1,0 1 1,-1-1-1,6-2 1,-9 2-105,1 1 1,-1-1 0,0 1-1,1-1 1,-1 1 0,0-1-1,0 0 1,0 0 0,0 0-1,0 1 1,0-1 0,-1 0-1,1 0 1,-1 0 0,1 0-1,-1 0 1,0 0 0,0 0-1,0 0 1,0 0 0,0 0-1,0 0 1,0 0 0,-1 0-1,1 0 1,-1 0 0,1 0-1,-1 0 1,0 0 0,-1-2-1,-7-16-365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3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71 132 11819,'-70'-110'5105,"85"100"-3081,6 2-712,11 5-207,1 4-649,4 6-280,-6 3-712,-7-1-433,-11 1-1671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13107,'11'-2'5113,"17"-6"-3497,1-2-616,13 2-255,4 2-513,-4 4-1305,2-1-471</inkml:trace>
  <inkml:trace contextRef="#ctx0" brushRef="#br0" timeOffset="1">407 74 12723,'-40'61'5401,"40"-67"-3481,1-9-727,2-7-233,1-1-888,-3 0-424,-1-1-1017,-1 3-319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4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13619,'3'-47'5297,"33"34"-4057,7 2-255,-4 3-689,0 3-624,4 8-1089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68 110 12339,'51'39'4298,"-51"-38"-4168,1 0 1,0 0-1,0 0 0,-1 0 1,1 0-1,0 0 0,-1 0 1,1 0-1,-1 1 0,1-1 0,-1 0 1,0 0-1,1 0 0,-1 0 1,0 1-1,0-1 0,0 0 1,0 0-1,0 1 0,0-1 1,0 0-1,-1 0 0,1 0 1,0 1-1,0-1 0,-1 0 1,0 2-1,0-1 103,0 0 0,0 0 0,-1 0 0,1 0 0,-1 0 0,1 0 0,-1 0 0,1 0 0,-5 2-1,4-2-159,-1-1 0,0 0 0,0 0 0,0 0 0,0 0-1,0-1 1,-1 1 0,1-1 0,0 0 0,0 0-1,0 0 1,0 0 0,-1 0 0,1-1 0,0 1-1,0-1 1,0 0 0,0 0 0,0 0 0,0-1-1,1 1 1,-1-1 0,0 1 0,0-1 0,1 0-1,-1 0 1,1 0 0,0 0 0,0 0 0,0-1-1,0 1 1,0-1 0,0 0 0,0 1 0,1-1-1,0 0 1,-1 0 0,0-3 0,1 0-110,0 0 1,0 1-1,1-1 1,0 0-1,0 1 1,0-1-1,1 0 1,0 1-1,0-1 1,2-6-1,-2 10-41,0 0 0,-1 1-1,1-1 1,0 0 0,0 1-1,0-1 1,0 0 0,1 1-1,-1 0 1,0-1 0,1 1-1,-1 0 1,1-1 0,-1 1-1,1 0 1,-1 0 0,1 0-1,0 0 1,0 1 0,-1-1-1,1 0 1,0 1 0,0-1-1,0 1 1,0 0 0,0 0-1,0 0 1,0-1 0,-1 2-1,1-1 1,0 0 0,0 0-1,3 1 1,5 2-673,0 0 0,0 1 0,0 0 0,14 9-1,-18-10 449,0 1-1,0-1 0,0 0 1,0 0-1,1-1 1,-1 0-1,1 0 0,0-1 1,-1 1-1,1-1 0,0-1 1,8 1-1,-14-2 381,-1 1 1,1 0-1,-1 0 0,1-1 1,-1 1-1,0 0 0,1-1 1,-1 1-1,0 0 0,1-1 1,-1 1-1,0 0 0,1-1 1,-1 1-1,0-1 0,0 1 0,1-1 1,-1 1-1,0-1 0,0 1 1,0-1-1,0 1 0,0-1 1,0 1-1,1-1 0,-1 1 1,0-1-1,-1 1 0,1-1 1,0 1-1,0-1 0,0 1 1,0-1-1,0 1 0,0-1 0,-1 1 1,1-1-1,0 1 0,0 0 1,-1-1-1,1 1 0,0-1 1,-1 1-1,1 0 0,-1-1 1,-18-29 2234,14 23-1489,-12-31 1794,17 37-2573,-1 0 0,1 1-1,0-1 1,0 0-1,0 1 1,0-1 0,0 0-1,-1 1 1,1-1 0,0 0-1,1 1 1,-1-1-1,0 1 1,0-1 0,0 0-1,0 1 1,0-1-1,1 0 1,-1 1 0,0-1-1,1 1 1,-1-1-1,0 0 1,1 1 0,-1-1-1,1 1 1,-1-1-1,0 1 1,1-1 0,-1 1-1,1 0 1,0-1-1,-1 1 1,1 0 0,-1-1-1,1 1 1,0 0 0,-1 0-1,1-1 1,-1 1-1,1 0 1,0 0 0,-1 0-1,1 0 1,0 0-1,-1 0 1,1 0 0,0 0-1,-1 0 1,1 0-1,0 0 1,-1 1 0,1-1-1,0 0 1,-1 0-1,1 1 1,0-1 0,13 5 61,-1 1 0,0 0 1,0 1-1,0 1 0,-1-1 1,21 19-1,-25-20-74,0 0-26,0 1 0,0 0 1,-1 0-1,0 0 0,0 1 0,9 15 1,-14-21 7,-1 0 0,0 0 0,0 0 0,0 0 0,0 0 0,0 0 0,0 1 1,-1-1-1,1 0 0,-1 1 0,0-1 0,1 0 0,-1 1 0,0-1 0,0 0 1,0 1-1,-1-1 0,1 0 0,-1 1 0,1-1 0,-1 0 0,0 1 0,0-1 1,0 0-1,0 0 0,0 0 0,0 0 0,-1 0 0,1 0 0,-1 0 0,1 0 1,-1-1-1,0 1 0,-1 1 0,-7 3 91,1-1 0,-1 0 0,0 0-1,0-1 1,-1 0 0,1-1 0,-1 0 0,0 0 0,-17 1 0,27-4-100,-1 1-6,-1-1 0,1 1 1,-1-1-1,1 1 0,-1-1 1,1 0-1,-1 0 0,1 0 0,-1 0 1,1-1-1,-1 1 0,1-1 1,0 1-1,-1-1 0,1 0 0,0 0 1,-1 0-1,1 0 0,0 0 1,-3-3-1,4 3-54,1 1 1,-1-1 0,1 0-1,-1 0 1,1 0-1,0 0 1,-1 0 0,1 0-1,0 0 1,0 0-1,0 0 1,0 1 0,0-1-1,0 0 1,0 0-1,0 0 1,0 0 0,0 0-1,0 0 1,1 0-1,-1 0 1,0 0 0,1 0-1,-1 0 1,1 1-1,-1-1 1,1 0 0,-1 0-1,1 0 1,-1 1-1,1-1 1,0 0 0,0 1-1,1-2 1,29-23-2131,16 6-475,2 1-234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12323,'96'10'5297,"-108"-25"-2489,3-2-599,1-8-321,6-2-535,-3 1-769,0 1-392,-1 7-1193,-7 4-679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5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39 233 13635,'2'-8'5433,"-4"-12"-3432,-4-4-777,6-14-464,-18-7-520,10-4-1336,1 0-585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4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13259,'6'-79'5041,"20"61"-3801,-1 0-128,-9 11-215,8 11-321,-12 5-280,-3 14-56,-9 3-32,-3 2 0,-16-2-64,-2-5-32,6-2-160,-9-9-224,17-7-728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3 190 9634,'16'61'3271,"-13"-53"1378,-2-23-3849,0-1 0,-1 1-1,-1 0 1,-4-27 0,0 7-399,-6-11 79,9 42-62,10 28-126,-1 0-174,8 22-77,-14-44-43,0-1 1,0 1 0,-1-1-1,1 1 1,1-1 0,-1 1 0,0-1-1,0 0 1,0 0 0,1 0-1,-1 0 1,1 1 0,-1-2 0,1 1-1,-1 0 1,1 0 0,-1 0-1,1-1 1,0 1 0,-1-1 0,1 1-1,3-1 1,-3 0 1,0 0 0,0 0 1,0-1-1,-1 1 0,1-1 0,0 1 1,0-1-1,-1 0 0,1 0 0,0 0 0,-1 0 1,1 0-1,-1 0 0,1 0 0,-1 0 1,0-1-1,1 1 0,-1 0 0,0-1 0,0 1 1,0-1-1,0 0 0,0 1 0,0-1 1,-1 0-1,1 1 0,0-1 0,-1-2 1,4-7 23,-1 0 0,-1 0 0,2-14 0,-3 22-8,0-13 633,0 0 1,-1 0 0,-3-30 0,10 89 74,-6-32-873,0 0 0,1-1 0,0 1-1,1-1 1,0 0 0,1 1-1,0-1 1,0-1 0,1 1 0,6 9-1,9 3-1878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11090,'7'-10'719,"14"-13"3678,-19 29-2178,-8 17-702,4-9-1235,0 0 1,0-1 0,1 1 0,1 0 0,0 0 0,1-1 0,1 1-1,0 0 1,0-1 0,6 14 0,-8-25-247,1 1 0,0-1-1,0 0 1,0 0 0,0 1 0,0-1 0,0 0-1,1 0 1,-1 0 0,1 0 0,-1-1 0,1 1 0,0 0-1,-1-1 1,1 1 0,0-1 0,0 1 0,0-1-1,1 0 1,-1 0 0,0 0 0,0 0 0,1 0-1,-1-1 1,0 1 0,1-1 0,-1 1 0,1-1 0,-1 0-1,0 0 1,1 0 0,4-1 0,6-1 43,1-1 0,-1 0 1,0-1-1,21-9 0,-15 5-73,-12 6-354,-1 0 0,1-1 0,-1 0 0,0 0 0,0-1 0,0 0 0,0 0 0,5-6 0,-4 5-1649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13 106 8106,'-12'-24'13988,"12"24"-13900,5 23 894,-4-16-901,1 0 11,-1 1 0,1-1 0,1 1 0,-1-1 0,1 0 0,1 0-1,-1 0 1,1 0 0,0 0 0,1-1 0,-1 0 0,10 9 0,-13-14-68,-1-1 1,1 1-1,0 0 1,0-1-1,0 0 1,-1 1-1,1-1 0,0 1 1,0-1-1,0 0 1,0 0-1,0 1 1,0-1-1,0 0 0,0 0 1,0 0-1,0 0 1,0 0-1,0 0 1,0-1-1,0 1 0,-1 0 1,1 0-1,0-1 1,0 1-1,0 0 1,0-1-1,1 0 1,0-1 35,0 0 1,0 0 0,0 0 0,0 0 0,-1 0 0,1 0 0,0-1 0,-1 1 0,3-6-1,-1 0 85,0 0 0,0 0 0,-1-1-1,0 1 1,1-14 0,-3 15-65,-1-1 0,0 1 1,0-1-1,-1 1 1,0 0-1,0-1 0,-4-8 1,-9-33-5032,15 44 2629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0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11234,'36'62'4113,"-41"-62"-3673,3 1-1000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26 145 12147,'44'41'4937,"-39"-41"-3089,0-4-128,-8-5-247,1 7-409,0 0-600,-3-9-160,-8-17-536,-14-43-264,14 42-880,-2-1-593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86 6905,'-2'0'703,"-20"3"9572,23-10-7774,18-11-2157,-9 10-205,-4 3-63,0 0 0,0 0 0,0 0 0,1 1 0,0 0 0,0 0 0,0 1 0,0 0 0,1 0 0,-1 0 0,13-1 0,-9 1 58,-6 2-93,1 0-1,-1 0 1,0 0 0,1 1 0,-1-1 0,10 2-1,-14-1-38,1 1-1,-1-1 0,0 1 1,1-1-1,-1 1 0,0 0 1,1-1-1,-1 1 0,0 0 1,0 0-1,0 0 0,0 0 1,0 0-1,0 0 0,0 0 1,0 0-1,0 1 0,0-1 1,-1 0-1,1 0 0,0 1 1,-1-1-1,1 1 0,-1-1 1,0 0-1,1 1 0,-1-1 0,0 1 1,0-1-1,0 3 0,1 1 14,-1 0 0,-1 1 0,1-1 0,-1 0 0,1 0 0,-2 0 1,1 1-1,0-1 0,-1 0 0,-3 7 0,-31 46 313,27-45 38,1 0 0,-13 26-1,36-47-111,16-18-336,-24 19-91,1 1 1,0-1-1,0 1 0,1 0 0,-1 1 1,1 0-1,0 1 0,19-7 0,-27 11 154,0-1 0,0 1 0,-1 0 0,1 0 0,0-1 0,0 1 0,0 0 0,0 0 0,0 0 0,0 0 0,0 1 0,0-1 0,0 0 0,0 0 0,0 0 0,-1 1 0,1-1 0,0 0 0,0 1 0,0-1 0,0 1 0,-1-1 0,1 1 0,0-1 0,0 1 0,-1 0 0,1-1 0,0 2 0,0 0 20,0 0-1,-1 0 1,1-1-1,-1 1 1,0 0-1,1 0 1,-1 0 0,0 0-1,0 0 1,0-1-1,-1 1 1,1 0-1,-1 2 1,-1 6 130,-1-1 0,0 0 0,0 0 0,-7 11 0,9-19-130,-4 10 276,-2-1 1,-14 19-1,19-26-372,-1 0 1,0-1-1,0 1 1,-1-1-1,1 1 1,0-1-1,-1 0 1,1 0-1,-1-1 1,0 1-1,1-1 1,-6 1-1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3:58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35 115 11859,'-31'-91'4120,"31"90"-4003,-1 0 0,1 0-1,-1 0 1,1-1-1,-1 1 1,1 0-1,0 0 1,-1-1 0,1 1-1,0 0 1,0-1-1,0 1 1,0 0-1,0-1 1,0 1 0,1 0-1,-1-2 1,6 5 1108,-4 3-1005,0 0 1,-1 0 0,1 0-1,-1 0 1,0 0 0,0 0-1,-1 0 1,0 0-1,0 1 1,-1 8 0,1-5-68,-8 133 1228,8-142-1358,0 1 0,0 0 0,0 0 0,0-1 0,0 1 0,0 0 0,0-1 0,0 1 0,0 0 0,0 0 0,1-1 0,-1 1 0,0 0 1,1-1-1,-1 1 0,0 0 0,1-1 0,-1 1 0,1-1 0,-1 1 0,1 0 0,0-1-10,0 0-1,-1 0 1,1 0-1,-1 0 1,1 0 0,-1 0-1,1 0 1,-1 0-1,1 0 1,-1 0-1,1 0 1,-1 0 0,1-1-1,-1 1 1,1 0-1,-1 0 1,1-1-1,-1 1 1,1 0 0,-1-1-1,0 1 1,1-1-1,26-29 193,-21 22-169,-2 4-52,-1-1-1,1 1 1,0 1 0,0-1-1,1 0 1,-1 1-1,1 0 1,-1 0-1,1 0 1,10-3 0,-8 4-484,1 1 0,-1-1 1,1 2-1,-1-1 0,1 1 0,0 0 1,10 2-1,-2-2-1837,-6-2-1094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4:0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11474,'-7'0'10915,"14"18"-10267,24 39-376,-26-43-112,0 1-544,-2-7-496,0-1-1025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4:0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42 9746,'13'-34'3870,"-13"34"-3799,0 0-1,0-1 0,0 1 1,0 0-1,0-1 0,-1 1 0,1 0 1,0-1-1,0 1 0,0 0 1,0-1-1,0 1 0,-1 0 1,1 0-1,0-1 0,0 1 1,0 0-1,-1 0 0,1-1 1,0 1-1,0 0 0,-1 0 1,1 0-1,0 0 0,-1-1 1,1 1-1,0 0 0,0 0 1,-1 0-1,1 0 0,0 0 0,-1 0 1,1 0-1,0 0 0,-1 0 1,1 0-1,0 0 0,-1 0 1,1 0-1,0 0 0,-1 0 1,1 0-1,0 0 0,-1 0 1,1 1-1,0-1 0,-1 0 1,1 0-1,0 0 0,0 0 1,-1 1-1,-21 7 1411,20-7-1200,-10 4 386,-81 36 2810,85-37-3256,1 1 1,0-1-1,0 1 0,0 1 1,0-1-1,1 1 0,0 0 0,0 0 1,-7 11-1,12-14-168,-1-1 0,1 0 0,0 1 0,0-1-1,0 1 1,0 0 0,0-1 0,0 1 0,1 0 0,-1 0 0,1-1 0,0 1-1,0 0 1,0 0 0,0-1 0,0 1 0,1 0 0,-1 0 0,2 4 0,-1-5-32,0 0 0,0 0 1,1 0-1,-1 0 1,0-1-1,1 1 0,-1-1 1,1 1-1,-1-1 1,1 0-1,0 1 0,-1-1 1,1 0-1,0 0 0,0 0 1,0 0-1,0 0 1,0-1-1,0 1 0,0-1 1,0 1-1,0-1 1,0 0-1,1 0 0,1 0 1,11 0-3,-1-2 0,1 0 0,0 0-1,-1-2 1,0 0 0,0 0 0,0-1 0,14-7 0,9-4-375,-35 15 92,0 0 0,0 0 0,0 1 0,0-1 0,1 0 0,-1 1 0,0-1-1,0 1 1,1 0 0,-1 0 0,0 0 0,0 0 0,1 0 0,-1 0 0,0 0-1,0 1 1,0-1 0,1 1 0,2 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71 13083,'-40'-70'4257,"35"69"-2716,-1 10-475,-4 19 71,6-17-820,-46 83 1011,8-15-1069,42-79-257,-1 0 1,1 0-1,0 1 1,0-1 0,0 0-1,0 0 1,0 0 0,-1 0-1,1 0 1,0 0-1,0 1 1,0-1 0,0 0-1,0 0 1,0 0 0,0 0-1,0 1 1,0-1-1,0 0 1,0 0 0,0 0-1,0 0 1,0 1 0,0-1-1,0 0 1,0 0-1,0 0 1,0 0 0,0 1-1,0-1 1,0 0 0,0 0-1,0 0 1,0 0-1,0 1 1,0-1 0,0 0-1,0 0 1,0 0 0,0 0-1,1 1 1,-1-1-1,0 0 1,0 0 0,0 0-1,0 0 1,0 0 0,1 0-1,-1 0 1,0 0-1,0 1 1,0-1 0,0 0-1,0 0 1,1 0 0,-1 0-1,0 0 1,0 0-1,0 0 1,1 0 0,-1 0-1,0 0 1,0 0 0,0 0-1,0 0 1,1 0-1,-1 0 1,19-8 25,3-1-20,-10 6-7,0 0 0,0 1-1,0 1 1,0 0 0,0 0-1,0 1 1,20 3 0,-26-3-9,106 12-28,-96-11 2,0-1 0,1 0 0,-1-2 0,29-5 0,-43 7 41,0-1 0,-1 1 0,1-1 0,0 0 0,0 1-1,-1-1 1,1 0 0,-1 0 0,1 0 0,-1 0 0,1 0-1,-1 0 1,1-1 0,-1 1 0,0 0 0,0-1 0,0 1 0,0-1-1,0 1 1,0-1 0,0 1 0,0-1 0,0-3 0,15-25 202,65-80 1120,-64 93-597,-17 16-694,1 1 1,-1 0 0,1-1 0,-1 1 0,1 0 0,0 0 0,-1 0 0,1 0-1,-1-1 1,1 1 0,0 0 0,-1 0 0,1 0 0,-1 0 0,1 0 0,0 0-1,-1 1 1,1-1 0,-1 0 0,1 0 0,0 1 0,2 0 38,-1 1 1,1 1-1,-1-1 1,0 0-1,0 1 1,0-1-1,0 1 1,-1-1-1,1 1 1,-1 0-1,2 3 1,2 6-22,0 0 1,-1 1 0,4 24-1,2 4-901,6-8-2481,-6-17 525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13 14459,'-97'11'5345,"123"-11"-3936,-2-1-377,17-4-288,4 2-160,-17-5-1128,14 1-712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1 190 12763,'14'4'1985,"2"0"1,26 2-1,-22-5-1668,-1-1 0,0-1 0,1 0-1,-1-1 1,0-1 0,35-11-1,-52 14-272,1-1 0,0 0 0,-1 0 0,1 0 0,-1-1 0,1 1 0,-1 0 0,0-1-1,0 0 1,1 1 0,-1-1 0,0 0 0,3-4 0,-4 5 7,-1-1-1,1 1 1,-1-1 0,0 1 0,0 0 0,1-1-1,-1 1 1,0-1 0,0 1 0,0-1-1,0 1 1,0-1 0,-1 1 0,1 0 0,0-1-1,-1 1 1,1-1 0,-1 1 0,1 0 0,-1 0-1,0-1 1,0 1 0,1 0 0,-1 0 0,0 0-1,0-1 1,-2 0 0,-6-7 348,0 0 0,-1 0 0,0 1-1,-15-9 1,-16-13 440,40 30-821,0-1 0,0 0 1,0 0-1,0 0 1,0 0-1,1 0 1,-1 0-1,0 0 1,1 0-1,-1 0 0,0 0 1,1 0-1,-1 0 1,1-1-1,-1 0 1,1 1-15,0 1 1,0-1 0,0 0 0,1 1-1,-1-1 1,0 1 0,0-1-1,0 0 1,0 1 0,1-1 0,-1 1-1,0-1 1,0 1 0,1-1 0,-1 1-1,1-1 1,-1 1 0,0-1 0,1 1-1,-1 0 1,2-1 0,0-1-15,0 1 1,1 0-1,-1 0 0,1 0 1,-1 0-1,1 0 1,-1 0-1,1 1 0,0-1 1,-1 1-1,5 0 1,3 0-189,-1 1 1,1 0 0,-1 1-1,1 0 1,-1 1 0,0-1 0,14 8-1,61 36-5274,-65-34 4607,0-1-1,1-1 0,36 14 1,-55-24 1013,-1 0 0,1 0 1,0 0-1,0 1 0,0-1 1,0 0-1,0 1 0,0-1 1,0 0-1,-1 1 1,1-1-1,0 1 0,0-1 1,-1 1-1,1 0 0,0-1 1,-1 1-1,1 0 0,0-1 1,-1 1-1,1 0 0,-1 0 1,1 0-1,-1-1 0,1 3 1,-1-2 17,-1 0 0,1 0 0,0 0 0,-1 0 0,1 0 0,0 0 0,-1 0 0,1 0 0,-1 0 0,1-1 0,-1 1 0,0 0 0,0 0 0,1 0 0,-1-1 0,0 1 0,0 0 0,-1 0 0,-4 4 351,0-1 1,-1 0-1,1-1 0,-1 1 1,-8 2-1,12-5-455,0 0-1,0 0 1,0-1 0,-1 1-1,1-1 1,0 1 0,0-1-1,0 0 1,0 0-1,0 0 1,0-1 0,0 1-1,-1-1 1,1 1-1,0-1 1,0 0 0,0 0-1,1-1 1,-1 1 0,0-1-1,0 1 1,1-1-1,-1 0 1,1 0 0,-1 0-1,1 0 1,0 0 0,0-1-1,0 1 1,0-1-1,0 1 1,1-1 0,-1 0-1,1 1 1,-1-1 0,1 0-1,0 0 1,0 0-1,1 0 1,-1 0 0,1 0-1,-1-1 1,1 1 0,0 0-1,0 0 1,0 0-1,1 0 1,-1 0 0,1 0-1,-1 0 1,1 0 0,3-6-1,-4 8-97,1-1 1,0 1-1,-1 0 0,1-1 0,0 1 0,0 0 0,0 0 1,0 0-1,0 0 0,0 0 0,0 0 0,0 0 1,1 1-1,-1-1 0,0 0 0,0 0 0,1 1 1,-1-1-1,1 1 0,-1-1 0,0 1 0,1 0 0,-1 0 1,1-1-1,-1 1 0,1 0 0,-1 0 0,1 1 1,-1-1-1,0 0 0,1 0 0,-1 1 0,2 0 1,6 1-471,0 0 0,-1 1 0,0 1 1,10 4-1,17 13-1797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77 183 11186,'-29'8'3797,"47"-5"-1353,-4-2-1795,0-1 1,0-1 0,20-4 0,-32 5-564,0 0 0,-1 0-1,1-1 1,0 1 0,-1-1 0,1 1 0,-1-1 0,1 0 0,-1 0 0,1 0 0,-1 1 0,0-1 0,1-1 0,-1 1 0,0 0 0,0 0 0,1 0 0,-1-1 0,0 1 0,0 0 0,0-3-1,0 3 6,-1-1 0,0 1 0,0-1 0,0 1-1,0-1 1,-1 1 0,1 0 0,0-1 0,-1 1-1,1-1 1,-1 1 0,1 0 0,-1-1 0,0 1-1,1 0 1,-1 0 0,0-1 0,0 1-1,-1-1 1,-8-8 419,0 0-1,-1 1 1,1 1 0,-14-8-1,14 9-278,-72-55 1579,82 62-1807,-1 0 0,1 0-1,0 0 1,-1-1 0,1 1 0,0 0 0,-1 0 0,1 0 0,0-1 0,0 1 0,-1 0 0,1 0 0,0 0-1,0-1 1,-1 1 0,1 0 0,0-1 0,0 1 0,0 0 0,0 0 0,-1-1 0,1 1 0,0 0 0,0-1-1,0 1 1,0 0 0,0-1 0,0 1 0,0 0 0,0-1 0,0 1 0,0 0 0,0-1 0,0 1 0,0 0-1,0-1 1,0 1 0,0 0 0,0-1 0,1 1 0,-1 0 0,0-1 0,0 1 0,0 0 0,0-1-1,1 1 1,-1 0 0,0 0 0,0-1 0,1 1 0,-1 0 0,0 0 0,1 0 0,-1-1 0,1 1 0,17-3-246,-6 4-119,0 0 0,0 1 1,-1 0-1,1 1 0,0 0 1,-1 1-1,0 1 0,18 9 1,-20-10-13,43 20-2289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13467,'101'39'5649,"-110"-52"-3296,-2-6-1105,0-1-296,3-12-488,3 1-384,1-3-1176,11-1-608,-5 0-3698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83 316 12155,'-83'-41'9042,"83"33"-6162,7 0-447,-3-10-185,3-19-736,-1-4-487,-2-3-569,-1-1-152,-1 14-296,-1 6-160,2 12-1096,-1 9-825,6 12-3048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2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33 13331,'-2'-3'6649,"19"-7"-5192,53-9-137,-44 23-248,-10 6-368,-6-2-160,-9 4-224,-1 1-32,-21-2-79,-3-3-25,3 4-224,-1-3-184,13-1-553,7 2-535,7-7-1120</inkml:trace>
  <inkml:trace contextRef="#ctx0" brushRef="#br0" timeOffset="1">207 140 8682,'70'15'4441,"-78"-8"-576,0 4-2801,-1 7 32,6 3-88,2 0-79,4-1-273,3-3-160,2-10-240,5 1-32,4-5-96,1-3-72,11-1-192,-2-12-192,1-4-432,1 0-313,-8-1-671,-3 8-1089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84 11386,'-81'-56'4345,"80"56"-4270,1-1 0,0 1 0,0 0 0,0 0 0,-1 0 0,1 0 0,0 0 0,0 0 0,0 0 0,-1-1 0,1 1 0,0 0 0,0 0 0,0 0 0,0 0 0,0-1 0,-1 1 0,1 0 0,0 0 0,0 0 0,0-1 0,0 1 0,0 0 0,0 0 0,0-1 0,0 1 0,0 0 0,0 0 0,0 0 0,0-1 0,0 1 0,0 0 0,0 0 0,0-1 0,0 1 0,0 0 0,0 0 0,0 0 0,0-1 0,11-4 1506,24 1-339,-25 4-503,9-4-278,-8 2-744,0 0 1,0 1-1,1 0 1,-1 0 0,19 3-1,-71 17-13143,-22 9 11977,-6 3 6229,47-25-2245,19-6-2175,1 1 1,0-1 0,-1 1-1,1-1 1,0 1 0,-1 0-1,1 0 1,0 0 0,0 0-1,0 1 1,0-1 0,0 1-1,-2 1 1,41 6 2129,2-8-2820,6 0-574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66 126 12187,'-57'32'3468,"48"-27"829,11-8-4029,1 1 0,-1-1 0,0 1 0,-1-1-1,1 0 1,0 0 0,-1 0 0,0 0 0,0 0 0,0 0-1,0 0 1,0 0 0,0 0 0,0-5 0,9-28 945,-9 35-1199,-1 0 0,1 0 0,-1 1 1,1-1-1,0 0 0,-1 1 0,1-1 1,0 0-1,-1 1 0,1-1 0,0 1 1,0-1-1,0 1 0,-1-1 0,1 1 1,0 0-1,0 0 0,0-1 0,0 1 1,0 0-1,0 0 0,-1 0 0,1 0 1,0 0-1,0 0 0,0 0 0,0 0 1,0 0-1,0 0 0,0 1 0,0-1 1,-1 0-1,1 0 0,0 1 0,0-1 1,0 1-1,-1-1 0,1 1 0,0-1 1,1 2-1,30 26 110,-31-28-113,27 33 171,-21-23-169,2 0-1,-1-1 0,2 0 0,15 13 1,-24-22-11,-1 0 1,0 1 0,1-1-1,-1 0 1,0 0 0,1 0-1,-1 0 1,1 0 0,-1 1 0,0-1-1,1 0 1,-1 0 0,1 0-1,-1 0 1,0 0 0,1 0-1,-1 0 1,1 0 0,-1 0 0,0 0-1,1-1 1,-1 1 0,1 0-1,-1 0 1,0 0 0,1 0-1,-1-1 1,0 1 0,1 0 0,-1 0-1,0-1 1,1 1 0,8-16 123,0-19 39,-9-12-91,-1 39-149,0 0 0,1 1 0,0-1 0,1 0 0,0 0 0,2-12 0,-2 18-41,0 0-1,0 1 1,0-1 0,0 0-1,0 1 1,0-1-1,0 1 1,0-1 0,1 1-1,-1 0 1,0 0-1,1-1 1,-1 1 0,1 0-1,0 0 1,-1 0-1,1 1 1,0-1 0,0 0-1,-1 1 1,1-1-1,0 1 1,0-1 0,0 1-1,0 0 1,-1 0-1,1 0 1,0 0 0,0 0-1,0 0 1,0 0-1,3 1 1,28 7-1888,3 7 282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95 10834,'-77'39'3760,"76"-39"-3710,1 0 1,-1 0 0,1 0 0,0 0-1,-1 0 1,1 0 0,-1 1-1,1-1 1,0 0 0,-1 0-1,1 1 1,-1-1 0,1 0-1,0 1 1,-1-1 0,1 0-1,0 1 1,0-1 0,-1 0-1,1 1 1,0-1 0,0 1-1,0-1 1,-1 0 0,1 1 0,0-1-1,0 1 1,0-1 0,0 1-1,0-1 1,0 1 0,0-1-1,0 1 1,0-1 0,0 0-1,0 1 1,0-1 0,0 1-1,0-1 1,0 1 0,1-1-1,-1 0 1,0 1 0,0-1-1,0 1 1,1-1 0,-1 0 0,0 1-1,1-1 1,-1 0 0,0 1-1,1-1 1,-1 0 0,0 1-1,1-1 1,-1 0 0,1 1-1,25 10 1187,-23-10-895,7 2 14,0 0-1,1-1 1,-1 0-1,0 0 1,13 0-1,-21-2-301,1 0 0,0 0 0,0 0-1,0 0 1,0 0 0,0-1 0,0 1 0,0-1 0,0 1-1,-1-1 1,1 0 0,0 0 0,-1-1 0,1 1-1,0-1 1,-1 1 0,0-1 0,1 0 0,-1 0 0,0 0-1,0 0 1,0 0 0,2-3 0,-3 3-15,0 0 1,0-1-1,-1 1 1,0 0-1,1-1 1,-1 1 0,0-1-1,0 1 1,0 0-1,0-1 1,0 1-1,-1-1 1,1 1-1,-1 0 1,1 0-1,-1-1 1,0 1-1,-2-3 1,-26-45 446,12 22-194,17 28-294,-1-1-1,1 1 0,-1-1 0,1 1 0,0-1 0,-1 0 1,1 1-1,0-1 0,-1 1 0,1-1 0,0 0 0,0 1 0,0-1 1,0 0-1,-1 1 0,1-1 0,0 0 0,0 1 0,0-1 1,1 0-1,-1 1 0,0-1 0,0 0 0,0 1 0,0-1 0,1 0 1,-1 1-1,0-1 0,0 1 0,1-1 0,-1 0 0,1 1 1,-1-1-1,0 1 0,1-1 0,-1 1 0,1 0 0,-1-1 0,1 1 1,-1-1-1,2 1 0,0-1-148,1 0-1,0 1 1,0-1 0,0 1 0,0 0-1,0 0 1,-1 0 0,1 1-1,5 0 1,20 5-1663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15227,'80'47'5809,"-84"-65"-4256,3-8-289,-1-10-544,10 4-224,4-4-752,2 12-544,9 15-1224,-7 8 383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81 11290,'33'13'4089,"-33"-13"-3968,1 0 1,-1 1-1,0-1 0,1 0 0,-1 1 1,0-1-1,1 1 0,-1-1 0,0 1 0,0-1 1,0 1-1,1-1 0,-1 1 0,0-1 0,0 1 1,0-1-1,0 1 0,0-1 0,0 1 0,0-1 1,0 1-1,0 0 0,0-1 0,0 1 1,-1-1-1,1 1 0,0-1 0,0 1 0,0-1 1,-1 0-1,1 1 0,0-1 0,0 1 0,-1-1 1,1 1-1,-1 0 0,-12 14 2426,12-14-2445,-1 0-1,1 0 1,0 0-1,-1 0 1,1 0-1,-1 0 1,1-1-1,-1 1 0,1-1 1,-1 1-1,1-1 1,-1 1-1,0-1 1,1 0-1,-1 0 1,0 0-1,1 0 0,-1 0 1,1 0-1,-1 0 1,0-1-1,1 1 1,-1-1-1,1 1 1,-1-1-1,-2 0 0,2-1-25,0 0-1,-1 0 1,1 0-1,0 0 1,0 0-1,0-1 1,0 1-1,0-1 1,0 1-1,1-1 1,0 1-1,-1-1 1,-1-4-1,2 3-73,0 0 0,0 0-1,0 0 1,0 0 0,1 0-1,-1 0 1,1 0 0,0 0-1,0 0 1,2-5 0,-2 7-17,0 0 0,0 1 0,1-1 0,-1 1 0,1-1 0,0 0-1,-1 1 1,1 0 0,0-1 0,0 1 0,0-1 0,0 1 0,0 0 0,0 0 0,0 0 0,1-1 0,-1 1 0,0 0 0,0 1 0,1-1 0,-1 0 0,1 0 0,-1 0 0,3 0 0,-2 0-48,1 1 1,0-1 0,0 1 0,-1-1 0,1 1 0,0 0-1,0 0 1,0 0 0,0 1 0,-1-1 0,1 1 0,0-1-1,0 1 1,-1 0 0,1 0 0,0 0 0,-1 0 0,1 1 0,-1-1-1,3 3 1,3 2-202,-1 1-1,-1 0 1,1 0-1,8 14 1,-11-15 139,0 0-1,0 0 1,1-1-1,0 0 1,0 0-1,0 0 1,0 0-1,1-1 1,10 7-1,-18-63 3424,8 5-3163,-5 46-134,-1 0 1,0 0-1,0 0 0,0 0 0,1 0 1,-1 0-1,1-1 0,-1 1 0,1 0 0,-1 0 1,1 0-1,-1 0 0,1 1 0,0-1 1,0 0-1,-1 0 0,1 0 0,0 0 1,0 1-1,0-1 0,0 0 0,0 1 1,0-1-1,0 1 0,1-1 0,0 1-3,0 0 0,-1 0 0,1 0 0,0 0 1,-1 1-1,1-1 0,0 0 0,-1 1 0,1-1 0,-1 1 0,1 0 0,-1 0 0,1-1 0,-1 1 0,2 1 0,4 4 3,1 0-1,-2 1 1,1-1 0,7 11-1,4 9 1,-13-18-8,0-1 1,0 0-1,12 13 1,-17-20 12,0 0 0,1 1-1,-1-1 1,0 0 0,0 0 0,0 1 0,1-1 0,-1 0 0,0 0-1,0 0 1,0 0 0,1 1 0,-1-1 0,0 0 0,0 0 0,1 0 0,-1 0-1,0 0 1,0 0 0,1 0 0,-1 0 0,0 0 0,1 1 0,-1-1 0,0 0-1,0 0 1,1-1 0,-1 1 0,0 0 0,1 0 0,-1 0 0,0 0 0,0 0-1,1 0 1,-1 0 0,0 0 0,0 0 0,1-1 0,-1 1 0,0 0 0,0 0-1,0 0 1,1-1 0,4-14 422,-1 0-439,-1 7 17,1-3 21,0 0-1,1 1 1,8-14 0,-11 21-28,-1 1 0,1-1 0,0 1 1,-1 0-1,1 0 0,0 0 0,0 0 0,0 0 0,1 0 0,-1 1 1,0-1-1,1 1 0,-1 0 0,1-1 0,-1 1 0,1 0 0,0 0 1,-1 1-1,1-1 0,0 1 0,3-1 0,-4 1-265,1 0 0,-1 0-1,1 1 1,-1-1 0,1 1-1,-1 0 1,1 0 0,-1 0-1,0 0 1,1 0 0,-1 0-1,2 2 1,13 6-2329,-7-8 740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4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11811,'59'-11'4407,"-59"11"-4351,1 0 0,-1 0 0,1-1 0,-1 1 0,1 0 0,-1 0 0,1 0 0,-1 0-1,1 1 1,-1-1 0,1 0 0,-1 0 0,0 0 0,1 0 0,-1 0 0,1 0 0,-1 1 0,1-1 0,-1 0 0,0 0 0,1 1 0,-1-1-1,1 0 1,-1 1 0,0-1 0,1 0 0,-1 1 0,0-1 0,0 1 0,1-1 0,-1 0 0,0 1 0,0-1 0,0 1 0,1-1-1,-1 1 1,0-1 0,0 1 0,0-1 0,0 1 0,0-1 0,0 1 0,0-1 0,0 0 0,0 1 0,0-1 0,0 1 0,0-1 0,0 1-1,-1-1 1,1 1 0,0-1 0,0 1 0,0-1 0,-1 0 0,1 1 0,0-1 0,-1 1 0,1-1 0,-16 24 1196,13-21-1126,1 0 1,0 1-1,-1-1 1,1 1-1,1-1 1,-1 1-1,0 0 1,1 0 0,0 0-1,0 0 1,0-1-1,-1 9 1,3-10-118,-1 0 0,0 0 0,0 0 1,1 0-1,-1 0 0,1 0 0,-1 0 1,1-1-1,0 1 0,0 0 0,0 0 0,0-1 1,0 1-1,0-1 0,1 1 0,-1-1 1,0 1-1,1-1 0,-1 0 0,1 0 1,-1 0-1,1 0 0,0 0 0,-1 0 1,1 0-1,0 0 0,0 0 0,0-1 1,-1 1-1,1-1 0,3 1 0,10 2-87,0 0-1,0 0 0,0-1 0,0-1 1,0-1-1,0 0 0,17-3 1,-30 3-75,0-1 1,0 0-1,-1 0 0,1 0 1,0 0-1,0 0 1,0 0-1,-1 0 0,1-1 1,-1 1-1,1 0 1,-1-1-1,1 1 1,-1-1-1,0 0 0,0 1 1,0-1-1,0 0 1,0 0-1,0 0 0,0-2 1,5-7-1032,0-3-753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62 12995,'-26'-44'5065,"42"39"-3769,15 0-360,-5 1-119,-3 2-401,6 0-80,-14 2-760,-1 0-529,-6 2-2031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11330,'10'3'4753,"11"0"-2288,2 2-1097,0-5-440,3 4-255,0-4-601,-7-4-416,-2 4-889,-8-3-463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41 153 9722,'-14'15'1509,"-13"12"3817,28-28-4966,0 0-1,0 0 1,0-1 0,0 1 0,0 0-1,0-1 1,-1 1 0,1 0 0,-1-1-1,1 1 1,-1-1 0,1 1 0,-1-1-1,0 1 1,1-3 0,0-4-474,25-114 995,-26 120-878,0 0 1,1 1-1,-1-1 1,1 0 0,-1 1-1,1-1 1,0 0 0,0 1-1,-1-1 1,1 1-1,0-1 1,0 1 0,1-1-1,-1 1 1,0 0-1,0 0 1,1-1 0,1 0-1,-2 2 1,1-1-1,-1 1 1,0 0-1,0 0 1,0 0-1,0 0 1,1 0-1,-1 0 1,0 0 0,0 0-1,0 1 1,0-1-1,0 0 1,0 1-1,1-1 1,-1 1-1,0-1 1,0 1-1,0-1 1,0 1-1,1 1 1,7 5 20,-1 2 1,1-1 0,-2 1-1,12 16 1,-3-5-9,2-1 10,39 34 0,-51-48-21,1 0 0,-1-1 0,1 0 0,0 0 0,0 0 0,0-1 0,0 0 0,0 0 0,1-1 0,0 0 0,7 1 0,-14-3 8,0 0 1,1-1-1,-1 1 0,0 0 1,0 0-1,0-1 0,0 1 1,0-1-1,0 1 0,0-1 1,0 0-1,0 1 0,0-1 0,-1 0 1,1 1-1,0-1 0,0 0 1,-1 0-1,1 0 0,0 0 1,-1 0-1,1 0 0,-1 0 1,1 0-1,-1 0 0,1 0 1,-1 0-1,0 0 0,0 0 1,1 0-1,-1 0 0,0 0 1,0-1-1,0 1 0,0 0 0,-1-2 1,2-4 81,-2 0-1,1-1 1,-1 1 0,-2-10 0,-1 2-125,-1 0 131,1 0 0,-3-23 0,7 36-177,-1 1 0,1-1 0,0 0 0,0 0 0,-1 1 0,1-1 0,0 0 0,1 0 0,-1 1 0,0-1 0,0 0 0,1 1 0,-1-1 0,1 0 0,-1 1 0,1-1 0,0 0 0,0 1 0,0-1 0,0 1 0,0-1 0,0 1 0,0 0 0,0 0 0,0-1 0,1 1 0,-1 0 0,1 0 0,-1 0 0,3-1 0,10 3-1571,8 5-271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42 246 13195,'-42'61'9290,"42"-64"-6802,2-10-407,4-6-929,1-11-384,3-15-792,1 3-344,-1-6-704,-1 0-440,6 15-937,1 7-464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7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7 8474,'95'29'3152,"-94"-29"-3042,0 1 0,0-1 0,0 0 0,0 1 0,1-1 0,-1 0 0,0 1 0,-1 0 0,1-1 0,0 1 0,0-1 0,0 1 0,0 0 0,0 0 0,-1-1 0,1 1 0,0 0 0,-1 0 0,1 0 0,0 0 0,-1 0 0,1 0-1,-1 0 1,0 0 0,1 0 0,-1 0 0,0 0 0,0 0 0,1 0 0,-1 0 0,0 1 0,0-1 0,0 0 0,0 0 0,-1 0 0,1 0 0,0 0 0,0 0 0,-1 0 0,1 0 0,0 0 0,-1 0 0,1 0 0,-1 0-1,0 0 1,1 0 0,-1 0 0,0 0 0,1 0 0,-1-1 0,0 1 0,0 0 0,0 0 0,-1 0 0,2 0-36,-6 3 267,1 0 0,-1 1 1,0-2-1,0 1 0,-1-1 1,1 0-1,0 0 0,-1 0 1,0-1-1,0 0 1,0-1-1,0 0 0,0 0 1,-11 0-1,15 0-292,1-1 0,-1 0 0,1 0 0,-1 0 0,0 0 0,1-1 0,-1 1 0,1-1 0,-1 1 0,1-1 1,0 0-1,-1 0 0,1 0 0,0 0 0,0-1 0,-1 1 0,1-1 0,0 1 0,0-1 0,0 0 0,1 0 0,-1 1 0,0-1 0,1 0 0,-1-1 1,1 1-1,0 0 0,0 0 0,0-1 0,0 1 0,0 0 0,0-1 0,0 1 0,1-1 0,-1 1 0,1-1 0,0 1 0,0-1 0,0 0 0,0 1 0,0-1 1,1 1-1,0-3 0,-1 2-60,0 1 0,0 0 0,0 0 0,1 0 1,-1-1-1,1 1 0,0 0 0,0 0 0,-1 0 0,1 0 0,1 0 1,-1 0-1,0 0 0,0 0 0,1 1 0,-1-1 0,1 0 1,-1 1-1,1-1 0,0 1 0,-1 0 0,1-1 0,0 1 1,0 0-1,0 0 0,0 0 0,0 0 0,0 1 0,1-1 1,-1 0-1,0 1 0,0 0 0,0-1 0,1 1 0,-1 0 1,0 0-1,0 0 0,0 1 0,4 0 0,7 2-612,-1 1 0,-1 1 0,1 0-1,-1 1 1,14 8 0,-1-1-3235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10642,'14'15'1866,"-2"-1"-287,-9-12 195,-4-7 1344,0-2-2698,0 1 1,1-1-1,-1 1 1,1-1-1,1 0 1,-1 1-1,1-1 1,1 1-1,2-12 1,-1 8-141,-3 8-273,0 0 0,0-1 0,1 1 1,-1 0-1,1 0 0,0 0 0,-1 0 1,1 0-1,0 1 0,0-1 0,0 0 1,0 0-1,1 1 0,-1-1 0,0 0 1,1 1-1,-1-1 0,1 1 0,-1 0 1,1-1-1,0 1 0,0 0 0,0 0 1,-1 0-1,1 0 0,0 1 0,0-1 1,0 0-1,0 1 0,0-1 0,1 1 1,-1 0-1,0 0 0,0 0 0,0 0 1,0 0-1,0 0 0,0 1 0,0-1 1,0 0-1,0 1 0,0 0 0,0-1 1,0 1-1,0 0 0,0 0 0,0 0 1,-1 1-1,1-1 0,0 0 0,-1 1 1,1-1-1,-1 0 0,3 4 0,9 9 24,-4-4-15,0 0 0,1 0 0,0-1 0,0-1 0,1 0 0,17 10 0,-27-17-2,0-1 1,0 1-1,-1-1 0,1 1 0,0-1 0,0 0 0,0 0 1,0 1-1,0-1 0,-1 0 0,1 0 0,0 0 1,0 0-1,0 0 0,0 0 0,0 0 0,0 0 1,0 0-1,-1-1 0,1 1 0,0 0 0,0-1 1,0 1-1,0 0 0,-1-1 0,3 0 0,-2-1 36,0 1-1,0 0 0,0-1 0,0 1 0,-1-1 1,1 0-1,0 1 0,-1-1 0,1 0 0,-1 1 1,1-1-1,-1 0 0,0-1 0,1-11 242,-1 1-1,0 0 0,-3-14 1,2 14-268,1 11-39,0 1 0,0 0 0,0 0 1,1-1-1,-1 1 0,0 0 1,1 0-1,-1 0 0,0 0 0,1-1 1,-1 1-1,1 0 0,0 0 0,-1 0 1,1 0-1,0 0 0,0 0 1,-1 0-1,1 0 0,0 1 0,0-1 1,0 0-1,0 0 0,0 1 1,0-1-1,1 1 0,-1-1 0,0 1 1,0-1-1,0 1 0,0 0 0,1-1 1,-1 1-1,0 0 0,2 0 1,7-1-959,0 1 1,-1 0 0,18 2-1,-12-1-1639,0-1-2085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2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9 203 11178,'-6'-2'7346,"4"-4"-4923,3-13-2949,0 12 1275,0-11-462,0 2 20,0 1 0,1 0 0,1 0 0,8-29 0,0 77-31,-10-29-259,1 7 20,1 0 1,1 0 0,4 10 0,-7-19-35,0 1 1,0-1 0,1 0-1,-1 0 1,0 0-1,1 0 1,-1 0 0,1 0-1,0 0 1,0-1-1,-1 1 1,1 0 0,0-1-1,1 0 1,-1 1 0,0-1-1,0 0 1,0 0-1,1 0 1,3 1 0,-4-2-3,0 0 0,0 0 1,0 0-1,0-1 0,0 1 1,0-1-1,0 1 0,0-1 1,0 1-1,-1-1 0,1 0 1,0 0-1,0 0 0,-1 0 1,1 0-1,0-1 0,-1 1 1,1 0-1,-1-1 0,2-2 1,26-37 5,-22 29-8,9-16-4,-12 20 16,0 1-1,0-1 0,0 1 1,9-9-1,-13 16-7,0-1-1,1 1 1,-1 0 0,0 0-1,1-1 1,-1 1-1,0 0 1,1 0 0,-1-1-1,0 1 1,1 0 0,-1 0-1,1 0 1,-1 0 0,0 0-1,1-1 1,-1 1-1,1 0 1,-1 0 0,0 0-1,1 0 1,-1 0 0,1 0-1,-1 0 1,0 1 0,1-1-1,-1 0 1,1 0-1,-1 0 1,0 0 0,1 0-1,-1 1 1,1-1 0,-1 0-1,0 0 1,1 1 0,-1-1-1,0 0 1,0 0-1,1 1 1,-1-1 0,0 0-1,0 1 1,1-1 0,-1 0-1,0 1 1,0-1 0,0 1-1,1-1 1,-1 0 0,0 1-1,7 20 83,-7-21-84,2 9 30,1 8 11,1-1 1,0 0-1,13 29 0,-14-40-45,0 0-1,0 0 1,0 0-1,1-1 1,-1 1-1,1-1 1,1 0-1,-1 0 0,0 0 1,1-1-1,0 1 1,-1-1-1,2 0 1,-1-1-1,6 3 1,-8-4-1,0 1 0,0-2 0,1 1 0,-1 0 0,0-1 0,1 1 0,-1-1 0,1 0 0,-1 0 0,1 0 0,3-1 0,-6 0 4,1 1 0,-1 0 0,1-1 0,-1 1 0,1-1 0,-1 1 0,0-1 0,1 0 0,-1 0 0,0 0 0,1 1 0,-1-1 0,0-1 0,0 1 0,0 0 0,0 0 0,0 0 0,0 0 0,0-1 0,0 1 0,0 0 0,-1-1 0,1 1 0,-1-1 0,2-2 0,-1-3 0,1 0 1,0 0 0,1-1-1,0 1 1,0 1 0,0-1-1,1 0 1,0 1 0,0 0-1,1 0 1,-1 0 0,1 0-1,10-8 1,-13 13-2,6-6 26,-9 10 45,-11 20 51,10-19-94,1 1 1,0-1-1,0 0 1,1 0-1,-1 0 1,1 0-1,0 1 1,0-1-1,0 0 1,1 0 0,0 1-1,-1-1 1,1 0-1,1 0 1,-1 0-1,0 0 1,1 0-1,4 6 1,-3-6 18,-1-1 1,1 0-1,0-1 0,0 1 1,0-1-1,1 1 1,-1-1-1,1 0 0,-1 0 1,1 0-1,0-1 1,-1 1-1,1-1 1,0 0-1,0 0 0,0 0 1,0 0-1,0-1 1,0 0-1,6 0 0,-4 0-5,0 0-1,0-1 1,0 0-1,0 0 1,0 0-1,0-1 0,0 0 1,-1 0-1,1 0 1,-1-1-1,1 0 0,-1 0 1,0 0-1,0 0 1,0-1-1,-1 0 1,1 0-1,-1 0 0,0-1 1,0 0-1,0 1 1,-1-1-1,3-6 0,0 0-126,-1 0 0,-1 0 0,1 0 0,-2-1 0,0 1 0,0-1 0,-1 0 0,-1 0 0,0 0 0,0-20 0,-5 17-1120,2 14-414,0 9-764,-1 8-1868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2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12195,'3'0'4861,"0"1"-3399,17 3-1489,-9-2 227,0 0 1,0-1-1,1-1 0,14-1 1,-24 1-128,1 0 0,0 0 0,-1 0 0,1-1 1,0 1-1,-1-1 0,1 0 0,-1 0 0,1 0 0,-1 0 0,1 0 1,-1 0-1,0-1 0,0 1 0,1-1 0,-1 1 0,0-1 0,0 0 1,-1 0-1,1 0 0,0 0 0,-1 0 0,1-1 0,-1 1 1,0 0-1,1-1 0,-1 1 0,0-1 0,0-3 0,0 4-14,-1-1 0,0 1 0,-1-1 0,1 1 0,0-1 0,-1 1 0,1-1 0,-1 1 0,0 0 0,0-1 0,0 1 0,0 0 0,0 0 0,-1 0 0,1 0 0,-1 0 0,1 0-1,-1 0 1,-2-2 0,-40-32 577,29 25-454,9 6-108,-25-20 136,30 24-207,1 1 1,-1-1-1,0 0 1,0 0-1,0 0 0,1 0 1,-1 0-1,0 0 1,1 0-1,-1 0 1,1 0-1,-1 0 1,1 0-1,0 0 1,-1 0-1,1 0 1,0 0-1,0 0 0,0-1 1,0 1-1,0 0 1,0 0-1,0 0 1,0 0-1,0 0 1,1-2-1,0 1-39,1 1 0,-1 0 0,1 0 0,-1 0-1,1 0 1,0 0 0,-1 0 0,1 0 0,0 1 0,0-1-1,-1 0 1,1 1 0,0 0 0,0-1 0,0 1 0,0 0 0,0 0-1,0 0 1,1 0 0,39 3-1864,-13 1 218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3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14227,'76'86'5857,"-66"-89"-3624,-9-20-921,8 7-320,0-3-536,-15-12-144,14 11-520,-5-3-400,-13-8-1016,9 10-681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3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41 15619,'-20'-41'6218,"66"46"-4226,4-2-288,-1-1-319,-17 1-433,-7-1-464,-4 4-256,-13-2-760,5 1-392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8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8394,'0'6'4457,"-8"6"-352,3 4-2433,4 12-480,83 61 1537,-83-86-2705,7-3-424,4 0-272,-3-1-217,4-6-495,-8 4-208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10474,'-1'-5'4233,"7"5"-2192,14 3-857,-9-3-144,12 7-152,-5-7-536,-7 0-192,8 6-640,-10-6-288,2 3-664,-8 1-817</inkml:trace>
  <inkml:trace contextRef="#ctx0" brushRef="#br0" timeOffset="1">69 67 11306,'-59'44'4329,"63"-37"-2968,4 1-89,6-5-240,4 4-200,-8-14-544,14 7-208,-6 2-392,2-2-256,4 3-728,-11-11-136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3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12147,'11'-99'5073,"-6"107"-2641,3 7-911,0-2-113,9 5-376,1-1-264,6-7-664,0 2-376,-6-9-928,-2-3-664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46 11170,'-33'-45'4232,"33"45"-4122,-1 1 1,1-1-1,0 0 1,-1 0-1,1 0 1,-1 1-1,1-1 1,0 0 0,-1 0-1,1 1 1,0-1-1,-1 0 1,1 1-1,0-1 1,-1 0-1,1 1 1,0-1-1,0 1 1,0-1-1,-1 0 1,1 1-1,0-1 1,0 1-1,0-1 1,0 1-1,0-1 1,0 1-1,0-1 1,0 0-1,0 1 1,0 0-1,-7 27 982,6-20-626,0-4-344,0-1-1,0 1 1,1 0-1,-1 0 0,1 0 1,0 0-1,0 0 0,1 0 1,-1 0-1,1 0 1,0 0-1,0 0 0,0-1 1,1 1-1,-1 0 1,1-1-1,0 1 0,0-1 1,4 6-1,-3-6-89,-1-1 0,0 0 1,1-1-1,-1 1 0,1 0 0,-1-1 0,1 1 0,0-1 0,0 0 0,0 0 1,-1 0-1,1 0 0,0 0 0,0-1 0,0 1 0,1-1 0,-1 0 1,0 0-1,0 0 0,0 0 0,0-1 0,0 1 0,0-1 0,0 0 0,0 0 1,4-2-1,-1 1-56,1-1 0,-1 1 0,0-1 0,0-1 1,-1 1-1,1-1 0,-1 0 0,0-1 0,0 1 1,0-1-1,0 0 0,-1 0 0,0-1 0,0 1 0,0-1 1,-1 0-1,0 0 0,0 0 0,0 0 0,-1 0 0,2-9 1,-3 9-207,-1 4 101,0 0 0,0 1-1,1-1 1,-1 1 0,0-1-1,1 0 1,-1 1-1,1-1 1,-1 1 0,1-1-1,0 1 1,0-1 0,0 1-1,1-2 1,7 1-1965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4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59 13131,'-1'-4'8997,"4"0"-5584,12-4-3981,-5 2 1645,44-23 49,-51 28-1083,-1 0-1,1 0 0,-1 0 1,0 0-1,1 0 0,0 1 1,-1-1-1,1 1 0,-1 0 0,1 0 1,-1 0-1,1 0 0,0 0 1,-1 1-1,1-1 0,-1 1 0,1-1 1,-1 1-1,1 0 0,-1 0 1,0 0-1,1 1 0,-1-1 0,0 0 1,0 1-1,0-1 0,0 1 1,0 0-1,0 0 0,0 0 1,1 2-1,-1-1-33,0 0 1,0 0-1,-1 1 1,1-1-1,-1 0 1,0 1-1,0 0 1,0-1-1,0 1 1,0-1-1,-1 1 1,0 0-1,0-1 1,0 1-1,0 0 1,0 0-1,-1-1 0,0 1 1,-1 3-1,-2 2 2,0 0 0,-1 0-1,0 0 1,0-1-1,-1 0 1,0 0 0,0 0-1,-1-1 1,-9 8 0,10-10 1,0 0 0,0 0 0,-1 0 0,1-1 0,-1 0 0,0-1 0,0 1 0,-1-2 0,1 1 0,-1-1 0,-15 3 0,11-8-551,11 3 499,1 0-1,0 0 1,0 0 0,0 0 0,0 0 0,0 0 0,0-1 0,0 1 0,0 0-1,0 0 1,0 0 0,0 0 0,0-1 0,0 1 0,0 0 0,0 0-1,0 0 1,0 0 0,0-1 0,0 1 0,0 0 0,0 0 0,0 0-1,0 0 1,0-1 0,0 1 0,0 0 0,0 0 0,0 0 0,0 0 0,0 0-1,0-1 1,0 1 0,1 0 0,-1 0 0,0 0 0,0 0 0,0 0-1,0 0 1,0 0 0,1-1 0,-1 1 0,0 0 0,0 0 0,0 0-1,0 0 1,0 0 0,1 0 0,-1 0 0,0 0 0,0 0 0,0 0 0,0 0-1,1 0 1,-1 0 0,0 0 0,0 0 0,0 0 0,0 0 0,1 0-1,-1 0 1,0 0 0,0 0 0,0 0 0,0 1 0,1-1 0,-1 0-1,18-1-2487</inkml:trace>
  <inkml:trace contextRef="#ctx0" brushRef="#br0" timeOffset="1">189 306 14995,'106'91'9746,"-104"-102"-7833,1-4-305,-1-4-688,-1-11-416,4-9-824,-3-3-520,6-3-1176,-2-1-761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08:4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10778,'17'50'3634,"-11"-40"-1271,-1-13-340,0-12 606,-3 5-2464,0-1 0,0 1 0,1 0 0,0 0 0,6-12 0,-8 20-123,0 0-1,0 0 1,0 0 0,0 0 0,0 0-1,0 0 1,1 0 0,-1 1 0,0-1 0,1 0-1,0 1 1,-1-1 0,1 1 0,3-3-1,-4 4-23,1 0-1,-1-1 0,0 1 0,0 0 0,0 0 0,0 0 1,0 0-1,1 0 0,-1 0 0,0 0 0,0 0 0,0 0 1,0 1-1,0-1 0,0 0 0,1 1 0,-1-1 0,0 1 1,0-1-1,1 2 0,5 3 34,-1 1-1,1 0 1,-1 0 0,-1 1-1,1 0 1,4 8 0,8 8 176,-11-16-212,-1-1 0,1 0-1,0-1 1,0 0 0,13 7-1,-19-11 7,1 0 0,-1 0 0,1-1-1,-1 1 1,1-1 0,-1 1-1,1-1 1,-1 1 0,1-1 0,-1 0-1,1 0 1,0 0 0,-1 0-1,1 0 1,-1 0 0,1 0-1,0-1 1,-1 1 0,1 0 0,-1-1-1,1 1 1,-1-1 0,1 0-1,-1 1 1,0-1 0,1 0 0,-1 0-1,0 0 1,0 0 0,1 0-1,-1 0 1,0 0 0,0-1-1,0 1 1,0 0 0,0-1 0,1-2-1,0-2 96,1 0 0,-1-1 1,0 1-1,-1-1 0,0 0 0,0 1 0,0-1 0,-1 0 0,0 0 0,-1-7 0,1 5-71,0 0 0,0 1 0,1-1 0,2-10 0,-3 18-93,0 0 0,1-1 1,-1 1-1,0 0 0,1 0 0,-1 0 1,1 0-1,0 1 0,-1-1 0,1 0 0,0 0 1,-1 0-1,1 0 0,0 1 0,0-1 1,0 0-1,0 1 0,0-1 0,0 1 0,0-1 1,0 1-1,1-1 0,27-3-1761,-15 3 908,17-2-392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53 240 10226,'-32'34'3888,"32"-35"-3597,-1 0 0,0 0 1,0-1-1,1 1 1,-1 0-1,1-1 0,-1 1 1,1 0-1,0-1 1,-1 1-1,1 0 0,0-1 1,0 1-1,0 0 1,0-3-1,-3-31 673,-3-15 125,4 36-852,0 0 1,1 0 0,0-1 0,1 1 0,3-24-1,0 39 88,3 8-151,10 23-78,-6-12-49,23 29-30,-32-47-21,1 0 1,0 1 0,0-1-1,0 0 1,0 0-1,0 0 1,0 0 0,1-1-1,-1 1 1,0-1 0,1 1-1,0-1 1,-1 0-1,1 0 1,0 0 0,-1 0-1,6 0 1,-6-1 4,0-1-1,-1 1 1,1-1 0,0 0-1,0 0 1,-1 0 0,1 0 0,-1 0-1,1 0 1,-1 0 0,1 0-1,-1-1 1,0 1 0,0-1 0,1 1-1,0-4 1,17-26 33,-19 30-33,28-58 163,-26 55-84,0-1 0,0 0 0,0 0 0,-1 1 0,0-1 0,0 0 0,0 0 0,-1 0 0,1-10 0,9 63 90,10 31-152,-17-72-41,-1-1 0,1 1 1,0-1-1,0 0 0,1 0 1,0 0-1,0 0 0,0-1 1,7 7-1,-10-12 29,-1 0 0,0 1 0,1-1-1,-1 0 1,0 0 0,1 1 0,-1-1 0,0 0-1,1 0 1,-1 0 0,1 0 0,-1 0 0,1 0-1,-1 0 1,0 0 0,1 0 0,-1 0 0,1 0-1,-1 0 1,1 0 0,-1 0 0,0 0 0,1 0-1,-1 0 1,1 0 0,-1 0 0,0-1 0,1 1-1,-1 0 1,0 0 0,1-1 0,-1 1 0,0 0-1,1 0 1,-1-1 0,0 1 0,1 0 0,-1-1-1,0 1 1,0 0 0,1-1 0,-1 1 0,0-1-1,11-23 393,-9 19-273,6-14 121,0 0 0,2 0 0,0 2 0,1-1 0,0 1 0,1 1 0,1 0 1,23-22-1,-35 37-221,0 1 1,0-1-1,1 0 1,-1 0-1,0 0 0,0 1 1,1-1-1,-1 1 1,0-1-1,1 1 1,-1 0-1,1-1 1,-1 1-1,0 0 1,1 0-1,-1 0 1,1 0-1,-1 0 0,1 0 1,-1 0-1,0 1 1,1-1-1,-1 0 1,0 1-1,1-1 1,-1 1-1,0 0 1,1-1-1,-1 1 0,0 0 1,0 0-1,0 0 1,0 0-1,0 0 1,0 0-1,0 0 1,0 0-1,0 0 1,0 0-1,0 2 1,4 4 18,0 1 1,0 0 0,-1 0 0,5 16 0,14 64-1030,-11-36-2018,-8-29 390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20 15171,'-104'-9'5409,"129"10"-4488,1-1-537,34 0-256,5-3-384,2-5-2057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14 205 11715,'-14'-1'3841,"27"7"-2317,33 9-755,-40-14-676,0 0 1,0 0-1,0-1 0,0 1 0,0-1 0,0 0 1,0-1-1,0 0 0,0 0 0,0 0 0,0-1 1,0 1-1,0-1 0,0-1 0,-1 1 1,1-1-1,-1 0 0,9-7 0,-13 9-60,0 0 0,0 0 0,0 0 0,0 0 0,0 0-1,0 0 1,-1 0 0,1-1 0,0 1 0,-1 0 0,1 0 0,-1-1-1,1 1 1,-1 0 0,0-1 0,0 1 0,1-1 0,-1 1 0,0 0 0,0-1-1,0 1 1,-1-1 0,1 1 0,0 0 0,0-1 0,-1 1 0,1 0 0,-2-2-1,-19-39 649,18 37-601,-46-70 892,49 74-973,-1 0 0,1 0-1,0 1 1,-1-1 0,1 0-1,0 0 1,-1 0 0,1 0 0,0 0-1,0 0 1,0 1 0,0-1 0,0 0-1,0 0 1,0 0 0,0 0-1,0 0 1,1 0 0,-1 0 0,0 1-1,0-1 1,1 0 0,-1 0-1,1 0 1,-1 0 0,1 1 0,-1-1-1,1 0 1,-1 1 0,1-1 0,0 0-1,-1 1 1,1-1 0,0 1-1,-1-1 1,1 1 0,0-1 0,0 1-1,0-1 1,-1 1 0,1 0 0,2-1-1,1 0-79,1-1 0,-1 1 0,1 0 0,0 0 0,-1 1 0,1 0 0,5 0 0,23 3-1515,0 3-1,0 1 0,62 21 0,-9-2-2247,-77-23 3795,-3-2 321,0 0-1,0 1 1,0 0-1,-1 0 1,1 0-1,-1 1 1,1-1-1,7 7 1,-13-8-116,1 0 0,-1 0 0,0 0-1,0 0 1,1 0 0,-1 0 0,0-1 0,0 1 0,0 0 0,0 0-1,0 0 1,0 0 0,0 0 0,-1 0 0,1 0 0,0 0 0,-1 0-1,1 0 1,0 0 0,-1 0 0,1-1 0,-1 1 0,1 0 0,-1 0 0,1 0-1,-1-1 1,0 1 0,1 0 0,-1-1 0,0 1 0,0-1 0,1 1-1,-3 0 1,-26 23 2068,26-22-2042,0 0 1,-1 0-1,1-1 1,0 1-1,-1 0 1,0-1-1,1 0 1,-1 0-1,1 0 1,-1-1-1,0 1 1,0-1-1,1 0 1,-1 0-1,0 0 1,0 0-1,1-1 1,-1 1-1,-4-2 1,6 1-129,0 0 1,-1-1 0,1 1 0,0-1 0,0 1 0,0-1 0,0 0 0,0 0-1,0 0 1,0 0 0,0 0 0,1 0 0,-1 0 0,1-1 0,0 1 0,0-1 0,0 1-1,0-1 1,0 1 0,0-1 0,1 1 0,-1-1 0,1 0 0,0 1 0,0-1 0,0 0-1,0-3 1,0 4-90,0-1 0,0 1-1,1-1 1,-1 0 0,1 1-1,0-1 1,-1 1 0,1 0-1,0-1 1,0 1 0,1 0-1,-1-1 1,0 1 0,1 0-1,-1 0 1,1 0 0,0 0-1,0 0 1,0 1 0,0-1-1,0 1 1,0-1 0,0 1-1,4-2 1,-3 1-183,1 1 0,-1 0 0,1 0 0,-1 0 0,1 0 0,-1 1 0,1-1 0,0 1 0,-1 0 0,1 0 0,-1 0 0,1 1 0,0-1 0,-1 1 0,1 0 0,-1 0 0,5 2 0,18 11-2631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92 12731,'-34'-87'4418,"34"86"-4378,0 1-1,-1 0 1,1 0 0,0 0 0,0-1-1,0 1 1,0 0 0,0 0-1,0 0 1,0-1 0,-1 1-1,1 0 1,0 0 0,0 0 0,0 0-1,0 0 1,-1 0 0,1-1-1,0 1 1,0 0 0,0 0-1,0 0 1,-1 0 0,1 0 0,0 0-1,0 0 1,-1 0 0,1 0-1,0 0 1,0 0 0,0 0 0,-1 0-1,1 0 1,0 0 0,0 0-1,0 0 1,-1 0 0,1 0-1,0 0 1,0 0 0,0 0 0,-1 1-1,1-1 1,0 0 0,0 0-1,0 0 1,0 0 0,-1 0-1,1 1 1,0-1 0,0 0 0,0 0-1,0 0 1,0 0 0,0 1-1,0-1 1,-1 0 0,1 0 0,0 0-1,0 1 1,0-1 0,0 0-1,0 0 1,0 0 0,0 1-1,0-1 1,0 0 0,-10 25 678,3-10-142,-30 37 520,28-41-900,1 0 0,-13 21 1,21-32-200,-1 1 1,1 0 0,-1-1-1,1 1 1,-1-1 0,1 1 0,0 0-1,-1-1 1,1 1 0,0 0-1,0 0 1,0-1 0,-1 1 0,1 0-1,0 0 1,0-1 0,0 1-1,0 0 1,0 0 0,0-1-1,0 1 1,1 0 0,-1-1 0,0 2-1,21-1-683,-2-2 483,234 10-2222,-212-7 2137,88 9 17,-128-11 312,-1 0 0,1 1-1,0-1 1,0 0 0,-1 1-1,1-1 1,0 0 0,-1 1-1,1-1 1,-1 1 0,1-1-1,0 1 1,-1-1 0,1 1-1,-1-1 1,1 1 0,-1 0-1,0-1 1,1 1 0,-1 0-1,0-1 1,1 1 0,-1 0-1,0 0 1,0-1 0,0 1-1,1 0 1,-1 0 0,0-1-1,0 1 1,0 0 0,0 0-1,0 0 1,-1-1 0,1 1-1,0 0 1,0 0-1,0-1 1,-1 1 0,1 0-1,0-1 1,-1 1 0,1 0-1,-1-1 1,1 1 0,-1 0-1,-1 3 165,0-1-1,0 1 0,0-1 1,0 0-1,-1 1 1,1-1-1,-1-1 0,-4 5 1,4-5-69,-1 0 1,0 0 0,0 0 0,1-1 0,-1 1 0,0-1 0,-1 0-1,1 0 1,0 0 0,0-1 0,0 1 0,0-1 0,-1 0 0,1 0-1,0-1 1,0 1 0,0-1 0,-1 0 0,1 0 0,0 0 0,0-1 0,0 1-1,1-1 1,-1 0 0,0 0 0,1-1 0,-1 1 0,1-1 0,-6-5-1,5 4-98,0 1-1,0-1 0,1 0 0,0-1 0,0 1 0,0 0 0,0-1 0,1 0 0,0 1 0,0-1 0,0 0 0,0 0 0,1 0 0,0-1 1,0 1-1,0 0 0,1 0 0,-1-1 0,1 1 0,1 0 0,-1 0 0,1-1 0,1-7 0,-1 11-41,0 0 1,0-1-1,-1 1 0,2 0 0,-1-1 0,0 1 0,0 0 0,1 0 1,-1 0-1,1 0 0,-1 0 0,1 0 0,0 1 0,0-1 1,0 1-1,0-1 0,0 1 0,0-1 0,0 1 0,4-1 0,-3 1-15,1 0-1,-1 1 1,1-1-1,-1 1 0,1 0 1,-1 0-1,1 0 1,-1 1-1,1-1 0,-1 1 1,0 0-1,7 2 1,0 1-298,0 1 1,0 0-1,0 1 1,-1 0-1,0 0 1,0 1-1,16 15 1,1 11-2359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271 133 8666,'-1'-8'14675,"-18"15"-13091,12-3-1781,-4 1 373,0 0 74,0 0-1,0-1 1,-24 6 0,30-10-163,0 1 1,-1 0-1,1-1 0,-1 0 1,1 0-1,-1-1 0,1 1 0,0-1 1,-1-1-1,1 1 0,0-1 1,0 1-1,0-2 0,-6-2 0,3 1-6,1-1-1,0 0 0,0-1 1,1 0-1,0 0 0,0 0 1,-7-9-1,11 13-69,0-1 0,0 0-1,0 0 1,0 0 0,1 0 0,-1 0 0,1-1-1,0 1 1,-1 0 0,2-1 0,-1 1 0,0-1 0,1 1-1,-1-1 1,1 1 0,0-1 0,0 1 0,1-1-1,-1 1 1,2-5 0,-2 6-13,0 1 0,1 0 1,-1 0-1,1-1 0,-1 1 0,1 0 1,0 0-1,-1 0 0,1 0 0,0-1 1,0 1-1,0 0 0,0 1 0,0-1 0,0 0 1,0 0-1,0 0 0,0 0 0,0 1 1,0-1-1,0 1 0,1-1 0,-1 1 0,0-1 1,0 1-1,1 0 0,-1-1 0,3 1 1,-1 1-11,1-1 0,-1 1 1,0 0-1,0 0 0,1 0 1,-1 0-1,0 0 0,0 1 1,0 0-1,0-1 0,3 4 1,5 3-128,0 1 0,-1 0-1,0 1 1,15 20 0,-17-18-539,-1 1 1,-1 0-1,10 26 0,-16-37 570,12 29-2567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0:57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10890,'7'-32'1664,"13"-31"0,-18 60-1562,0 0 1,-1 0 0,1 0 0,0 0-1,0 0 1,1 0 0,-1 1 0,1-1-1,-1 1 1,1 0 0,0-1 0,0 1-1,0 0 1,0 1 0,0-1 0,0 1-1,1-1 1,-1 1 0,0 0 0,1 0-1,-1 0 1,1 1 0,-1-1-1,1 1 1,6 0 0,-8 0-39,0 1 0,0-1 0,-1 1 1,1-1-1,0 1 0,0-1 0,-1 1 0,1 0 0,-1 0 0,1 0 1,-1 0-1,1 0 0,-1 0 0,1 1 0,-1-1 0,0 0 1,0 1-1,0-1 0,0 1 0,0-1 0,0 1 0,0-1 0,0 1 1,0 0-1,-1 0 0,1-1 0,-1 1 0,1 0 0,-1 0 1,0 2-1,2 3 64,-1 1-1,-1-1 1,1 1 0,-1-1 0,-1 1-1,0 8 1,-1-9-68,0 1 0,0-1 0,0 1 0,-1-1 0,0 0 0,-1 0 0,1 0 0,-2-1-1,-7 11 1,-3 0 149,0-1 0,-18 14 1,-6 6 820,115-61-211,-67 24-811,0 0 1,1 1 0,-1 0 0,0 0 0,1 1 0,-1 0 0,0 1 0,0 0 0,0 0-1,0 1 1,0 0 0,13 7 0,-12-5-41,1-1 0,-1-1 1,1 1-1,-1-1 0,1-1 0,0 0 0,0-1 1,17 0-1,-22-1-78,0 0-349,0 0 0,0 0-1,0-1 1,0 0 0,0 0 0,0-1 0,10-3-1,-22 1-2598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103 228 11066,'-6'-3'8059,"1"-9"-6525,-3-9-1390,1 7-25,-50-116 533,44 104-520,6 13 20,7 13-145,0 0 0,0 0 1,0 0-1,1 0 0,-1 0 0,0 0 0,0 0 1,0 0-1,0 0 0,0 0 0,0 1 0,0-1 1,0 0-1,0 0 0,0 0 0,0 0 1,1 0-1,-1 0 0,0 0 0,0 0 0,0 0 1,0 0-1,0 0 0,0-1 0,0 1 0,0 0 1,0 0-1,0 0 0,1 0 0,-1 0 0,0 0 1,0 0-1,0 0 0,0 0 0,0 0 0,0 0 1,0 0-1,0 0 0,0 0 0,0 0 0,0 0 1,0 0-1,0-1 0,0 1 0,0 0 1,0 0-1,0 0 0,0 0 0,0 0 0,0 0 1,1 0-1,-1 0 0,0 0 0,0 0 0,0-1 1,-1 1-1,27 15 12,30 24 1,26 16-73,-77-52 46,6 4-30,-1 0 0,1 0-1,18 18 1,-28-24 36,1 1 0,-1-1 0,0 1 0,1 0 0,-1-1 0,0 1 0,0 0 0,0 0 0,0 0 0,-1 0 1,1 0-1,-1-1 0,1 1 0,0 3 0,-1-4 6,-1 1 0,1-1 0,0 0 0,-1 1 1,1-1-1,0 0 0,-1 1 0,0-1 0,1 0 0,-1 0 1,0 0-1,1 1 0,-1-1 0,0 0 0,0 0 0,0 0 1,0 0-1,0-1 0,0 1 0,0 0 0,-1 0 0,1 0 1,-2 0-1,-7 5 24,0-1 1,-1 1-1,-20 6 1,27-11-47,1 0-1,-1-1 1,1 1 0,-1-1 0,0 1-1,1-1 1,-1 0 0,0 0 0,1-1 0,-1 1-1,1-1 1,-1 0 0,1 0 0,-1 0-1,1 0 1,-1-1 0,-2-1 0,35 3-906,17 4 916,-44-4 10,0 0 0,1-1 0,-1 1 0,0-1 0,0 1 0,1-1 0,-1 0 0,0 1 0,0-1 0,0 0 0,0 0 0,0-1 0,0 1 0,0 0 0,0-1-1,-1 1 1,1-1 0,0 0 0,1-2 0,1-2 21,0 0-1,0-1 0,-1 1 1,4-11-1,2-4 32,68-122 710,-76 142-740,0-1-1,0 1 0,0-1 0,0 1 0,0 0 0,0-1 1,1 1-1,-1 0 0,0 0 0,1-1 0,1 0 0,-2 2-16,-1 0 0,1-1 0,-1 1 0,1 0-1,-1 0 1,1 0 0,-1 0 0,1 0-1,-1 0 1,1 0 0,0 0 0,-1 0 0,1 0-1,-1 0 1,1 0 0,-1 0 0,1 0 0,-1 1-1,1-1 1,-1 0 0,1 0 0,-1 1-1,2-1 1,0 3 13,1 0-1,0 0 1,0 1 0,-1-1-1,0 0 1,0 1 0,3 5-1,-1-2-7,3 8-194,1 0 0,-2 0 0,0 0 0,-1 1-1,4 20 1,-4 1-1386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1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33 13163,'-102'-28'4649,"125"25"-3969,9 2-288,12 1-152,10 3-48,-12-3-864,12 6-1416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45 12307,'20'-29'2325,"-8"13"2821,-16 32-4778,-1 0 1,-1 0 0,-1 0-1,0-1 1,-11 17 0,15-27-381,0 1 1,0-1-1,-1 0 1,1 0-1,-1 0 0,0-1 1,-1 1-1,1-1 1,-1 0-1,0 0 1,0-1-1,0 1 1,-1-1-1,-7 3 1,70-16-465,-16 3-948,69-22 0,-70 8-1604,-19 12 846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39 16203,'-38'-39'6522,"46"39"-3746,10 0-703,10 5-513,9 0-263,7 1-761,-2-2-264,4-4-272,-2-2-96,1-1-817,6 3-559,-6 6-1713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72 10778,'6'-49'6316,"-5"52"-5799,-1 0-1,1 0 0,-1 1 1,0-1-1,0 0 0,-1 0 1,1 1-1,-1 2 0,-15 40-933,11-32 767,-18 43-310,23-56-35,0-1-1,-1 1 1,1-1 0,-1 1-1,1-1 1,0 1 0,-1-1-1,1 1 1,-1-1-1,1 1 1,-1-1 0,1 0-1,-1 1 1,1-1 0,-1 0-1,0 1 1,1-1 0,-1 0-1,0 0 1,1 1 0,-1-1-1,1 0 1,-2 0-1,12 1 14,-6 0-68,0-1 0,0 0 0,-1-1 0,1 1 0,0-1 0,-1 1 0,1-1 0,-1 0 0,1-1 0,-1 1 0,1 0 0,-1-1 0,0 0 0,5-3 0,46-36-892,-39 29 934,-6 3 118,0 0 0,-1-1 0,0 0 0,0-1 0,-1 0 0,-1 0 0,0 0 0,6-17 0,-11 27-64,-1 1 7,0 0 0,0 0-1,0-1 1,0 1-1,0 0 1,1 0 0,-1 0-1,0 0 1,0 0 0,0 0-1,0 0 1,0 0 0,1-1-1,-1 1 1,0 0 0,0 0-1,0 0 1,0 0 0,0 0-1,1 0 1,-1 0 0,0 0-1,0 0 1,0 0 0,0 0-1,1 0 1,-1 0 0,0 0-1,0 0 1,0 0 0,0 0-1,1 0 1,-1 0 0,0 0-1,0 1 1,0-1 0,0 0-1,0 0 1,1 0 0,-1 0-1,0 0 1,0 0 0,0 0-1,0 1 1,0-1-1,0 0 1,0 0 0,1 0-1,-1 0 1,0 1 0,11 14 865,12 29-1330,-15-28 648,44 67-1506,-52-83 1108,1 1 1,-1 0-1,0 0 1,1 0-1,-1-1 1,0 1-1,0 0 1,0 0-1,0 0 1,0 0-1,0-1 1,0 1-1,0 0 1,0 0-1,0 0 1,0 0-1,-1 1 1,-3 2-2273</inkml:trace>
  <inkml:trace contextRef="#ctx0" brushRef="#br0" timeOffset="1">235 164 13075,'-69'-11'5033,"82"14"-3497,13 5-328,8 2-159,8-2-313,0-6-512,-3-1-312,-5 1-1032,-13-5-521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3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34 191 11282,'-34'0'4093,"35"-5"-1205,14-17-1950,1 4-203,28-21 0,-31 28-554,0 0 1,-1 0-1,-1-1 0,0-1 0,18-26 0,-24 30-155,-5 9 103,-1 21 229,4 1-194,1 1-1,0-1 0,2 0 1,9 26-1,-12-40-428,1 1 0,-1-1 0,1 0 0,1 0 0,-1 0 0,1-1 0,1 1 0,-1-1 0,1 0 0,1-1 0,-1 0 0,1 0 0,12 8-1,-12-12-1331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11442,'14'1'1647,"1"1"-1,-1 0 1,24 7-1,-29-6-1726,0 0 1,0-1-1,-1 0 1,2-1-1,-1 0 0,0 0 1,0-1-1,0 0 0,0-1 1,0 0-1,0 0 1,13-4-1,-13 1-169,0 0 1,0-1-1,0 0 1,-1 0-1,1-1 1,-1 0-1,11-11 1,-15 13 335,0 0 0,-1 1 0,1-2 0,-1 1 0,0 0 0,-1-1 0,1 1 0,-1-1 1,1 0-1,-1 0 0,-1 1 0,1-2 0,-1 1 0,0 0 0,1-9 0,-4 5 2706,-3 15-1452,-4 16-79,8-14-1056,0 0 1,0 0-1,1 0 1,0 1-1,0-1 0,1 0 1,3 16-1,-3-21-193,0-1-1,1 1 0,-1 0 0,0 0 0,1-1 1,0 1-1,0-1 0,0 1 0,0-1 0,0 0 1,0 1-1,0-1 0,1 0 0,-1-1 0,1 1 1,0 0-1,-1-1 0,1 1 0,0-1 0,0 0 1,0 0-1,0 0 0,0-1 0,5 2 0,-1-2 0,-1 1 0,1-1 0,-1 0 0,1-1-1,-1 1 1,1-1 0,-1-1 0,1 1 0,-1-1-1,0 0 1,0-1 0,8-3 0,-6 2-23,0-1 0,0 0 1,-1 0-1,1 0 0,-1-1 1,0 0-1,-1-1 0,8-8 1,-12 12-88,1-1 1,0-1 0,-1 1-1,0 0 1,0-1 0,0 1-1,-1-1 1,1 1 0,-1-1-1,0 0 1,0 0-1,-1 1 1,0-1 0,1 0-1,-2 0 1,1 0 0,0 0-1,-1 1 1,0-1 0,-3-8-1,4 13 10,0 0 0,-1 1 0,1-1-1,0 0 1,0 0 0,-1 0-1,1 1 1,0-1 0,0 0 0,-1 0-1,1 1 1,0-1 0,0 0 0,0 1-1,0-1 1,-1 0 0,1 0-1,0 1 1,0-1 0,0 0 0,0 1-1,0-1 1,0 0 0,0 1 0,0-1-1,0 0 1,0 1 0,0-1-1,0 0 1,0 1 0,0-1 0,0 0-1,0 1 1,0-1 0,0 0 0,1 1-1,6 21-2605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4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125 278 19788,'1'-5'237,"0"0"-1,0 0 1,0 0-1,1 0 1,-1 1-1,1-1 1,0 1-1,1-1 1,-1 1-1,1 0 1,3-4-1,-2 2-89,-1 1 0,1-1-1,-1 0 1,0 0 0,2-7-1,-4 6-218,1 1-1,-1-1 0,0 1 0,-1-1 1,0 1-1,0-1 0,0 1 0,-3-14 0,2 15-237,-1 0-1,1 0 1,-1 0-1,0 0 1,-1 0-1,1 0 1,-1 1-1,0-1 1,0 1-1,0 0 1,0 0-1,-1 0 1,0 0-1,0 0 1,0 1-1,0 0 1,0 0-1,-1 0 1,0 0-1,1 1 1,-1-1-1,0 1 1,0 0-1,0 1 1,0 0-1,-1-1 1,1 1-1,-8 0 1,-6-2-110,15 2 499,0 0 1,0 1-1,0-1 0,0 1 0,1 0 0,-1 0 0,0 0 0,-5 1 0,39 8 3616,161 11 883,-62-9-9793,-107-6 2285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11 9506,'69'60'3828,"-67"-58"-3655,-1-1 0,0 1 0,0-1 0,0 1 0,0 0 0,0 0 0,0-1 0,0 1 0,0 0 0,-1 0 0,1 0 0,-1 0 0,0 0 0,1 0 0,-1 0 0,0 0 0,0 0 0,0 0 1,0 0-1,-1 0 0,1 0 0,-1 0 0,1 0 0,-1 0 0,1 0 0,-1-1 0,0 1 0,-1 2 0,0-1 84,0 1 1,0-1-1,-1 0 0,1 1 0,-1-1 1,0 0-1,0-1 0,0 1 0,0-1 1,-4 3-1,1-2-27,1-1 1,-1 0 0,0 0-1,0 0 1,1-1-1,-1 0 1,-1 0 0,1-1-1,0 1 1,0-1-1,0-1 1,0 1 0,0-1-1,0 0 1,0 0-1,0-1 1,-10-4 0,13 5-181,-1-1 0,1 1 1,0-1-1,0 0 0,0 0 1,1 0-1,-1 0 0,0 0 1,1-1-1,0 1 0,-1-1 1,1 0-1,0 0 0,0 1 1,0-1-1,1-1 0,-1 1 1,1 0-1,0 0 0,0 0 1,0-1-1,0 1 0,0-1 1,1 1-1,-1 0 0,1-1 1,0 1-1,0-1 0,1 1 1,-1-1-1,1 1 0,0-4 1,0 3-45,0 0 1,0 1-1,0-1 0,1 0 1,-1 1-1,1-1 0,0 1 1,0-1-1,0 1 1,1 0-1,-1 0 0,1 0 1,-1 0-1,1 0 1,0 1-1,0-1 0,1 1 1,-1 0-1,5-3 0,-5 4-43,-1 0-1,1 1 0,0-1 1,-1 1-1,1 0 1,0 0-1,-1-1 0,1 2 1,0-1-1,0 0 0,-1 1 1,1-1-1,0 1 0,-1 0 1,1-1-1,0 1 0,-1 1 1,0-1-1,1 0 0,-1 1 1,0-1-1,1 1 0,-1 0 1,0-1-1,0 1 1,0 0-1,-1 0 0,4 5 1,18 30-1469,-4 3-613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105 207 12699,'-102'6'4961,"100"-32"-3113,7-10-1432,-5-8-128,5 5-152,3 10-160,-5 3-808,7 13-288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6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64 173 10738,'-50'33'4141,"50"-33"-3903,0 0 1,0 0-1,-1 1 0,1-1 1,0 0-1,-1 0 0,1 0 1,0 0-1,-1 1 1,1-1-1,0 0 0,-1 0 1,1 0-1,0 0 0,-1 0 1,1 0-1,-1 0 1,1 0-1,0 0 0,-1 0 1,1 0-1,0 0 0,-1-1 1,1 1-1,0 0 1,-1 0-1,1 0 0,-1-1 1,-2-10 1913,7-20-2825,-3 26 1166,0-4-449,-1 5-19,1-1 1,-1 1 0,1-1 0,0 1 0,0-1 0,0 1 0,1 0-1,-1-1 1,1 1 0,0 0 0,1 0 0,-1 0 0,1 1-1,-1-1 1,5-3 0,-6 6-21,0 1 0,0 0 0,0-1 1,0 1-1,0 0 0,0 0 0,0 0 0,0 0 0,0 0 0,0 0 0,0 0 0,0 0 0,0 1 0,1-1 1,-1 0-1,0 1 0,0-1 0,0 0 0,-1 1 0,1 0 0,1 0 0,23 16 71,-11-5-39,3 4 5,0-2-1,1 0 0,21 12 1,-38-25-18,0-1 0,0 1 1,0-1-1,0 1 0,0-1 0,0 1 1,0-1-1,0 0 0,0 1 0,0-1 0,1 0 1,-1 0-1,0 0 0,0 0 0,0 0 1,0 0-1,0 0 0,0 0 0,0 0 1,0 0-1,0-1 0,1 1 0,-1 0 0,0-1 1,0 1-1,0-1 0,0 1 0,-1-1 1,1 0-1,0 1 0,0-1 0,0 0 1,0 0-1,-1 1 0,1-1 0,0 0 1,-1 0-1,1 0 0,0 0 0,-1 0 0,0 0 1,1 0-1,-1 0 0,1 0 0,-1 0 1,0 0-1,0 0 0,0 0 0,0-1 1,1 1-1,-2 0 0,1 0 0,0 0 0,0 0 1,0 0-1,0 0 0,-1 0 0,1-2 1,-5-11 301,-5-17 246,-9-53-1,19 83-594,0 1 0,0-1 0,0 0 0,0 0 0,0 0 0,0 0 0,0 0 0,0 1 0,0-1 0,1 0 0,-1 0 0,0 0 0,1 1 0,-1-1 0,0 0 0,1 0 0,-1 1 0,1-1 0,-1 0 0,1 1 0,-1-1 0,1 0 0,0 1 0,-1-1 0,1 1 0,0-1 0,-1 1 0,1-1 0,0 1 0,0 0 0,-1-1 0,1 1 0,0 0 0,0 0-1,0-1 1,0 1 0,-1 0 0,1 0 0,0 0 0,0 0 0,0 0 0,0 0 0,-1 0 0,1 1 0,0-1 0,0 0 0,0 0 0,0 1 0,49 12-2328,-7 5 132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80 220 12859,'-41'-5'5209,"40"10"-3281,-1-2-39,-3-9-233,3 4-432,1 1-560,-4-22-456,-10-58-1024,9 42-496,4 3-1145,2 2-2688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13363,'1'-7'5156,"13"-10"-3564,-7 9-1250,1 2 1,0-1-1,0 1 0,0 0 1,1 1-1,14-8 0,-17 11-131,1-1 0,-1 1 0,0 0 0,0 0 0,1 0 0,-1 1 0,1 0 0,-1 1 0,1-1 0,0 1 0,-1 0-1,13 3 1,-18-3-184,0 1-1,0-1 1,0 1-1,0 0 1,1-1 0,-1 1-1,0 0 1,0 0-1,0 0 1,-1 0-1,1 0 1,0 0-1,0 0 1,-1 0-1,1 0 1,0 1-1,-1-1 1,1 0-1,-1 0 1,1 1-1,-1-1 1,0 0-1,0 0 1,1 1-1,-1-1 1,0 0 0,0 1-1,0-1 1,0 0-1,-1 3 1,1 1 13,-1 0-1,0 0 1,0 0 0,0 0 0,0 0 0,-3 6 0,1-7-26,1 0 0,0-1 0,-1 1-1,0-1 1,0 0 0,0 0 0,0 0 0,0 0 0,0-1 0,-1 1 0,0-1-1,1 0 1,-1 0 0,0 0 0,-4 1 0,-8 3-26,-1-1 0,-24 4-1,19-5-197,39-7-789,0 1 0,1 0 0,-1 1 0,31 2 0,71 16-1227,-33-4 1468,-83-13 877,0 1 0,1 0 0,-1 0 0,0 0 0,1 0 0,-1 0 0,0 1 0,0-1 1,0 1-1,3 2 0,-5-3-33,0 0 1,0-1-1,-1 1 0,1 0 1,0 0-1,-1-1 1,1 1-1,0 0 0,-1 0 1,1 0-1,-1 0 1,0-1-1,1 1 1,-1 0-1,0 0 0,1 0 1,-1 0-1,0 0 1,0 0-1,0 0 1,0 0-1,0 0 0,0 0 1,0 0-1,0 0 1,0 0-1,-1 0 0,1 0 1,0 0-1,0 0 1,-1 0-1,1 0 1,-1 0-1,1 0 0,-1 0 1,0 1-1,-3 2 180,0 0 0,-1 0-1,1-1 1,-1 1 0,1-1-1,-1 0 1,0 0 0,0-1-1,0 1 1,-1-1 0,1 0-1,0 0 1,-1-1 0,0 0 0,1 0-1,-1 0 1,-6 0 0,10-2-229,0 1 0,0-1 0,0 0 1,0 0-1,0 0 0,0 0 0,0 0 0,0 0 1,0-1-1,1 1 0,-1 0 0,0-1 1,1 0-1,0 1 0,-1-1 0,1 0 1,0 1-1,0-1 0,-2-3 0,2 3-54,1 1-1,-1 0 0,1 0 1,-1 0-1,1 0 0,-1 0 1,1 0-1,0-1 1,0 1-1,-1 0 0,1 0 1,0 0-1,0-1 0,0 1 1,0 0-1,1 0 0,-1-1 1,0 1-1,0 0 0,1 0 1,-1 0-1,1 0 1,-1 0-1,1-1 0,-1 1 1,1 0-1,0 0 0,-1 0 1,1 0-1,0 1 0,0-1 1,0 0-1,0 0 1,0 0-1,0 1 0,2-2 1,11-6-395,-11 6 202,0-1-1,0 2 0,1-1 1,-1 0-1,0 1 1,1-1-1,-1 1 1,1 0-1,0 0 0,-1 1 1,1-1-1,-1 1 1,1 0-1,4 0 0,21 7-1809,0 4-754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07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10 122 13139,'51'39'5713,"-66"-53"-3040,-3-4-825,7 2-208,1-9-455,4 2-281,6 1-528,5 0-352,1 5-984,9 13-553,3 8-1007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2.4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968 0 12027,'2'9'4594,"6"3"-2348,3 3-935,-5 0-858,0 0 0,-2 0 0,0 0 0,0 1 0,-1 0 0,-1-1 0,-1 1 0,-1 30 0,-4 9-32,-12 63 0,13-100-305,-14 75 187,-4 0-1,-52 146 1,48-177-104,-2 0 1,-4-3-1,-1 0 0,-64 84 1,-306 317 539,365-422-1643,-3-1 0,-66 47 0,17-25-1636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32 13539,'25'-31'5105,"-33"57"-3993,-1 6-184,-13 1-391,-4-1-137,-4-7-176,0-8-112,2-12-592,10-3-409,3-7-791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3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12 203 10402,'0'0'98,"-1"1"0,1-1 0,-1 0 0,1 0 0,-1 0 0,0 0 0,1 1 0,-1-1 0,1 0 0,-1 0 1,1 1-1,-1-1 0,1 0 0,0 1 0,-1-1 0,1 1 0,-1-1 0,1 0 0,0 1 0,-1-1 0,1 1 0,0-1 0,-1 1 0,1-1 0,0 1 0,0-1 0,0 1 0,-1 0 0,1-1 0,0 1 0,0-1 0,0 1 0,0-1 0,0 1 0,0 0 0,0-1 0,0 1 0,0 0 0,2 0 25,-1 1-1,0-1 1,1 0-1,-1 0 1,1 0-1,0 0 1,-1 0-1,1 0 1,0 0-1,-1-1 1,1 1-1,2 0 1,9 3 217,0-1 1,0-1-1,18 2 1,-24-4-182,0 0 1,0 0-1,0 0 1,0-1-1,0 0 1,-1 0-1,1-1 1,0 0-1,0 0 0,-1-1 1,11-5-1,-16 7-123,0 0-1,0 0 1,-1 0-1,1 0 1,0 0-1,-1 0 1,1 0-1,-1 0 1,1 0-1,-1 0 1,1 0-1,-1-1 1,0 1-1,0 0 1,1 0-1,-1 0 1,0-1-1,0 1 1,0 0-1,0 0 1,-1 0-1,1-1 1,0 1-1,0 0 1,-1 0-1,1 0 1,-1 0-1,1 0 1,-1 0-1,0-2 1,-22-30 745,14 23-435,0 1-1,-1 1 1,-19-13-1,-14-13 742,42 33-1071,0 1 0,1-1 0,-1 1 0,1-1 0,-1 0 1,1 0-1,-1 1 0,1-1 0,-1 0 0,1 0 0,0 1 1,-1-1-1,1 0 0,0 0 0,0 0 0,0 0 0,-1 0 1,1 1-1,0-1 0,0 0 0,0 0 0,0 0 0,1 0 0,-1 0 1,0 0-1,0 0 0,1-2-5,0 1-1,1 0 1,-1 0 0,0 0-1,1 0 1,-1 0-1,1 1 1,-1-1 0,4-3-1,1 1-60,-1 0-1,0 1 1,1 0-1,-1-1 1,1 2 0,12-5-1,-13 6-113,-1 0 0,1 0 1,0 1-1,0 0 0,0 0 0,0 0 1,-1 1-1,1 0 0,0 0 0,6 2 0,15 11-1623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4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11226,'40'39'4585,"-48"-42"-744,13-7-2112,-5-6-217,-2-17-568,-3-3-304,1 5-448,2 4-248,0 14-1008,1 3-688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11290,'67'6'5556,"-58"-4"-5454,0-1 1,0 0-1,1 0 1,-1-1-1,0 0 0,0 0 1,1-1-1,-1-1 0,0 1 1,0-1-1,9-4 1,-17 6-70,0-1 0,-1 1 0,1 0 1,-1-1-1,1 1 0,-1 0 1,1-1-1,-1 1 0,1-1 1,-1 1-1,0-1 0,1 1 0,-1-1 1,0 1-1,1-1 0,-1 0 1,0 1-1,0-1 0,1 1 1,-1-1-1,0 0 0,0 1 1,0-1-1,0 0 0,0 1 0,0-1 1,0 1-1,0-1 0,0 0 1,0 1-1,0-1 0,0 0 1,-1 1-1,1-1 0,0 1 0,0-1 1,-1 0-1,1 1 0,-1-2 1,-15-21 631,-14-9 374,-44-38 0,44 43-594,28 25-416,-1 0 0,1 0 0,0-1 0,-1 1 0,1-1 0,1 1 0,-1-1 0,0 0 0,1 0 0,-1 1 0,1-1 0,0 0 0,0-1 0,0 1 0,-1-4 0,2 5-32,0 1-1,1-1 0,-1 0 0,0 1 1,1-1-1,-1 1 0,1-1 0,-1 0 1,1 1-1,0-1 0,-1 1 0,1 0 1,0-1-1,0 1 0,0 0 0,0-1 0,0 1 1,1 0-1,-1 0 0,0 0 0,1 0 1,-1 0-1,0 0 0,1 0 0,-1 1 1,1-1-1,-1 0 0,4 0 0,0-1-121,0 0-1,1 1 0,-1 0 1,0 0-1,1 0 1,-1 1-1,1 0 1,-1 0-1,1 0 0,-1 0 1,10 3-1,27 10-1369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5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53 360 14691,'-3'-8'8598,"-5"-15"-7995,6 17 500,-4-17-761,2-1 1,0 0-1,-1-43 0,1 9-3270,-5 1-3910,7 49 1105,-3-5 14336,5 13-8330,8-7 3583,4 0-5068,-4 2 1444,0 0 37,0 0 0,-1 1 0,2 0-1,9-3 1,-15 6-172,1 0-1,-1 0 1,1 0-1,-1 1 0,1-1 1,-1 1-1,1 0 1,-1 1-1,1-1 0,-1 0 1,1 1-1,-1 0 1,1 0-1,-1 0 0,1 0 1,3 2-1,-4-2-62,-1 0 1,0 1-1,1-1 0,-1 0 1,0 1-1,0 0 0,0-1 1,0 1-1,0 0 0,0 0 1,0 0-1,0 0 0,-1 1 1,1-1-1,-1 0 0,0 1 1,0-1-1,0 1 0,0-1 1,0 1-1,0-1 0,-1 1 1,1 0-1,-1-1 0,0 1 1,1 0-1,-1-1 0,-1 1 1,1 3-1,-1-2-17,-1 1 0,1 0 1,-1-1-1,0 0 0,0 1 1,-1-1-1,1 0 0,-1 0 1,0 0-1,0-1 0,0 1 1,0-1-1,-1 1 0,1-1 1,-8 5-1,5-5-81,0 0 0,0 0 1,0 0-1,0 0 0,0-1 0,-1 0 0,1-1 0,-10 2 0,-30 0-3400,51-9-1432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11154,'-4'10'4385,"4"14"-2856,-4-8-409,10 10 0,2-5-88,12-4-223,7-1-225,6-5-296,7-6-96,-5-11-264,-8-6-200,4-2-561,-10-3-351,0 8-624,1-3-2665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17 8650,'16'0'4337,"15"-5"-232,1-5-2713,7 9-208,-3 1-128,-3 1-535,-4 9-209,-6 2-752,-2-3-417,-8 1-1167,-3-2-1761</inkml:trace>
  <inkml:trace contextRef="#ctx0" brushRef="#br0" timeOffset="1">0 167 13579,'4'4'4769,"17"5"-4177,3-8-152,20 6-88,3-6-48,0 1-480,10 6-488,-10-5-1496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24 11955,'21'-14'1943,"-6"5"55,-30 22-742,-28 18 100,23-16-175,-31 26-1,46-36-989,1-1-1,-1 1 1,1 0-1,0 1 1,0-1 0,1 1-1,0-1 1,0 1-1,0 0 1,1 0-1,-3 8 1,5-13-177,0 0 1,-1 0-1,1 0 1,0 0-1,0 0 0,0 0 1,0 0-1,0 0 1,0 0-1,0 0 1,0 0-1,1 0 1,-1 0-1,0 0 1,1 0-1,-1 0 1,0 0-1,1 0 1,-1 0-1,1 0 1,0 0-1,-1 0 1,1-1-1,0 1 0,-1 0 1,2 0-1,0 1 0,0-1-1,1 0 1,-1 0-1,0 0 0,1 0 1,-1 0-1,1-1 1,-1 1-1,0-1 0,5 1 1,1-1-24,0 0 0,0 0 0,0-1 1,0 0-1,0 0 0,8-3 0,-4-1-21,-1-1 0,0 0-1,0-1 1,-1 0 0,1 0 0,-1-1-1,12-13 1,-8 8 61,30-22-1,-44 35-45,1 1 0,-1-1 0,1 0-1,-1 1 1,0-1 0,1 0-1,-1 1 1,0-1 0,1 1 0,-1-1-1,0 1 1,0-1 0,1 0 0,-1 1-1,0-1 1,0 1 0,0-1 0,0 1-1,1-1 1,-1 1 0,0-1-1,0 1 1,0-1 0,0 1 0,-1 0-1,9 24-911,19 14-552,-25-37 1275,1 0 0,-1 0 0,1 0 0,0 0 0,-1 0 0,1-1 0,0 1 0,4 1 0,-6-3 187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12747,'0'-2'10102,"0"-14"-9143,2 5-685,1 1 1,0 0-1,8-19 1,-5 15-120,-6 13-135,0 0 0,1 1-1,-1-1 1,0 0-1,1 0 1,-1 0-1,1 0 1,-1 1 0,1-1-1,0 0 1,-1 0-1,1 1 1,0-1 0,-1 0-1,1 1 1,0-1-1,0 1 1,-1-1-1,1 1 1,0 0 0,0-1-1,0 1 1,0 0-1,0-1 1,0 1 0,0 0-1,1 0 1,0 0 0,0 0 1,0 1-1,1-1 1,-1 1-1,0 0 1,0-1-1,0 1 1,0 0-1,0 0 1,0 1-1,2 0 0,7 6 17,-1 1-1,-1-1 1,10 12-1,-17-17-17,15 16 13,-11-12-43,-1 0-1,1 0 0,1-1 1,-1 1-1,1-2 0,0 1 1,14 7-1,-21-12 12,1-1 0,-1 0 0,1 1 1,-1-1-1,1 0 0,-1 0 0,1 0 1,-1 0-1,1 1 0,-1-1 0,1 0 0,-1 0 1,1 0-1,0 0 0,-1 0 0,1 0 0,-1 0 1,1-1-1,-1 1 0,1 0 0,-1 0 0,1 0 1,-1 0-1,1-1 0,-1 1 0,1 0 1,-1 0-1,1-1 0,-1 1 0,1-1 0,-1 1 1,0 0-1,1-1 0,-1 1 0,0-1 0,1 1 1,-1-1-1,0 1 0,1 0 0,-1-1 0,0 0 1,0 1-1,0-1 0,0 1 0,1-1 0,-1 1 1,0-1-1,0 1 0,0-1 0,0 1 1,0-1-1,0 0 0,0 1 0,0-1 0,-1 1 1,1-1-1,-6-38 42,5 34-29,-1 0-35,1 0 1,0 0-1,0 0 1,1 0 0,0 0-1,-1-1 1,2 1-1,-1 0 1,0 0 0,1 0-1,0 0 1,0 0-1,1 0 1,-1 0 0,1 1-1,0-1 1,1 0-1,-1 1 1,1 0 0,3-5-1,8-13-802,-13 20 668,-1 0 0,1 1-1,0-1 1,0 0 0,0 1-1,0-1 1,0 0 0,0 1-1,1-1 1,-1 1 0,0 0-1,1-1 1,-1 1 0,1 0-1,0 0 1,-1 0 0,1 0-1,0 0 1,0 0 0,-1 1-1,1-1 1,4 0 0,8 0-300,-1 0 0,1 2 0,0-1 0,0 2 0,-1 0 0,26 7 0,-28-9 704,-10 0-220,-1 0 0,1 0 0,-1 0 0,0 0 0,1 0 0,-1 0 0,1 0 0,-1 0 0,0 0 0,1 0 0,-1 1 0,0-1 0,1 0 0,-1 0 0,1 0 0,-1 0 0,0 1 0,1-1 0,-1 0 0,0 0 0,0 1 0,1-1 0,-1 0 0,0 0 0,0 1 0,1-1 0,-1 0 0,0 1 0,0-1 0,0 0 0,1 1 0,-1-1 0,0 1 0,0-1 0,0 0 0,0 1 0,0-1 0,0 1 0,0-1 0,0 0 0,0 1 0,0-1 0,0 0 0,0 1 0,0-1 0,0 1 0,0-1 0,0 0 0,0 1 0,-1 0 1,1 9 432,1 1 0,1 0 0,0-1 0,0 1 0,1-1 0,5 15 0,-7-22-423,1-1-1,-1 1 1,0-1 0,1 1-1,0-1 1,0 1 0,0-1-1,0 0 1,0 0 0,0 0-1,0 0 1,1 0 0,-1-1-1,1 1 1,-1-1 0,1 1-1,0-1 1,-1 0 0,1 0-1,0 0 1,0-1 0,0 1-1,0-1 1,0 1 0,0-1-1,0 0 1,5 0 0,1-1-65,-1 0 0,1 0 1,0-1-1,-1 0 0,0 0 0,14-6 1,-16 5-471,1-1 1,-1 1 0,0-1 0,-1-1 0,7-5 0,-1 2-1212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9290,'10'4'4985,"16"2"-104,10 2-3089,3 0-463,3-1-209,-1-7-568,-1 2-176,-2-4-544,-1-1-488,-17 1-984,-7 0-497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3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1 266 10530,'0'18'562,"4"9"8113,2-49-6756,28-141 2143,-34 163-4052,1-1-1,-1 0 1,0 0-1,0 1 1,1-1-1,-1 0 0,1 0 1,-1 1-1,0-1 1,1 1-1,-1-1 1,1 0-1,0 1 1,-1-1-1,1 1 1,-1-1-1,1 1 1,0 0-1,-1-1 1,1 1-1,0-1 1,0 1-1,-1 0 1,1 0-1,1-1 0,23 4-17,25 21-206,-44-20 217,53 33-257,-41-25 137,0-1 0,0 0-1,28 10 1,-45-21 148,0 0 1,0-1-1,0 1 0,0-1 1,0 1-1,-1-1 0,1 0 1,0 1-1,0-1 0,0 0 0,-1 0 1,1 0-1,0 1 0,-1-1 1,1 0-1,-1 0 0,1 0 1,-1 0-1,1 0 0,-1 0 1,0 0-1,0 0 0,1 0 1,-1 0-1,0 0 0,0-2 1,-2-71 1304,1 53-1046,0 0-1,4-39 0,-3 59-342,0-1 1,0 1-1,0-1 0,0 1 0,1-1 1,-1 1-1,0 0 0,1-1 0,-1 1 1,1-1-1,-1 1 0,1 0 0,0 0 1,0-1-1,-1 1 0,1 0 0,0 0 1,0 0-1,0 0 0,0 0 0,0 0 1,1 0-1,-1 0 0,0 0 0,0 1 1,0-1-1,1 0 0,-1 1 0,0-1 1,1 1-1,-1-1 0,1 1 0,-1 0 1,1 0-1,-1-1 0,0 1 0,1 0 1,-1 0-1,3 1 0,24 5-2462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3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0 10426,'1'4'816,"0"1"-1,-1-1 1,1 0-1,-1 0 1,0 0-1,-1 0 1,0 5-1,-11 31 1157,2-18-2281,-20 31-1,19-35 948,-1 3-527,-20 34 714,-1-2 1,-71 85 0,86-123 126,36-26-376,4 3-859,-1 1 0,1 1 0,1 1 0,-1 0 0,37-1 0,119 7-3784,-1-1 2326,-150-2 1810,-7-1 25,0 2 0,25 1 0,-42 0 24,1 0 0,-1 0 0,1 0 0,0 1 0,-1 0 0,1 0 0,-1 0 0,1 0 0,-1 0 0,0 1 0,1 0 0,-1-1 0,0 1 0,0 0 0,0 1 0,0-1 0,-1 0 0,5 6 0,-6-8-22,0 1 1,-1 0 0,1 0-1,0 0 1,-1 1-1,1-1 1,-1 0 0,1 0-1,-1 0 1,0 0 0,1 0-1,-1 1 1,0-1-1,0 0 1,0 0 0,0 0-1,0 1 1,0-1-1,0 0 1,0 0 0,0 0-1,-1 1 1,1-1-1,-1 2 1,0-1 13,-1-1 0,1 0 0,0 1 0,-1-1 0,1 0 0,-1 1 0,1-1 0,-1 0-1,0 0 1,1 0 0,-1-1 0,0 1 0,0 0 0,-2 0 0,-3 1 149,0 0 0,-1-1 0,1 0 0,-1-1 0,0 1 0,1-1 0,-9-1 0,8-1-98,-1-1-1,1 1 1,0-1 0,0-1 0,1 1-1,-1-2 1,1 1 0,0-1 0,0 0-1,0 0 1,0 0 0,1-1 0,0 0-1,0-1 1,1 1 0,-7-11 0,9 12-128,-1-1 0,1 1 0,0-1 1,0 1-1,1-1 0,0 0 0,0 0 0,0 0 1,1 0-1,0 0 0,0 0 0,0 0 1,1 0-1,0-1 0,0 1 0,1 0 0,-1 0 1,1 0-1,1 0 0,-1 0 0,1 0 1,0 0-1,4-7 0,-4 9-63,0 0 0,1 1 0,-1-1 0,1 1 0,0 0 0,0-1 0,0 1 0,1 1 0,-1-1 0,1 0 1,0 1-1,-1 0 0,1 0 0,0 0 0,0 0 0,0 0 0,1 1 0,-1 0 0,0 0 0,0 0 0,1 1 0,-1-1 0,1 1 0,8 0 0,-4 1-286,-1 1-1,1-1 0,0 1 1,0 1-1,-1 0 0,1 0 0,-1 1 1,0 0-1,0 0 0,0 1 1,10 7-1,22 21-2044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14403,'6'0'5601,"14"2"-3888,6 1-721,6-8-392,4 5-248,5-2-464,-2-1-464,9-3-1328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8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5 189 12019,'0'0'10098,"0"-2"-8810,0-12-672,-1-25-296,-3-43-816,12 51-528,1 10-1081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33 9434,'33'-31'4068,"-33"31"-4001,0-1 1,1 1 0,-1 0 0,0 0 0,0 0-1,0 0 1,1 0 0,-1 0 0,0 0 0,1 0-1,-1-1 1,0 1 0,0 0 0,1 0 0,-1 0-1,0 0 1,0 0 0,1 0 0,-1 1 0,0-1-1,0 0 1,1 0 0,-1 0 0,0 0 0,1 0-1,-1 0 1,0 0 0,0 0 0,0 1 0,1-1 0,-1 0-1,0 0 1,0 0 0,0 1 0,1-1 0,-1 0-1,0 0 1,0 0 0,0 1 0,0-1 0,0 0-1,1 0 1,-1 1 0,0-1 0,0 0 0,0 0-1,0 1 1,0-1 0,0 0 0,0 0 0,0 1-1,0-1 1,0 0 0,0 1 0,0-1 0,0 0-1,0 0 1,0 1 0,-1-1 0,1 22 584,-1-19-426,-1 15 159,-2 0 0,0 0 0,-1-1 0,0 0 0,-2 0 0,0 0 0,-1-1 0,0 0 0,-16 22 0,40-49-189,0 1 0,18-8 0,-20 11-142,-7 3-51,0 0 1,0 1 0,1 0-1,0 1 1,-1 0 0,1 0 0,0 0-1,0 1 1,0 0 0,0 1-1,0 0 1,0 0 0,0 1-1,0 0 1,0 0 0,0 1 0,0 0-1,-1 0 1,1 0 0,0 1-1,-1 1 1,0-1 0,0 1-1,0 1 1,0-1 0,9 10 0,-4-7-1703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1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101 178 11803,'-83'36'4023,"83"-36"-3962,-1 0 0,1 1 0,0-1 1,-1 0-1,1 0 0,0 1 0,-1-1 0,1 0 0,-1 0 0,1 0 0,0 1 0,-1-1 1,1 0-1,-1 0 0,1 0 0,0 0 0,-1 0 0,1 0 0,-1 0 0,1 0 0,-1 0 1,1 0-1,0 0 0,-1 0 0,1 0 0,-1 0 0,1-1 0,0 1 0,-1 0 1,1 0-1,-1 0 0,1-1 0,0 1 0,-1 0 0,1 0 0,0-1 0,-1 1 0,1 0 1,0 0-1,0-1 0,-1 1 0,1-1 0,0 1 0,0 0 0,-1-1 0,1 1 0,0 0 1,0-2-1,4-16 603,-3 14-323,3-68 1462,3-14-986,-7 86-810,0-1 0,0 1-1,0 0 1,0-1 0,0 1 0,0 0-1,0-1 1,0 1 0,0-1 0,0 1-1,0 0 1,0-1 0,0 1 0,0 0-1,1-1 1,-1 1 0,0 0 0,0-1-1,0 1 1,1 0 0,-1 0 0,0-1-1,0 1 1,1 0 0,-1 0 0,0-1-1,1 1 1,-1 0 0,0 0 0,1 0-1,-1-1 1,0 1 0,1 0 0,-1 0-1,0 0 1,1 0 0,0 0 0,12 12 255,15 37 245,-18-31-261,-8-16-213,1 3 33,0 0-1,0-1 0,1 1 1,0-1-1,7 7 0,-10-10-55,1 0-1,-1-1 1,1 1 0,-1 0 0,0-1-1,1 1 1,-1-1 0,1 1-1,0-1 1,-1 0 0,1 1-1,-1-1 1,1 0 0,-1 0-1,1 0 1,0 0 0,-1-1-1,1 1 1,-1 0 0,1-1-1,-1 1 1,1-1 0,-1 1 0,3-2-1,7-4 10,0-1-1,-1 0 1,1-1-1,-2 0 1,1 0-1,-1-1 1,0 0-1,-1 0 1,0-1-1,0 0 0,-1-1 1,-1 0-1,6-12 1,-9 23-59,1 8 14,6 17-6,-6-12 7,0-4-148,1 0-1,-1 0 0,1 0 0,1-1 1,11 14-1,-16-20 10,0 0 0,0-1 0,1 1 0,-1-1 0,1 0 0,-1 1 0,1-1 0,-1 0 0,1 0 0,0 0 0,-1 0 0,1 0 0,0 0 0,0-1 0,0 1 0,0-1 0,-1 1 0,1-1 0,0 1 0,0-1 0,0 0 0,0 0 0,0 0 0,0 0 0,0-1 0,0 1 0,0 0 0,0-1 1,0 1-1,0-1 0,-1 0 0,1 0 0,0 0 0,0 1 0,-1-2 0,4-1 0,7-9-2397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6569,'20'-1'730,"0"-1"1012,1 1 0,37 4 1,-54-3-1453,0 0 1,1 1 0,-1 0-1,0 0 1,1 0-1,-1 1 1,0 0 0,0-1-1,0 1 1,0 0 0,-1 1-1,1-1 1,-1 1 0,1 0-1,-1 0 1,0 0 0,0 0-1,0 0 1,3 5 0,-5-6-160,0-1 1,-1 0 0,1 1 0,-1-1 0,0 0 0,1 1 0,-1-1 0,0 1 0,0-1 0,1 0 0,-1 1-1,0-1 1,-1 1 0,1-1 0,0 0 0,0 1 0,-1-1 0,1 1 0,0-1 0,-1 0 0,-1 3-1,1-1 80,-1-1-1,0 1 0,0-1 0,0 1 1,0-1-1,0 0 0,-1 0 0,1 0 0,-6 4 1,5-4-83,0-1 0,0 1 0,0 0 1,0-1-1,0 0 0,0 1 0,0-1 0,-1 0 1,1-1-1,0 1 0,-1-1 0,1 1 0,-1-1 1,1 0-1,-1 0 0,1-1 0,0 1 0,-1-1 1,1 1-1,-4-2 0,3-2-96,0 1 0,0-1 1,1 0-1,-1 0 0,1 0 0,0 0 1,0-1-1,1 1 0,-1-1 0,1 1 1,0-1-1,0 0 0,0 0 0,1 0 1,0 0-1,0-1 0,0 1 0,0 0 1,1-10-1,0 10-65,0 0 1,1 0-1,-1 0 1,1 0-1,0 0 1,0 0-1,1 0 1,-1 0-1,5-7 1,-5 10-18,0-1 1,1 1-1,-1 0 0,1 0 1,0 0-1,0 0 1,0 0-1,0 0 0,0 0 1,0 1-1,0-1 0,1 1 1,-1-1-1,0 1 1,1 0-1,-1 0 0,1 0 1,3-1-1,-3 2-62,0 0 0,0 0 0,1 0 1,-1 1-1,0-1 0,0 1 0,0-1 0,0 1 0,0 0 0,0 0 0,0 1 0,0-1 0,-1 0 1,1 1-1,0 0 0,-1 0 0,1 0 0,3 4 0,4 3-887,-1 0 0,15 21-1,-6-6-1484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9754,'0'0'3793</inkml:trace>
  <inkml:trace contextRef="#ctx0" brushRef="#br0" timeOffset="1">35 195 13283,'21'41'5593,"-21"-48"-3449,3-2-479,-1-11-169,0-4-480,1-5-231,2 1-497,-2-1-136,-3-2-448,0 6-369,-3 6-1063,3 4-640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 11210,'-31'8'5450,"57"-12"-1250,9 0-2951,13 0-65,-5 4-496,-4-1-264,-3 2-320,-5 1-296,-2 3-1096,-3-5-600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128 123 9530,'46'53'4560,"-45"-52"-4384,0 0 1,0 0 0,-1 0 0,1 0 0,0 1-1,0-1 1,-1 0 0,1 0 0,-1 0-1,1 1 1,-1-1 0,1 0 0,-1 1-1,0-1 1,0 1 0,0-1 0,0 0-1,0 1 1,0-1 0,0 0 0,0 1 0,0-1-1,-1 0 1,1 1 0,0-1 0,-1 0-1,1 1 1,-1-1 0,0 0 0,1 0-1,-1 1 1,0-1 0,0 0 0,0 0-1,0 0 1,0 0 0,0 0 0,-1 1 0,-3 1 139,0 0 0,-1 0 0,1 0 0,0-1 0,-1 1 1,-5 0-1,10-2-257,-3 0 108,-1 1 1,0-1 0,1 0 0,-1 0 0,0-1-1,0 0 1,0 1 0,1-1 0,-1-1 0,0 1-1,0-1 1,1 0 0,-1 0 0,0 0 0,1-1-1,-1 1 1,-6-5 0,8 4-160,0 0 1,1 0-1,-1 0 0,1 0 1,0-1-1,0 0 1,-1 1-1,1-1 0,1 0 1,-1 0-1,0 0 0,1 0 1,0 0-1,-1 0 1,1 0-1,0 0 0,1-1 1,-1 1-1,1 0 0,-1-1 1,1 1-1,0 0 1,0-1-1,1 1 0,0-7 1,1 4-124,0-1 0,0 1 0,1-1 1,0 1-1,0 0 0,1 0 0,0 0 1,0 0-1,0 1 0,0 0 0,11-10 1,-13 13-14,1-1 0,0 1 0,0 0 0,0 0 0,1 0 0,-1 1 1,0-1-1,1 1 0,-1-1 0,0 1 0,5-1 0,-6 2 20,0 0-1,0 0 0,1 0 1,-1 0-1,0 0 1,0 1-1,0-1 0,0 1 1,0-1-1,0 1 1,0 0-1,0-1 1,0 1-1,-1 0 0,1 0 1,0 1-1,0-1 1,-1 0-1,1 0 0,2 4 1,30 34-793,43 67 0,-76-116 4459,-2-33-2900,1 9-498,0 27-123,1 1 0,0 0 0,0 0 0,0 0 0,1 0 0,0 0 0,0 0-1,0 0 1,1 1 0,0-1 0,0 1 0,1-1 0,-1 1 0,1 0 0,0 1 0,0-1 0,1 1 0,6-6 0,-8 8-39,0 0 1,0 0-1,1 0 0,-1 0 1,0 0-1,1 1 0,-1 0 1,1 0-1,-1 0 0,1 0 1,0 0-1,-1 1 0,1 0 1,0-1-1,-1 1 0,1 1 1,0-1-1,-1 0 0,1 1 1,0 0-1,-1 0 1,1 0-1,-1 0 0,1 1 1,-1-1-1,0 1 0,1 0 1,-1 0-1,0 0 0,3 3 1,-6-3 3,0 0 1,0 0 0,0-1-1,0 1 1,-1 0 0,1-1-1,0 1 1,-1 0 0,0-1-1,1 1 1,-1-1-1,0 1 1,0-1 0,0 1-1,0-1 1,0 1 0,0-1-1,0 0 1,-1 2 0,-28 33-15,19-25 16,6-6 9,0 0 1,0 0 0,1 0 0,0 0-1,0 1 1,0-1 0,-3 8 0,7-12-12,0 0-1,-1 1 1,1-1 0,0 0 0,-1 0 0,1 0 0,0 1-1,0-1 1,0 0 0,0 0 0,1 1 0,-1-1 0,0 0-1,0 0 1,1 0 0,-1 0 0,0 1 0,2 1 0,-1-1-5,1-1 0,0 1 0,-1 0 0,1 0 1,0-1-1,0 1 0,0-1 0,0 1 0,0-1 0,1 0 1,-1 0-1,4 2 0,6 0-6,0 0 1,0-1-1,0 0 1,0-1-1,0-1 1,0 1-1,0-2 1,0 0-1,0 0 0,0-1 1,-1 0-1,1-1 1,0-1-1,-1 0 1,0 0-1,17-10 1,-27 13 9,-1 1 1,1-1 0,0 1-1,0-1 1,0 1 0,0-1-1,0 1 1,0 0 0,0-1 0,1 1-1,-1 0 1,0 0 0,0 0-1,0 0 1,0 0 0,0 0-1,0 0 1,0 0 0,0 0-1,0 0 1,1 1 0,-1-1 0,0 0-1,0 1 1,1 0 0,-1 0 92,1-1-31,6 2-58,-1 0 1,1 1 0,-1 0-1,1 0 1,-1 0-1,0 1 1,0 0-1,10 9 1,11 4 5,-19-14-99,-1-1-1,1 0 1,0-1-1,0 0 1,0 0-1,0-1 1,0 0 0,0 0-1,0-1 1,0 0-1,0-1 1,12-4-1,-14 5-146,-5 0-22,0 1 1,0-1-1,0 0 1,0 0-1,0 0 1,0 0 0,-1 0-1,1-1 1,0 1-1,-1 0 1,1-1-1,-1 1 1,1-1-1,-1 0 1,1 1 0,1-4-1,0-5-1287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1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38 12403,'-23'-37'4777,"65"40"-3281,1-2-432,-8 8-224,-9-9-239,-9 3-369,0 5-136,-8-6-649,-1 4-375,-5 1-904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1:2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12891,'16'3'5129,"17"-3"-3113,1 1-895,13 4-417,-13-6-168,4 4-320,-11-1-288,-14-6-1128,7 9-537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3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65 12667,'0'-2'491,"1"-1"0,-1 0 0,0 0 1,0 1-1,0-1 0,0 0 1,0 1-1,-1-1 0,1 0 0,-1 0 1,0 1-1,1-1 0,-1 1 0,-1-1 1,1 1-1,0-1 0,0 1 0,-1 0 1,-3-4-1,4 5-376,-1-1-1,0 1 1,0 0 0,0 1 0,0-1-1,0 0 1,0 0 0,0 1-1,0 0 1,0-1 0,0 1 0,0 0-1,-1 0 1,1 0 0,0 0 0,0 0-1,0 1 1,0-1 0,0 0-1,0 1 1,0 0 0,0-1 0,0 1-1,0 0 1,-4 3 0,-2 1 15,-1 1 0,1 0 1,0 0-1,0 1 1,1 0-1,0 1 0,0-1 1,1 1-1,0 1 0,-9 16 1,8-14-112,1 1 0,0-1 0,1 1 0,1 1 0,0-1 0,1 1 0,0 0 0,-1 14 0,3-22-23,1 0 0,0-1-1,1 1 1,-1 0-1,1 0 1,0-1-1,0 1 1,1 0-1,-1-1 1,1 1 0,0-1-1,0 0 1,0 0-1,1 0 1,4 7-1,-2-6-67,0 0 0,0-1 0,0 1 0,1-1 0,-1 0 0,1-1 0,0 1 0,0-1 0,1 0 0,5 2 0,2-1-204,0 0 1,0-1 0,1-1-1,-1 0 1,1-1 0,-1 0 0,1-1-1,-1-1 1,26-4 0,-34 4 139,0-1-1,1 1 1,-1-2 0,0 1 0,-1-1 0,1 1 0,0-2 0,-1 1 0,1-1 0,-1 1-1,8-9 1,-4 3-1390,-1-1-1,12-18 0,-7 12-1184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0:39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11394,'18'42'4713,"62"120"-2888,-35-22-449,20 0-72,15 0-175,9-7-209,24-16-272,10-10-96,5-22-336,6-9-24,-7-22-544,-6-5-256,8-6-184,-19-10-264,-4 6-505,-23-7-271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0:4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99 172 12763,'-85'79'4303,"72"-62"-2012,22-19-2199,-7 2 173,97-8 846,-57 6-764,-1-2 0,0-2 1,63-16-1,14-17 128,-117 39-455,-1 1 0,0-1 0,0 0 0,1 0 0,-1 0 1,0 0-1,0 0 0,1 0 0,-1 0 0,0 0 0,0 0 0,0 0 0,1-1 1,-1 1-1,0 0 0,0 0 0,1 0 0,-1 0 0,0 0 0,0 0 1,0 0-1,1-1 0,-1 1 0,0 0 0,0 0 0,0 0 0,0 0 0,1-1 1,-1 1-1,0 0 0,0 0 0,0 0 0,0-1 0,0 1 0,0 0 0,0 0 1,1-1-1,-1 1 0,0 0 0,0 0 0,0 0 0,0-1 0,0 1 0,0 0 1,0 0-1,0-1 0,0 1 0,0 0 0,-1 0 0,1-1 0,0 1 0,0 0 1,0 0-1,0-1 0,0 1 0,0 0 0,0 0 0,-1 0 0,1-1 0,-20-12 2665,-3-1-2692,7 2-2,0-1 0,-26-29-1,33 32-717,1 0-1,0-1 0,-10-19 1,11 10-1152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0:4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 12579,'-4'0'239,"-1"0"169,0-1 0,0 1 0,0 0 0,0 0 0,0 0 0,0 1 0,0 0 0,-8 2 0,12-2-346,0-1 0,1 1 0,-1-1 0,1 1 1,-1-1-1,1 1 0,-1-1 0,1 1 0,-1-1 0,1 1 0,0 0 1,-1-1-1,1 1 0,0-1 0,-1 1 0,1 0 0,0 0 1,0-1-1,0 1 0,0 0 0,-1-1 0,1 2 0,7 28 927,2-10-720,0-1 1,1 0-1,1 0 0,1-1 1,0 0-1,2-1 0,0-1 1,1 0-1,0-1 0,1 0 1,1-1-1,0-1 0,1-1 1,0-1-1,1 0 0,0-1 1,1-1-1,0-1 0,21 6 1,37 8 84,2-2 0,92 9 0,170 2-830,-293-27-595,-1-3 1,1-1-1,0-3 0,50-9 0,-79 7-69,-10-2-107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0:41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 12667,'-51'-31'3427,"40"24"-320,42 24-1469,-6-6-1237,0-1 0,0-1 0,1-2 0,0 0 0,52 6 0,-14-2-264,-49-9-124,-11-2-1,-1 1 0,1-1 0,0 1 0,-1-1 0,0 1 0,1 0 0,-1 1 0,0-1 0,1 1 0,-1-1 0,0 1 1,0 0-1,4 3 0,5 6 1073,-12-11-1034,0 0 1,0 0 0,0 0 0,0 0 0,0 1 0,0-1 0,0 0-1,0 0 1,0 0 0,0 0 0,0 0 0,0 0 0,0 0-1,0 0 1,0 0 0,0 0 0,0 0 0,0 0 0,0 0-1,-20 6 1825,-6 4-1646,1 1 0,-30 17 0,13-5-172,27-15-350,1 1 1,0 1 0,1 0 0,-13 12-1,-14 13-1555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47.4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316 311 12699,'-3'0'346,"0"1"1,1-1 0,-1 0-1,0 0 1,0 0-1,1 0 1,-1-1 0,0 1-1,0-1 1,1 0-1,-1 1 1,0-1 0,-3-2-1,5 1-204,-1 0 0,1 1-1,0-1 1,-1 0 0,1 0 0,0 0 0,0 0-1,0 0 1,1 0 0,-1 0 0,0 0-1,1 0 1,0 0 0,-1 0 0,1-1 0,0 1-1,0 0 1,0 0 0,0 0 0,1-3-1,3-38 464,2-1-1,2 1 0,17-56 0,-22 89-600,-3 9-5,0 0 0,0 0 0,0 1-1,0-1 1,0 0 0,0 0 0,0 0-1,1 0 1,-1 1 0,0-1-1,0 0 1,1 0 0,-1 1 0,1-1-1,-1 0 1,1 0 0,-1 1 0,1-1-1,-1 1 1,1-1 0,-1 0 0,1 1-1,0-1 1,-1 1 0,1-1-1,0 1 1,0 0 0,-1-1 0,1 1-1,0 0 1,1-1 0,-3 5 7,0-1 0,0 0-1,0 1 1,0-1 0,-1 0 0,1 0 0,-1 0-1,0 0 1,0 0 0,-3 3 0,-19 28 107,-1-2 1,-2 0-1,-2-2 0,-63 52 1,-5-11-1369,88-63-410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48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338 186 11218,'-36'-2'1087,"21"2"-592,1-1 0,-1 2-1,-15 1 1,24-1-340,-1 1 0,1 0 0,0 0 0,0 0 0,-1 1 0,2 0 0,-1 0 0,0 0 0,1 1 0,-8 5 0,1 1 41,1 0 0,0 1 0,1 0-1,0 1 1,1 0 0,0 0 0,0 1 0,2 0 0,0 1 0,-9 23 0,-5 12 429,18-42-522,-1 0 1,1-1-1,1 1 1,-1 0-1,1 1 1,0-1-1,1 0 1,0 0-1,0 1 1,1-1-1,0 14 1,0-17-77,1 1 0,0-1 1,0 0-1,0 0 0,1 0 0,-1 0 1,1-1-1,0 1 0,0 0 0,1-1 1,-1 1-1,4 3 0,40 35 86,-45-41-109,9 7-3,0-2 0,1 1 0,0-1 0,1-1 0,-1 0 0,1 0 0,0-1 0,23 4 0,-3-3-17,0-1 1,42 0-1,-58-4-3,0-2-1,0 1 0,0-2 0,0 0 0,0-1 0,26-11 0,-7 1-71,51-31 0,-79 40 75,0 1 0,0-1 0,-1 0 0,1-1 0,-1 0 0,0 0 0,-1 0 0,0 0 0,0-1 0,6-9 0,-2-4-60,0 1 0,10-32 1,0-2 11,-13 40 85,-1 0 0,0 0-1,-1 0 1,-1-1 0,0 0-1,-1 1 1,-1-1 0,0 0-1,-1 0 1,0 0 0,-1 0-1,0 0 1,-7-24 0,5 24 117,-2 0 0,0 0 0,0 1 1,-1 0-1,-9-14 0,11 22-46,1 0 1,-2 0-1,1 0 0,0 1 0,-1-1 0,0 1 1,0 0-1,0 1 0,-1-1 0,1 1 0,-1 0 1,0 0-1,-11-3 0,5 2 42,-1 1 0,1 0 0,0 1 1,-1 0-1,0 1 0,1 1 0,-1 0 0,0 0 0,1 1 1,-1 1-1,1 0 0,-1 1 0,1 0 0,0 1 0,-17 8 0,12-4-245,1 2 0,1-1-1,0 2 1,0 0 0,1 0-1,1 2 1,0-1 0,0 2-1,1 0 1,-11 18 0,-12 25-1768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50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69 9594,'0'-1'221,"-1"-1"0,1 0 1,-1 0-1,1 0 0,0 0 0,0 0 1,0 0-1,0 0 0,0 0 0,0 0 0,0 0 1,1 0-1,-1 1 0,1-1 0,-1 0 1,1 0-1,0 0 0,0 1 0,0-1 0,0 0 1,2-2-1,1 1 88,-1 1 0,1-1 0,0 1 0,1 1 0,-1-1 0,0 0 0,0 1 0,6-1 0,4-2-190,-13 3-73,1 1 1,0-1-1,-1 1 0,1-1 1,0 1-1,-1 0 0,1 0 0,0 0 1,-1 0-1,1 0 0,0 0 1,-1 0-1,1 1 0,2 0 1,-3-1-31,0 1 1,-1-1 0,1 1-1,0-1 1,-1 1 0,1-1 0,-1 1-1,1 0 1,-1-1 0,1 1 0,-1 0-1,1-1 1,-1 1 0,0 0 0,1-1-1,-1 1 1,0 0 0,0 0 0,0 0-1,0-1 1,1 3 0,-2 3 23,1 1 0,-1 0 0,0-1-1,0 1 1,-5 11 0,3-8-6,-3 7 118,0 0-1,-1-1 1,-1 1-1,0-2 1,-1 1-1,-1-1 1,0-1-1,-2 0 0,1 0 1,-1-1-1,-1 0 1,-1-1-1,-22 15 1,34-28 706,7-6-565,8-8-132,-8 11-150,-1 1 1,1 0-1,-1 0 0,1 1 1,0-1-1,0 1 0,0 0 0,0 0 1,1 1-1,-1-1 0,0 1 1,1 0-1,-1 1 0,1 0 1,-1-1-1,11 2 0,0 2-37,-1 1 0,0 1 0,0 0 0,21 10 1,-2-1-73,-29-12-129,-1 0 0,1-1 0,0 1-1,-1-1 1,1 0 0,0 0-1,0-1 1,0 1 0,0-1 0,0 0-1,0 0 1,0-1 0,0 1-1,0-1 1,-1 0 0,1-1 0,0 1-1,0-1 1,-1 0 0,8-4-1,1-10-3987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50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118 107 11194,'-12'12'2028,"0"0"0,-20 28 0,24-30-1807,1 2 0,0-1 1,1 1-1,1 0 0,-1 0 1,2 1-1,0-1 0,0 1 1,1 0-1,1 0 0,0 0 1,0 22-1,1-5-47,0-18-133,1-1 1,0 0-1,3 15 1,2 15 35,-8-24-45,3-15-29,-1 0 0,1-1-1,-1 1 1,1 0-1,0 0 1,0 0-1,-1-1 1,1 1-1,1 0 1,-1 0-1,0 0 1,0 0-1,1-1 1,-1 1 0,1 0-1,-1 0 1,1-1-1,0 1 1,0-1-1,0 1 1,0 0-1,0-1 1,0 1-1,0-1 1,0 0 0,1 1-1,-1-1 1,0 0-1,1 0 1,-1 0-1,3 1 1,5 4 4,1 0-1,0-1 1,0 0 0,0-1 0,0 0 0,1-1 0,16 3 0,5 0-42,33 0 0,-59-6 26,30 3-239,0-2 0,1-2 0,-1-1 0,0-2 0,38-9 0,-60 10-1,0 0 0,0-2 1,-1 1-1,0-2 0,0 0 1,0 0-1,-1-1 0,0-1 1,0 0-1,-1-1 1,0 0-1,0 0 0,-1-1 1,-1-1-1,14-18 0,-17 18 205,0 0-1,-1 0 0,-1-1 1,0 0-1,0 0 1,-1 0-1,-1-1 0,0 1 1,0-1-1,-1 1 0,-1-1 1,0 0-1,-3-16 1,1 16 248,0 0 0,0 0 1,-1 1-1,-1-1 0,0 1 0,-1 0 1,0 0-1,-1 0 0,0 1 0,-1 0 1,0 0-1,-17-18 0,15 19 0,-1 1 0,-1 1 0,0 0 0,0 0 0,0 1-1,-1 0 1,0 1 0,0 0 0,-1 1 0,1 1 0,-1 0 0,0 0-1,0 2 1,-22-3 0,19 4-152,-1 1 1,1 1-1,0 1 1,-1 0-1,1 1 0,0 1 1,0 0-1,1 1 0,-1 1 1,1 1-1,-22 12 0,-24 21-1056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52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205 283 11835,'-2'1'53,"-16"5"1133,0 2-1,-27 14 1,39-18-978,0 0-1,1 0 1,-1 0-1,1 1 1,0 0-1,0 0 1,1 1-1,0-1 1,0 1-1,-7 11 1,-2 9 281,2 1 0,-13 39 0,20-55-431,2 0 1,-1 0-1,2 0 0,-1 0 1,1 1-1,1-1 0,0 0 1,3 22-1,0-18-26,1 0 0,0 0 0,0-1-1,2 1 1,12 23 0,-13-30-10,0-2 0,0 1 0,0-1 1,1 1-1,0-2 0,0 1 0,1-1 0,-1 0 0,1 0 1,0 0-1,0-1 0,13 5 0,0-1-31,-1-1 0,1-1 1,1-1-1,-1-1 0,1-1 0,-1-1 0,1 0 1,0-1-1,0-2 0,-1 0 0,1-1 1,0-1-1,-1-1 0,0-1 0,0-1 0,21-8 1,-19 4-12,0 0-1,0-1 1,-2-1 0,1-1 0,-1-1 0,-1-1 0,-1 0 0,0-1 0,-1-1 0,-1-1 0,0-1-1,-2 0 1,23-38 0,-24 32 87,0-1 0,-1 0 1,-2-1-1,0 0 0,6-33 0,-14 48 67,0-1-1,-1 1 1,0-1 0,-1 0-1,0 1 1,-1-1-1,0 0 1,-1 1 0,-1 0-1,0-1 1,0 1 0,-2 0-1,-9-21 1,7 20 19,0 0 0,-1 1 0,0 0 0,-1 1 0,-1-1 0,0 2 0,0-1 0,-1 2-1,0-1 1,0 1 0,-1 1 0,-1 0 0,1 1 0,-1 0 0,0 1 0,-1 1 0,0 0 0,1 0 0,-1 1 0,-1 1 0,1 1 0,0 0 0,-1 1 0,0 0-1,1 1 1,-1 1 0,1 0 0,-1 1 0,1 1 0,-26 7 0,20-2-249,2 0 0,-1 1-1,1 1 1,1 1 0,0 0 0,-28 25 0,-19 24-1825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1:5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110 148 10314,'-4'2'4539,"-4"9"-2907,-4 6-1227,-23 15 453,24-26-36,9-10-478,5-8-110,6-5-77,2 1 0,21-29 1,-28 39-140,1 1 1,0 0 0,-1 0 0,2 1-1,-1 0 1,0-1 0,1 2-1,0-1 1,0 1 0,0 0 0,12-5-1,-17 8-13,0 0-1,0-1 1,0 1-1,0 0 0,-1 0 1,1 0-1,0 0 1,0-1-1,0 1 1,0 0-1,0 0 1,0 1-1,0-1 0,-1 0 1,1 0-1,0 0 1,0 1-1,0-1 1,0 0-1,0 1 0,-1-1 1,1 1-1,0-1 1,0 1-1,-1-1 1,2 2-1,-1-1 8,-1 0 1,1 0-1,-1 1 0,0-1 0,1 0 1,-1 0-1,0 1 0,0-1 0,0 0 1,0 1-1,0-1 0,0 0 0,0 1 0,0-1 1,-1 3-1,-1 1 50,1 0 1,-1 0 0,0 0-1,0 0 1,-1 0-1,1 0 1,-8 8-1,2-4 155,-1 0 0,0-1 0,0 0-1,-1 0 1,-19 10 0,27-17-176,0 1 1,0-1 0,-1 0-1,1 0 1,0 0-1,-1 0 1,1-1-1,-1 1 1,1 0 0,-1-1-1,1 0 1,-1 0-1,0 0 1,1 0-1,-1 0 1,1 0 0,-1-1-1,1 1 1,-1-1-1,1 0 1,-1 0-1,1 1 1,0-2 0,-1 1-1,1 0 1,0 0-1,0-1 1,0 1-1,0-1 1,0 0 0,0 1-1,0-1 1,-2-3-1,2 2-19,1 1 0,-1-1 0,0 1 0,1-1-1,0 0 1,-1 0 0,1 0 0,0 1 0,1-1-1,-1 0 1,0 0 0,1 0 0,-1 0 0,1 0-1,0 0 1,0 0 0,1 0 0,-1 0 0,2-6-1,-1 5-15,1-1 0,0 1 0,0 0 0,0 0 0,1 0 0,-1 1 0,1-1 0,0 0 0,0 1 0,0 0 0,1 0 0,4-4-1,-2 3-10,-1 0 0,1 0-1,0 1 1,0-1 0,0 1 0,0 1-1,1-1 1,-1 1 0,1 0-1,0 1 1,-1 0 0,1 0-1,0 0 1,0 1 0,0 0-1,0 0 1,13 2 0,-19-1 5,1-1 1,-1 1 0,1-1-1,-1 1 1,1-1 0,-1 1-1,1 0 1,-1 0 0,0-1-1,0 1 1,1 0 0,-1 0-1,0 0 1,0 1 0,0-1-1,0 0 1,0 0-1,1 3 1,-2-3 6,1 0 1,-1 0-1,0 0 1,0 0-1,0 0 0,0 0 1,0 0-1,0 0 0,0 1 1,0-1-1,0 0 0,-1 0 1,1 0-1,0 0 0,-1 0 1,1 0-1,-1 0 0,1 0 1,-1 0-1,0 1 0,-2 1 58,0 1 0,0-1-1,0 0 1,0 0-1,-1 0 1,1-1-1,-1 1 1,0-1-1,1 0 1,-1 0-1,0 0 1,-5 2-1,5-3-4,1-1 1,-1 1-1,1-1 0,-1 1 0,0-1 0,1 0 0,-1 0 0,1 0 0,-1-1 0,1 0 1,-1 1-1,0-1 0,1 0 0,0-1 0,-1 1 0,1 0 0,0-1 0,0 0 0,0 0 1,0 0-1,0 0 0,0 0 0,-2-4 0,3 5-50,0-1 0,1 0 0,-1 0 0,1 0 0,0 0 0,-1-1 0,1 1 1,0 0-1,1-1 0,-1 1 0,0 0 0,1-1 0,-1 1 0,1-1 0,-1 1 0,1-1 0,0 1 0,0-1 0,1 1 0,-1-1 0,0 1 0,1-1 1,-1 1-1,1 0 0,0-1 0,0 1 0,0 0 0,0-1 0,0 1 0,1 0 0,-1 0 0,0 0 0,1 0 0,1-2 0,-1 3-11,-1 0-1,1-1 0,-1 1 1,1 0-1,0 0 0,0 0 0,-1 0 1,1 0-1,0 0 0,0 0 1,0 1-1,0-1 0,0 1 1,0-1-1,0 1 0,0 0 1,0 0-1,0-1 0,0 2 0,0-1 1,0 0-1,0 0 0,0 1 1,0-1-1,0 1 0,0-1 1,0 1-1,-1 0 0,1 0 0,0 0 1,0 0-1,3 2 0,-4-1 7,1-1-1,-1 0 1,1 0-1,-1 1 1,0-1-1,0 0 1,1 1-1,-1-1 0,0 1 1,0 0-1,-1-1 1,1 1-1,0 0 1,0 0-1,-1 0 1,1-1-1,-1 1 1,0 0-1,1 0 0,-1 0 1,0 0-1,0 0 1,0 0-1,0-1 1,-1 1-1,1 0 1,0 0-1,-1 0 1,1 0-1,-1-1 0,0 1 1,0 0-1,0 0 1,0-1-1,0 1 1,0-1-1,-1 3 1,-2-1 23,1 0 0,-1 0 0,1 0 0,-1 0 0,0-1 0,0 0 0,0 0 0,0 0 0,0 0 0,-1 0 0,1-1 0,0 0 0,-7 1 0,9-1-14,0-1 1,0 1-1,-1-1 1,1 0-1,0 0 1,-1 0 0,1 0-1,0 0 1,-1 0-1,1 0 1,0-1 0,-1 1-1,1-1 1,0 0-1,0 0 1,0 0-1,0 0 1,0 0 0,0 0-1,0 0 1,0-1-1,0 1 1,0-1 0,1 1-1,-1-1 1,0 0-1,-1-3 1,3 5-14,-1-1-1,1 1 1,0-1-1,-1 1 1,1-1 0,0 0-1,0 1 1,0-1-1,-1 0 1,1 1 0,0-1-1,0 0 1,0 1 0,0-1-1,0 0 1,0 1-1,0-1 1,1 1 0,-1-1-1,0 0 1,0 1 0,0-1-1,1 0 1,-1 1-1,0-1 1,1 1 0,-1-1-1,0 1 1,1-1 0,-1 1-1,1-1 1,-1 1-1,1-1 1,-1 1 0,1 0-1,-1-1 1,1 1-1,-1 0 1,1-1 0,-1 1-1,1 0 1,0 0 0,-1-1-1,1 1 1,0 0-1,-1 0 1,1 0 0,0 0-1,-1 0 1,2 0 0,0 0-3,1-1 1,-1 1 0,1 0 0,-1 0 0,1 0-1,-1 1 1,1-1 0,-1 1 0,1-1 0,-1 1-1,0 0 1,4 1 0,-1 3-6,1 0 0,-1 0 0,0 0 0,0 0 0,6 9 0,-9-11 12,1 0 0,-1 0 0,-1 0-1,1 1 1,0-1 0,-1 0 0,1 1-1,-1-1 1,0 1 0,0-1-1,-1 1 1,1 5 0,-1-9-4,0 1 1,0-1-1,0 0 1,0 0-1,0 1 1,0-1-1,0 0 0,0 0 1,0 0-1,0 1 1,0-1-1,-1 0 1,1 0-1,0 0 1,0 0-1,0 1 0,0-1 1,0 0-1,0 0 1,-1 0-1,1 0 1,0 0-1,0 0 1,0 1-1,-1-1 1,1 0-1,0 0 0,0 0 1,0 0-1,-1 0 1,1 0-1,0 0 1,0 0-1,0 0 1,-1 0-1,1 0 0,0 0 1,0 0-1,-1 0 1,-12-4 7,-10-11-19,18 10 8,0 1-1,0-1 1,0 0-1,1 0 0,-5-7 1,8 10-2,0 1 0,1 0 0,-1-1 0,0 1 0,1-1 1,-1 1-1,1-1 0,-1 0 0,1 1 0,-1-1 0,1 0 0,0-2 0,0 4 0,0-1-1,1 0 0,-1 0 0,0 0 0,1 1 1,-1-1-1,0 0 0,1 1 0,-1-1 0,1 0 1,-1 1-1,1-1 0,-1 0 0,1 1 0,-1-1 1,1 1-1,0-1 0,-1 1 0,1 0 1,0-1-1,-1 1 0,1 0 0,0-1 0,0 1 1,-1 0-1,1 0 0,1-1 0,0 1-1,-1 0 0,1 0 0,0 0 0,-1 0 0,1 0 0,0 0 0,-1 0-1,1 1 1,0-1 0,-1 0 0,1 1 0,-1-1 0,1 1 0,-1 0 0,1 0 0,-1 0 0,1-1 0,-1 1 0,0 0-1,0 1 1,2 0 0,-3-2 5,1 1-1,-1-1 1,0 0 0,1 1-1,-1-1 1,0 1-1,0-1 1,1 1 0,-1-1-1,0 0 1,0 1-1,0-1 1,0 1 0,1-1-1,-1 1 1,0-1-1,0 1 1,0-1 0,0 1-1,0-1 1,0 1-1,0-1 1,0 1 0,-1-1-1,1 2 1,-1-2 3,1 1 1,-1 0-1,0 0 1,1-1-1,-1 1 0,0 0 1,0-1-1,0 1 1,0-1-1,0 1 1,1-1-1,-1 0 1,0 1-1,0-1 0,0 0 1,0 0-1,0 1 1,-2-1-1,2 0 3,0 1 0,0-1 0,0 1 0,0-1 0,0 0 1,0 0-1,0 1 0,-1-1 0,1 0 0,0 0 0,0 0 0,0 0 0,0 0 0,0-1 0,0 1 0,0 0 0,0 0 0,0-1 0,0 1 0,-1-1 0,1 1 0,1-1 1,-1 1-1,0-1 0,0 1 0,-2-2 0,3-1-8,0 1 1,0-1 0,1 0-1,-1 1 1,1-1-1,-1 1 1,1-1 0,0 1-1,0 0 1,0-1 0,2-3-1,15-31-961,-7 28-410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4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0 124 7346,'5'-5'90,"4"-5"630,0 1-1,-1-1 1,8-13 0,-13 18-1541,-1 0-1,1 0 1,-1 0-1,0-1 1,-1 1-1,-4-24 13819,-5 23-6428,5 10-5271,-1 45-1228,2 0 1,6 53 0,-4-97-69,7 62 17,-6-62-29,0 0 1,0 0 0,0 0-1,1-1 1,0 1 0,0-1-1,0 1 1,0-1 0,1 1 0,4 5-1,-7-10 10,0 0 0,0 0 0,1 1 0,-1-1 0,0 0 0,0 0 0,0 0 0,1 0 0,-1 0 0,0 0 0,0 0 0,0 0 0,0 0 0,1 0 0,-1 0 0,0 0 0,0 0 0,0 0 0,1 0 0,-1 0 0,0 0 0,0 0 0,0-1 0,0 1 0,1 0 0,-1 0 0,0 0 0,0 0 0,0 0 0,0 0 0,0 0 0,1-1 0,-1 1 0,0 0 0,0 0 0,0 0 0,0 0 0,0 0 0,0-1 0,0 1 0,0 0 0,1 0 0,-1 0 0,0-1 0,0 1 0,0 0 0,0 0 0,0 0 0,0 0 1,0-1-2,4-15 40,-1 7-19,13-33 18,2 0 1,2 2-1,33-52 0,-49 87-33,0 0-1,0 1 1,1-1-1,0 1 1,-1 0-1,1 0 1,9-5-1,-12 8-28,-1 0 0,1 0-1,0 0 1,0 0 0,-1 0-1,1 1 1,0-1 0,0 1 0,0-1-1,0 1 1,0 0 0,0-1-1,0 1 1,-1 0 0,1 0 0,0 1-1,0-1 1,0 0 0,0 0-1,0 1 1,0 0 0,0-1 0,-1 1-1,1 0 1,0 0 0,0 0-1,2 2 1,-3-3-11,-1 1 1,1 0-1,0 0 0,-1 0 0,1-1 0,-1 1 1,1 0-1,-1 0 0,0 0 0,1 0 0,-1 0 1,0 0-1,0 0 0,1 0 0,-1 0 0,0 0 1,0 0-1,0 0 0,0 0 0,-1 0 0,1 0 1,0 0-1,0 0 0,0 0 0,-1 0 0,1 0 1,-1 0-1,1 0 0,-1 0 0,1 0 0,-1 0 1,1-1-1,-1 1 0,0 0 0,1 0 0,-2 0 1,-31 29-366,28-26 376,-12 8 61,-24 20 555,39-30-450,-1 0 0,1 1 0,0-1 0,0 1 0,0-1 0,0 1 0,0 0 0,0 0 0,1 0 0,-1 0 0,1 0 0,-1 3 0,2-4-99,0 0-1,0 0 0,1 0 0,-1 0 0,1 0 0,-1 0 1,1 0-1,0 0 0,-1 0 0,1 0 0,0 0 0,0-1 1,1 1-1,-1 0 0,0-1 0,0 1 0,1-1 0,-1 0 1,1 1-1,-1-1 0,1 0 0,0 0 0,-1 0 0,1 0 1,0 0-1,0 0 0,0 0 0,3 0 0,9 5 64,0-2-1,23 6 1,-35-10-88,72 12-758,0-3 0,99-1 0,-125-9-249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00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71 12251,'-71'-34'4062,"127"21"800,-20 4-4206,-15 5-344,38-5 0,-53 9-308,-1-1-1,1 1 1,-1 0 0,1 0-1,-1 1 1,1 0-1,-1 0 1,1 0-1,-1 1 1,0-1 0,10 6-1,-14-7-5,-1 1-1,1-1 1,-1 1-1,1 0 1,-1-1 0,1 1-1,-1 0 1,0 0-1,1-1 1,-1 1-1,0 0 1,0 0 0,0-1-1,0 1 1,1 0-1,-1 0 1,0 0-1,0-1 1,-1 1 0,1 0-1,0 0 1,0 0-1,0-1 1,0 1-1,-1 0 1,1 0-1,0-1 1,-1 2 0,-11 20 17,5-12 10,-1 0-1,0-1 1,-1 0-1,0 0 1,-1-1-1,0 0 0,0-1 1,0 0-1,-1-1 1,0 0-1,0 0 0,-15 4 1,40-11-90,0 0 0,1 1 0,24 2 0,2 1-10,-15-4-44,-17 1-10,0 0-1,0 0 0,0 0 0,0 1 0,0 1 0,14 3 0,-23-5 115,1 0-1,-1 0 1,1 0 0,-1 1 0,1-1-1,-1 0 1,1 0 0,-1 1 0,1-1-1,-1 0 1,1 0 0,-1 1 0,1-1-1,-1 0 1,0 1 0,1-1 0,-1 1 0,0-1-1,1 1 1,-1-1 0,0 1 0,0-1-1,1 1 1,-1-1 0,0 1 0,0-1-1,0 1 1,0-1 0,0 1 0,1 0-1,-11 13-65,-27 10 355,33-22-253,-9 6-46,-1 0 0,-1-1 0,1-1 0,-1 0 0,0-1 0,-1 0 0,1-2 0,-1 0 0,-24 2-1,26-6-1322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00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128 155 10642,'-7'-5'461,"4"1"-107,-1 1 0,0 0 0,0 0 0,0 1 0,0-1 0,-1 1 0,-5-3 0,9 5-282,-1 0 0,1-1-1,-1 1 1,1 0 0,0 1 0,-1-1 0,1 0 0,-1 0 0,1 0 0,0 1 0,-1-1 0,1 1 0,0-1 0,-1 1 0,1 0 0,0-1 0,0 1-1,-1 0 1,1 0 0,0 0 0,0 0 0,0 0 0,0 0 0,0 0 0,0 0 0,1 0 0,-1 1 0,-1 1 0,-4 5 227,0 1 1,1 0 0,0 0 0,0 0-1,1 1 1,0-1 0,1 1 0,-4 17-1,6-23-266,1 1 0,0 0 0,0-1-1,0 1 1,0 0 0,1 0 0,0-1-1,0 1 1,0-1 0,1 1 0,-1-1-1,1 1 1,0-1 0,0 0 0,1 0-1,-1 0 1,1 0 0,0 0 0,0 0-1,0-1 1,5 4 0,6 6-63,0-2-1,1 0 1,1 0 0,0-2 0,0 0-1,1 0 1,0-2 0,1 0-1,0-1 1,-1-1 0,2-1 0,19 3-1,-8-4-335,1-1-1,0-1 0,-1-2 0,1-1 0,-1-1 0,52-13 0,-73 13 200,0 0-1,0 0 1,-1-1 0,0 0 0,1-1 0,-2 0 0,1 0-1,0 0 1,9-11 0,2-2 20,-2-1-1,18-25 1,-32 40 221,1 0 0,-1-1 0,-1 1 0,1-1 0,-1 0 0,0 0 0,0 0 0,0 0 0,-1 0 0,1 0 0,-1 0 0,-1-1 0,1 1 0,-1 0-1,0-1 1,-1-9 0,0 8 117,-1 0-1,0 0 0,0 1 0,-1-1 1,0 1-1,0-1 0,-1 1 0,0 0 1,0 0-1,0 1 0,-8-9 0,0 3 100,0-1 0,-1 2 0,-1 0 0,0 0-1,0 2 1,-1 0 0,0 0 0,0 1 0,-1 1-1,-21-6 1,1 5-186,1 1 1,-1 2-1,0 1 0,-1 2 0,1 2 0,-61 8 1,60 1-695,8 2-405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02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69 8874,'18'-34'3325,"-14"26"-1607,1-6 3894,-5 13-5435,0 1-1,-1-1 1,1 1 0,0-1 0,-1 1-1,1 0 1,-1-1 0,1 1 0,-1-1-1,1 1 1,-1 0 0,1-1 0,-1 1 0,1 0-1,-1-1 1,1 1 0,-1 0 0,0 0-1,1 0 1,-1 0 0,1-1 0,-2 1-1,-7-1-97,0-1 0,0 1 0,0 1 0,0 0 0,0 0 0,0 1 0,-13 2 1,20-3-81,0 0 0,0 1 0,0-1 0,0 1 0,0 0 0,0-1 0,0 1 0,0 0 1,0 0-1,0 0 0,0 1 0,1-1 0,-1 0 0,1 1 0,-1-1 0,1 1 1,-1-1-1,1 1 0,0 0 0,-1-1 0,1 1 0,-1 3 0,-12 14 10,-3-7 11,15-10-17,-1-1 1,1 1-1,-1-1 1,1 1-1,0 0 1,0 0-1,-1 0 1,1 0-1,1 0 1,-1 1-1,0-1 1,1 0-1,-1 1 1,1 0-1,-1-1 1,1 1-1,0 0 1,-1 5-1,1 0 33,0-6-39,1-1-1,0 0 0,-1 1 0,1-1 1,0 0-1,0 1 0,0-1 0,0 1 1,0-1-1,0 1 0,0-1 0,1 0 1,-1 1-1,0-1 0,1 0 0,-1 1 1,1-1-1,-1 0 0,1 1 0,0-1 1,-1 0-1,1 0 0,0 0 0,0 0 1,0 0-1,0 0 0,0 0 0,0 0 1,0 0-1,2 1 0,8 4-140,-1-1 1,1 0-1,1-1 0,-1 0 0,1-1 0,-1 0 1,22 2-1,-15-2-177,-1 1 1,23 7 0,-33-8 202,1 0-1,-1 0 1,1 1 0,-1 0-1,0 1 1,0-1 0,-1 1 0,10 9-1,-15-12 106,0-1-1,0 1 1,0-1-1,0 1 1,0-1 0,0 1-1,0 0 1,0-1-1,-1 1 1,1 0 0,-1 0-1,1 0 1,-1-1-1,0 1 1,0 0-1,0 4 1,0-4 28,-1 0-1,1 1 1,-1-1 0,0 0 0,0 1-1,0-1 1,-1 0 0,1 0-1,0 0 1,-1 0 0,1 0 0,-1 0-1,0 0 1,0 0 0,0-1-1,-2 2 1,-4 3 108,0-1 0,0 0 0,-1 0 0,0-1 0,0 0 0,0-1 0,0 0 0,0 0 1,-1-1-1,1 0 0,-11 0 0,-4 0-232,0-2 0,0 0-1,-30-5 1,41 3-913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04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130 248 9370,'6'33'8573,"-9"-44"-7627,9-27-502,2 0 0,2 0 0,1 1 0,25-54 0,-36 89-412,1 0 1,0-1 0,0 1 0,0 0 0,1 0-1,-1 0 1,0 0 0,1 1 0,0-1 0,-1 0 0,1 1-1,3-3 1,-22 16 69,2 1 1,-28 29-1,27-25-61,-1-1 1,-19 15-1,-44 17 1709,156-44-1494,31-1-80,-98-4-273,39 1-279,-16 6-3291,-24-3 871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05.3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240 226 10666,'-27'-6'1150,"0"1"-1,-35-1 1,58 6-1048,0 1 1,0-1-1,1 1 1,-1 0-1,0 0 0,1 0 1,-1 0-1,0 1 0,1-1 1,0 1-1,-1 0 1,1 0-1,0 0 0,0 1 1,0-1-1,-3 4 1,-1 2 94,1 0 1,0 1 0,0-1 0,-4 11 0,7-15-85,0 2-55,-1 0-1,1 1 1,0-1-1,1 1 1,0-1-1,0 1 1,0 0-1,1 0 1,0 0 0,1 0-1,-1 0 1,1 0-1,0 0 1,1 0-1,0 0 1,2 11-1,0-11-23,0 1 1,1 0-1,-1-1 0,2 0 1,-1 1-1,1-2 0,0 1 0,0 0 1,1-1-1,-1 0 0,1-1 0,1 1 1,12 8-1,0-2-35,1-1 0,1-1 0,0-1 0,0 0 0,1-2 1,-1 0-1,2-1 0,-1-2 0,1 0 0,-1-1 0,42-1 0,-51-4-17,0 1-1,0-2 0,-1 0 1,1 0-1,-1-1 0,1-1 1,-1 0-1,-1-1 0,1 0 1,-1 0-1,0-2 0,0 1 1,-1-1-1,0-1 0,-1 0 1,1 0-1,-2-1 0,12-16 1,-7 8 79,-1-1 0,-1 0 0,-1-1 0,-1 0 1,0 0-1,-2-1 0,0 0 0,-2-1 1,0 1-1,2-25 0,-6 37 49,-1 0 0,0 1 0,0-1 0,0 0 0,-1 0 0,-1 1-1,0-1 1,0 0 0,0 1 0,-1 0 0,0-1 0,-1 1 0,0 0 0,0 1 0,0-1 0,-1 1 0,-11-12-1,9 12 22,0 1 0,0-1 0,-1 2 0,0-1 0,0 1 0,-1 0 0,1 1 0,-1 0 0,0 0 0,0 1 0,-1 0 0,1 1 0,-1 0 0,1 0 0,-20 0 0,14 2-183,-1 1-1,1 0 1,0 1-1,-1 1 1,1 0-1,1 1 1,-1 1-1,0 0 1,1 1-1,0 1 1,1 0-1,-1 1 1,-13 10-1,-18 21-1542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1.0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10314,'1'-7'7002,"0"5"-6927,0 0 1,0-1-1,0 2 1,0-1-1,0 0 1,1 0-1,-1 0 1,1 1-1,-1-1 1,3-1 0,3-5 22,0 1 1,1 1 0,-1 0-1,1 0 1,0 0 0,1 1-1,-1 0 1,1 1 0,0-1-1,1 2 1,-1 0 0,0 0-1,1 0 1,11-1 0,-20 4-95,0 0 0,0 0 0,1 0 0,-1 0 0,0 0 0,0 0 0,0 0 0,1 0 0,-1 1 0,0-1 0,0 0 1,0 1-1,0-1 0,0 1 0,0-1 0,0 1 0,0-1 0,0 1 0,0 0 0,0 0 0,0-1 0,0 1 0,0 0 0,0 1 0,0-1 1,-1 1-1,1 0 1,-1-1-1,0 1 1,1-1-1,-1 1 1,0 0-1,0-1 1,0 1-1,0-1 1,0 1 0,-1 0-1,1-1 1,0 1-1,-2 2 1,-2 8 20,-1-1 1,-1 1-1,-12 17 1,12-19-2,-74 126 63,80-136-92,0 1 0,0-1 1,-1 0-1,1 0 0,0 0 1,0 0-1,0 0 1,0 1-1,0-1 0,0 0 1,0 0-1,0 0 0,0 0 1,0 0-1,0 1 1,0-1-1,0 0 0,0 0 1,0 0-1,0 0 0,0 0 1,0 1-1,0-1 1,0 0-1,0 0 0,0 0 1,0 0-1,0 1 0,0-1 1,0 0-1,1 0 0,-1 0 1,0 0-1,0 0 1,0 0-1,0 0 0,0 1 1,0-1-1,0 0 0,1 0 1,-1 0-1,0 0 1,0 0-1,0 0 0,0 0 1,0 0-1,1 0 0,-1 0 1,0 0-1,0 0 1,0 0-1,0 0 0,0 0 1,1 0-1,-1 0 0,0 0 1,0 0-1,0 0 1,0 0-1,1 0 0,-1 0 1,0 0-1,0 0 0,0 0 1,0 0-1,19-4-272,-2 1 93,29-4-248,69-5-709,-106 11 1014,18 3-288,-26-2 395,0 0-1,0 0 1,0 1 0,-1-1 0,1 0 0,0 1-1,0-1 1,0 1 0,-1-1 0,1 1-1,0-1 1,-1 1 0,1 0 0,0-1-1,-1 1 1,1 0 0,-1-1 0,1 1 0,-1 0-1,1 0 1,-1 0 0,0-1 0,1 1-1,-1 1 1,0 0 21,0 0 0,0 0 0,-1 0 0,1 0 0,0 0-1,-1 0 1,0 0 0,1 0 0,-1 0 0,0 0 0,0 0 0,0-1-1,0 1 1,0 0 0,0-1 0,-1 1 0,1-1 0,-1 1 0,1-1 0,-1 0-1,1 1 1,-1-1 0,0 0 0,1 0 0,-1 0 0,-2 0 0,-6 7 99,-18 13 814,-46 30 0,65-45-810,0-2-1,0 1 1,-1-1-1,1 0 0,-1-1 1,0 0-1,0-1 0,0 0 1,-17 1-1,21-3-1104,5-4-1903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1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131 365 10986,'-5'-1'308,"1"0"-1,-1 0 1,0 0-1,0 0 0,1 1 1,-1 0-1,0 0 1,0 0-1,0 1 1,-6 1-1,8-1-213,1 1-1,-1 0 1,0-1-1,1 1 1,0 0-1,-1 0 1,1 0-1,0 0 1,0 1-1,0-1 1,0 1-1,0-1 1,1 1-1,-1 0 1,1-1 0,-2 7-1,-4 8 27,0 1 0,2 0 0,0 0 0,2 0 0,-1 1 0,2-1 0,1 1 0,0-1 0,3 30 0,-1-43-123,-1 0-1,1 0 0,0 1 0,0-1 1,1 0-1,0 0 0,0 0 1,0-1-1,0 1 0,1 0 0,0-1 1,-1 0-1,5 5 0,0-2 0,-1-1 0,1 0 1,0 0-1,0 0 0,1-1 0,-1 0 0,9 3 0,11 4-53,1-2-1,0 0 1,47 8-1,-50-13-45,-1-1 0,49 1-1,-50-5-564,-1-2 0,0 0 0,0-1 0,0-1 0,0-2 0,20-7 0,-23 6 254,0-1-1,-1-1 0,0-1 1,-1 0-1,0-2 0,0 0 0,-1 0 1,-1-2-1,0 0 0,-1 0 0,-1-2 1,22-30-1,-25 29 914,-1 0 0,0 0 1,-2-1-1,0 0 0,0 0 0,-2-1 0,0 1 0,-2-1 0,0 0 1,-1-1-1,0 1 0,-2 0 0,0 0 0,-4-24 0,2 29-128,-1-1 0,0 0 0,-1 1 0,0 0-1,-1 0 1,-1 0 0,-1 0 0,1 1 0,-2 0-1,0 1 1,-1 0 0,0 0 0,0 0-1,-1 1 1,-1 1 0,0 0 0,0 0 0,-1 1-1,-13-7 1,15 10-217,0 2-1,0-1 1,0 1-1,0 1 1,-1 0-1,1 0 1,-1 1-1,1 1 1,-1 0-1,0 0 1,0 1-1,0 0 1,0 1-1,1 0 1,-1 1-1,0 0 1,-13 5 0,0 2-176,0 0 1,0 2 0,1 1 0,1 1 0,0 1 0,-26 21-1,-31 29-1151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2.6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201 272 11394,'-3'51'4328,"3"-52"-4206,0 1-1,0-1 1,0 1 0,0 0-1,-1-1 1,1 1 0,0 0-1,0-1 1,-1 1-1,1 0 1,0-1 0,-1 1-1,1 0 1,0 0 0,-1-1-1,1 1 1,0 0 0,-1 0-1,1 0 1,0-1 0,-1 1-1,1 0 1,-1 0-1,1 0 1,0 0 0,-1 0-1,1 0 1,-1 0 0,1 0-1,0 0 1,-1 0 0,1 0-1,-1 0 1,1 0 0,-1 0-1,1 0 1,0 0-1,-1 1 1,1-1 0,0 0-1,-1 0 1,1 0 0,0 1-1,-1-1 1,1 0 0,0 1-1,-1-1 1,1 0 0,0 0-1,-1 1 1,1-1-1,0 0 1,0 1 0,0-1-1,-1 1 1,1-1 0,0 0-1,0 1 1,0-1 0,0 1-1,0-1 1,0 0 0,0 1-1,0-1 1,0 1-1,-2-11-52,1 0-1,0-1 0,1 1 0,0-1 0,3-17 1,-1 4-41,2-9-53,1 2 1,2-1-1,1 1 1,23-58-1,-31 87 24,-1-1-300,-8 8 32,-15 17-193,17-16 298,-87 88-1191,-7 6 1529,102-99-135,0-1 0,0 1 0,-1-1 0,1 1 0,0-1 0,0 0-1,0 1 1,0-1 0,0 0 0,-1 0 0,1 1 0,0-1 0,0 0-1,0 0 1,0 0 0,0 0 0,0 0 0,0 0 0,0 0 0,0-1 0,1 1-1,30-1 166,25-4-73,49-5-202,-35 1-2805,-55 6 1150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6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48 9474,'-80'-33'3824,"77"32"-3560,-1 0 1,1 0 0,-1 0 0,1 1 0,-1 0 0,0 0 0,1 0 0,-1 0 0,0 0 0,1 1 0,-1-1-1,1 1 1,-1 0 0,1 0 0,-1 1 0,1-1 0,-5 3 0,0 1 128,1 0-1,0 0 1,0 1 0,-10 11 0,7-6-318,0 0 0,1 0 0,1 1 0,0 0 0,0 0 0,1 1 0,1 0 0,0 1 0,1-1 0,0 1 0,1 0 0,1 0 1,0 1-1,1-1 0,0 1 0,1-1 0,1 1 0,0-1 0,1 1 0,1-1 0,0 1 0,1-1 0,6 17 0,-5-22-76,1 0 0,0 0 0,0-1 1,1 0-1,0 0 0,1 0 0,-1 0 0,2-1 0,-1-1 0,1 1 0,12 7 0,1 0-13,1 0 0,1-2 0,32 13 1,-39-19-13,-1 0 0,1-1 0,0-1 1,1 0-1,-1-1 0,1-1 1,-1 0-1,1-1 0,0-1 0,0-1 1,-1 0-1,1-1 0,-1-1 0,1-1 1,-1 0-1,27-11 0,-23 3 33,-1 0-1,0-1 1,0 0-1,-2-2 0,0 0 1,0-1-1,-2-1 1,0-1-1,-1 0 1,0 0-1,15-31 1,-25 42-7,-1 0-1,0 0 1,0-1 0,0 0 0,-1 1 0,0-1 0,-1 0 0,0 0 0,0 0 0,-1 0 0,0 0 0,0 0 0,-1 0 0,0 0 0,-3-13-1,1 11 52,-1 1 0,0 0 0,-1 0 0,0 0-1,0 0 1,-1 0 0,0 1 0,0 0 0,-1 1-1,0-1 1,-9-6 0,1 1 95,-2 2-1,1-1 1,-1 2 0,-1 0-1,0 2 1,0 0 0,-1 0-1,0 2 1,0 0 0,-1 2-1,-38-6 1,38 10-188,1 0 0,-1 1-1,1 0 1,-1 2 0,1 0 0,0 2-1,0 0 1,1 1 0,-1 0 0,1 2 0,-17 9-1,-6 9-1494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9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 68 13843,'46'-35'4656,"-46"35"-4617,0 0 0,0 0 0,1 0 0,-1 0 0,0-1 0,0 1 0,0 0 0,0 0 0,0 0 0,0 0 0,0 0 0,0 0 0,0-1 0,0 1 1,0 0-1,0 0 0,0 0 0,0 0 0,0 0 0,0 0 0,0-1 0,0 1 0,0 0 0,0 0 0,0 0 0,0 0 0,0 0 0,0 0 0,0-1 0,0 1 1,0 0-1,0 0 0,-1 0 0,1 0 0,0 0 0,0 0 0,0 0 0,0 0 0,0-1 0,0 1 0,0 0 0,0 0 0,0 0 0,-1 0 0,1 0 0,0 0 1,0 0-1,0 0 0,0 0 0,0 0 0,0 0 0,-1 0 0,1 0 0,0 0 0,0 0 0,0 0 0,0 0 0,0 0 0,-1 0 0,1 0 0,-17-2 1461,-23 3 491,37-1-1668,-10-1 128,-1 0 1,0 0-1,1-1 0,-20-6 1,19 4-394,-1 1 0,1 0-1,-24 0 1,35 3-75,0 1 0,0 1 0,0-1 1,0 0-1,0 1 0,1-1 0,-1 1 0,0 0 0,1 0 0,0 0 0,-1 0 1,1 0-1,0 1 0,0-1 0,0 1 0,1-1 0,-1 1 0,-1 3 0,-11 12 18,9-13-10,1 0 0,0 0 1,0 0-1,0 1 0,0-1 0,1 1 0,0 0 0,0 0 1,-3 10-1,6-14-21,0 0 1,0 1 0,0-1-1,0 0 1,0 0 0,0 1-1,1-1 1,-1 0 0,1 0-1,-1 0 1,1 1 0,0-1-1,0 0 1,0 0 0,0 0-1,0 0 1,1-1 0,-1 1-1,0 0 1,1 0 0,0-1-1,-1 1 1,1-1 0,0 1-1,0-1 1,0 0 0,0 0 0,0 0-1,0 0 1,0 0 0,2 1-1,10 3-238,0 0 0,0 0 0,0-1-1,23 3 1,-22-5 14,0 1-1,-1 1 0,1 0 1,21 9-1,-36-12 259,0-1 0,1 0 1,-1 0-1,0 0 0,1 0 0,-1 0 0,0 0 0,0 1 0,1-1 0,-1 0 0,0 0 0,1 0 0,-1 1 0,0-1 0,0 0 1,0 0-1,1 1 0,-1-1 0,0 0 0,0 0 0,0 1 0,0-1 0,1 0 0,-1 1 0,0-1 0,0 0 0,0 1 0,0-1 0,0 0 1,0 1-1,0-1 0,0 0 0,0 1 0,0-1 0,0 0 0,0 1 0,0-1 0,0 0 0,0 1 0,-1-1 0,-13 12 357,-25 5 274,15-10-440,-50 8 0,47-11-658,13 0-781,5 2-547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6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0 12723,'17'24'3457,"17"26"260,-19-27-3296,-1 1-1,-1 0 1,13 36-1,-8-6 227,20 102-1,-2 67 492,-15-60-50,-8 1 0,-6 1-1,-30 323 1,6-352-617,-46 172 0,49-257-795,-2-1 1,-2 0-1,-3-1 1,-2-1-1,-1-1 0,-41 57 1,53-88-849,-26 28-1,-8-5-1675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19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60 9954,'-8'4'7120,"-6"10"-6043,8-7-225,-13 13-269,0 0 1,-20 31-1,33-43-527,1 0-1,0 0 0,1 0 1,0 1-1,0-1 0,1 1 1,0 0-1,0 0 0,1 0 1,-1 17-1,3-20-50,1-1 0,0 1 1,0-1-1,1 1 0,-1-1 0,1 0 0,1 0 1,-1 0-1,1 0 0,0 0 0,0 0 0,0-1 1,0 1-1,1-1 0,0 0 0,0 0 0,4 3 1,6 5-17,-1-1 0,1-1 0,1-1 0,17 9 0,-11-8-177,1-2 0,0 0 0,0-1 1,1-1-1,0-1 0,0-2 0,0 0 0,39-1 1,-36-2-68,0-1 1,0-2 0,0-1-1,0-1 1,-1-1 0,1-1-1,32-14 1,-48 16 265,1-1 1,-2 0 0,1 0-1,-1-1 1,0 0-1,0-1 1,-1 0-1,0 0 1,0 0 0,-1-1-1,0-1 1,-1 1-1,0-1 1,7-16-1,-10 20 94,0 0-1,-1 0 0,0-1 0,-1 1 0,1-1 1,-1 1-1,0-1 0,-1 0 0,0 1 0,0-1 1,0 0-1,-1 1 0,0-1 0,0 1 1,0-1-1,-1 1 0,0-1 0,0 1 0,-1 0 1,0 0-1,0 0 0,0 0 0,-1 1 0,0-1 1,0 1-1,-6-6 0,-4-2 133,-1 1-1,0 0 1,-1 0-1,-1 2 0,1 0 1,-2 1-1,1 1 1,-1 0-1,-1 1 1,-36-8-1,22 8-172,1 2-1,-1 1 0,0 2 0,0 1 0,-55 6 1,23 8-854,7 7-475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24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194 283 11947,'5'40'7812,"-8"-44"-6595,-2-12-360,7-7-653,0 1 1,1 0-1,1 0 1,1 1-1,12-34 1,0-1-49,-12 39-44,0-1 0,14-29 0,-25 60-67,-1-1 0,0 1-1,-1-2 1,-1 1 0,0-1 0,0 0 0,-1-1 0,0 0 0,-1-1 0,-14 10 0,-7 7-30,11-8-158,12-9-252,-1 0 0,0-1 0,-1 0 1,1-1-1,-2 0 0,-22 10 0,24-17-1435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24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198 274 10162,'-4'-2'364,"-1"1"0,0-1-1,1 1 1,-1 0 0,0 1 0,0-1 0,0 1-1,-7 0 1,9 1-244,0 0 1,0 0-1,0 0 1,1 1-1,-1-1 0,0 1 1,1 0-1,0-1 0,-1 1 1,1 0-1,0 0 0,0 0 1,0 1-1,0-1 1,-2 4-1,-1 1 35,-12 13 312,2 1-1,1 0 1,0 1 0,2 0 0,-15 36-1,26-54-446,1-1 1,-1 0-1,1 1 0,-1-1 0,1 0 1,0 1-1,1-1 0,-1 0 0,1 1 0,-1-1 1,1 0-1,0 1 0,0-1 0,0 0 1,1 0-1,-1 0 0,1 0 0,-1 0 0,1 0 1,0-1-1,0 1 0,1-1 0,-1 1 1,0-1-1,1 0 0,-1 0 0,1 0 0,5 3 1,4 3-18,0-2 1,1 1 0,-1-2-1,1 0 1,19 5-1,-17-7-67,-1 0-1,2-1 0,-1-1 0,0-1 1,0 0-1,0-1 0,0 0 0,0-1 1,0-1-1,0 0 0,-1-2 1,1 1-1,-1-2 0,0 0 0,20-11 1,-23 11 29,-1 0 0,1-1 0,-1 0 0,0-1 0,-1 0 0,0-1 0,0 0 0,-1 0 1,0-1-1,-1 1 0,0-2 0,0 1 0,-1-1 0,0 0 0,-1-1 0,-1 1 0,0-1 0,0 0 1,2-14-1,-4-1 314,-2-38 0,-1 28 132,1 24-108,0 0 0,-2 0 0,1 0 0,-2 0 0,0 0 0,0 1 0,-1 0 0,-1-1 0,0 1 1,0 1-1,-10-15 0,12 21-183,0 1 0,-1-1 0,1 1 0,-1 0 0,0 0 0,0 0 0,-1 1 0,1 0 0,-1-1 0,1 2 0,-1-1 0,0 0 0,0 1 0,0 0 0,-1 0 0,1 1 0,0-1 0,-1 1 0,1 0 0,-1 1 0,1-1 0,-1 1 0,1 0 1,-1 0-1,1 1 0,-1 0 0,1 0 0,-10 3 0,6-1-88,0 1-1,0 0 1,0 0 0,0 1 0,1 0 0,0 1-1,0 0 1,0 0 0,-7 8 0,3-2-287,0 1 0,1 1-1,1 0 1,-12 20 0,-14 44-1573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26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79 11482,'-5'-10'702,"3"6"-330,-1 0-1,1 0 1,1 0-1,-1 0 0,0 0 1,1-1-1,-2-6 1,4 10-301,-1 0-1,0-1 1,0 1 0,0 0 0,1 0 0,-1 0 0,0 0 0,1-1 0,-1 1 0,1 0 0,0 0 0,-1 0 0,1 0 0,0 0 0,0 0 0,-1 0 0,1 0 0,0 1 0,0-1 0,0 0-1,0 0 1,0 1 0,0-1 0,0 0 0,0 1 0,1-1 0,-1 1 0,0 0 0,0-1 0,0 1 0,1 0 0,-1 0 0,2 0 0,-2-1-46,0 1 0,0 0 0,0 0 0,0-1 0,1 1 0,-1 0 0,0 0 0,0 0 0,0 0 1,0 1-1,0-1 0,1 0 0,-1 0 0,0 1 0,0-1 0,0 0 0,0 1 0,0-1 0,0 1 0,0 0 0,0-1 1,0 1-1,0 0 0,0 0 0,-1-1 0,2 3 0,0-1-7,-1 1 0,1-1 1,-1 1-1,0 0 0,0 0 1,0 0-1,0 0 0,-1-1 0,1 1 1,-1 4-1,1 4 6,-1-1 1,0 1 0,-1-1-1,0 1 1,-4 11-1,-1-6 172,-1 0 0,0-1 1,-2 0-1,1-1 0,-2 1 0,0-2 0,-1 1 0,-23 22 0,33-36-167,-12 22 1079,11-13-112,6-8 203,2-3-1205,0 0-1,-1 0 0,1 0 1,0 1-1,0 0 0,0 0 1,0 0-1,0 1 1,10 1-1,-8-1 0,-3 0-14,0 1 0,-1 0 0,1 0 1,0 1-1,-1-1 0,1 1 0,-1 0 0,0 1 0,0-1 0,1 0 0,-1 1 1,-1 0-1,1 0 0,0 1 0,-1-1 0,0 0 0,5 7 0,-5-6-126,1 0 0,-1 0 0,1-1 0,0 1 0,0-1 0,1 0 0,-1 0 1,1 0-1,-1 0 0,8 2 0,-11-5 53,0 0 1,0 0 0,-1 0 0,1 1-1,0-1 1,0 0 0,0 0-1,0 0 1,0-1 0,0 1 0,-1 0-1,1 0 1,0 0 0,0-1 0,0 1-1,0 0 1,-1-1 0,1 1 0,0-1-1,0 1 1,-1-1 0,1 1-1,0-1 1,-1 1 0,1-1 0,0 0-1,0 0 1,10-8-1994,-3 5-188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26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97 9746,'-63'82'5206,"46"-56"-4438,-20 41 1,29-52-661,2 0-1,0 1 1,0 0 0,2 0-1,0 1 1,0-1-1,2 1 1,0 0 0,1-1-1,1 24 1,1-32-72,0-1 0,1 1 0,0-1 0,0 1 0,0-1 0,1 0 0,0 0 0,1 0 0,-1-1 0,1 1 0,0-1 0,1 0 0,6 7 0,-3-5 9,0 0 0,1-1 0,1 1-1,-1-2 1,1 0 0,0 0 0,21 8-1,-5-4-89,2-2 0,-1-1-1,1-1 1,0-2-1,0 0 1,35-1-1,-51-3-45,0 0-1,0-1 1,0 0-1,0-1 1,0 0-1,0-1 1,0-1-1,-1 1 1,1-2-1,-1 0 1,21-12-1,-25 12 76,1-1 0,-1 0 0,0-1 0,-1 0 0,0 0-1,0 0 1,0-1 0,-1 0 0,0 0 0,0 0 0,-1 0 0,0-1-1,-1 0 1,1 0 0,2-18 0,-2 8 167,-2 0-1,0 1 1,-1-1-1,-2 0 1,1 0-1,-2 0 1,-1 0-1,0 0 1,-1 1-1,-1 0 1,-1 0 0,0 0-1,-16-29 1,14 31 58,-1 1 1,-1 0-1,0 0 1,-1 1-1,0 1 1,-1 0-1,-1 0 1,0 1-1,-1 1 1,0 0-1,-1 1 1,0 0-1,0 2 1,-27-12-1,35 17-194,0 1-1,1-1 1,-1 2-1,0-1 0,0 1 1,0 0-1,0 0 0,0 1 1,-1 0-1,1 0 1,0 1-1,0 0 0,0 0 1,0 0-1,0 1 0,1 0 1,-1 1-1,0 0 1,1 0-1,-1 0 0,1 0 1,-8 7-1,-29 24-1059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33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61 12267,'-51'-22'4490,"51"22"-4428,0 0 0,1 0 1,-1 0-1,0 0 0,0 0 0,0-1 0,1 1 1,-1 0-1,0 0 0,0 0 0,0 0 0,0-1 1,1 1-1,-1 0 0,0 0 0,0 0 0,0-1 1,0 1-1,0 0 0,0 0 0,0 0 0,0-1 1,0 1-1,1 0 0,-1 0 0,0-1 0,0 1 1,0 0-1,0 0 0,0-1 0,-1 1 0,1 0 1,0 0-1,0-1 0,0 1 0,0 0 0,0 0 1,0 0-1,0-1 0,0 1 0,0 0 0,-1 0 1,1 0-1,0-1 0,0 1 0,0 0 0,0 0 1,-1 0-1,1 0 0,0-1 0,0 1 0,0 0 1,-1 0-1,1 0 0,0 0 0,0 0 0,0 0 1,-1 0-1,1 0 0,0 0 0,0 0 0,-1 0 1,1 0-1,24-7 131,-19 6 97,13-3-74,46-10 323,-60 13-534,1 0 0,-1 1 0,0 0 0,1 0 0,-1 0 0,0 1 0,1-1 0,-1 1 1,0 0-1,0 0 0,0 1 0,7 2 0,-10-3-4,0 0-1,1 0 1,-1 1 0,0-1 0,0 0-1,0 1 1,0-1 0,0 1 0,0-1-1,0 1 1,0-1 0,-1 1-1,1 0 1,-1-1 0,1 1 0,-1 0-1,1 0 1,-1-1 0,0 1-1,0 0 1,0 0 0,0 0 0,0-1-1,-1 1 1,1 0 0,0 0 0,-1-1-1,0 3 1,-2 8 22,-1-1-1,-1 0 1,-6 12 0,7-14 0,-5 8 19,-1 1 1,0-2 0,-2 0-1,0 0 1,-20 20 0,32-36-54,0 1 0,-1-1 0,1 0 0,-1 1 0,1-1 0,0 0 0,-1 1 0,1-1 0,0 0 0,0 1 0,-1-1 0,1 1 0,0-1 0,0 1 0,0-1 0,-1 1 0,1-1 0,0 1 0,0-1 0,0 1 0,0-1 0,0 1-1,0-1 1,0 1 0,0-1 0,0 1 0,0-1 0,0 1 0,0-1 0,0 1 0,1-1 0,-1 1 0,0-1 0,0 0 0,1 1 0,-1-1 0,0 1 0,0-1 0,1 1 0,-1-1 0,0 0 0,1 1 0,-1-1 0,1 0 0,-1 1 0,0-1 0,1 0 0,-1 0 0,1 0 0,-1 1 0,1-1 0,-1 0 0,1 0 0,-1 0 0,1 0 0,-1 0 0,1 0 0,0 0 0,36 6-412,-32-6 325,23 2-274,34 4-387,-58-5 660,0 0 1,0 0 0,1 0-1,-1 1 1,0-1 0,0 1-1,-1 0 1,1 0 0,0 1-1,-1-1 1,5 5 0,-7-6 76,0-1 0,0 1 0,-1 0-1,1 0 1,0 1 0,-1-1 0,1 0 0,-1 0 0,1 0 0,-1 0 0,0 0 0,1 1 0,-1-1 0,0 0 0,0 0 0,0 0 0,0 1 0,0-1-1,0 0 1,0 0 0,0 1 0,-1 1 0,0 1 14,-1 0 0,1 0 0,-1-1 0,0 1 1,0 0-1,-5 6 0,-3 1 101,0 1 1,-22 18-1,20-19-114,-2 0 1,1-1-1,-1 0 1,-1-2-1,0 1 1,0-2-1,-25 10 1,26-13-1464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33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166 169 11883,'-4'-1'155,"1"0"0,-1 0 0,1 1 0,-1-1 0,0 1 0,1 0 0,-1 0 1,0 0-1,1 1 0,-1-1 0,1 1 0,-1 0 0,1 0 0,-1 0 0,1 0 1,-1 1-1,1-1 0,0 1 0,0 0 0,0 0 0,0 0 0,0 0 1,0 1-1,1-1 0,-1 1 0,1 0 0,-1 0 0,1 0 0,0 0 0,-2 4 1,-4 5-106,-1 1 1,2 0 0,0 1 0,1 0 0,0 0-1,1 1 1,0-1 0,1 1 0,1 0 0,1 0-1,-2 24 1,4-28-51,1 0 0,0 0-1,0-1 1,1 1 0,0-1-1,1 1 1,0-1 0,1 0-1,0 0 1,1 0 0,0-1 0,0 1-1,1-1 1,0 0 0,1-1-1,0 0 1,10 10 0,-1-4-29,1-1 0,0-1 0,0 0 0,1-1 0,33 13 0,104 34-387,-139-53 347,2 0-68,-1-1 0,1-1 0,0-1 0,1-1 0,-1 0 0,0-1 0,0-1 0,0-1 0,0 0 0,0-1 0,0-2 1,-1 1-1,1-2 0,-1 0 0,0-1 0,-1-1 0,24-15 0,-25 14 207,1-1 0,-2-1 0,1 0-1,-2 0 1,0-2 0,0 0 0,-1 0 0,0-1 0,-2-1 0,1 0 0,-2 0 0,0-1-1,-1 0 1,0 0 0,-2-1 0,0 0 0,7-30 0,-12 35 207,1 1 0,-2-1-1,0 0 1,0 0 0,-1 0 0,0 1-1,-1-1 1,-1 0 0,0 1 0,0 0-1,-1 0 1,-9-17 0,5 13 64,0 1 0,-1 1 0,-1 0 0,-1 0 0,0 0-1,0 2 1,-1-1 0,-19-13 0,11 11-46,-1 0-1,-1 2 1,0 0-1,0 1 1,-1 2 0,0 0-1,-1 1 1,0 2-1,-1 0 1,1 2-1,-50-3 1,45 8-366,-1 2-1,0 1 1,1 1 0,0 2 0,0 1 0,0 1-1,1 1 1,1 2 0,0 1 0,0 1 0,2 1-1,-31 23 1,40-25-999,-26 29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35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271 302 11771,'-3'33'2735,"1"-18"19,-1-35-1027,3-7-1225,0-1 1,2 1 0,9-47 0,0-8 112,-7 10 157,-1 59-424,-2 7 123,-12 6-297,8 0-181,-1 0 1,1 1-1,0 0 0,0 0 0,0 0 0,0 0 0,0 0 0,0 0 0,0 1 0,-4 2 0,-76 61-94,47-35 22,-55 35 1,81-60 73,-16 9 119,26-14-105,1 0 0,-1 0 0,0 0 0,0 0 0,1 0 0,-1 0 0,0 0 0,0 0 0,1 0 0,-1 0 0,0 0 0,1 0 0,-1 1 0,0-1 0,0 0 0,1 0 0,-1 0 0,0 0 0,0 0 0,0 0 0,1 1 0,-1-1 0,0 0 0,0 0 0,0 0 0,1 1 0,-1-1 0,0 0 0,0 0 0,0 1 0,0-1 0,0 0 0,1 0 0,-1 1 0,0-1 0,0 0 0,0 0 0,0 1 0,0-1 0,0 0 0,0 0 0,0 1 0,0-1 0,0 0 0,0 0 0,0 1 0,0-1 0,0 0 0,0 1 0,-1-1 0,1 0 0,0 0 0,0 1 0,0-1 0,0 0 0,0 0 0,-1 0 0,1 1 0,0-1 0,0 0 0,0 0 0,-1 0 0,1 1 0,0-1 0,0 0 0,0 0 0,-1 0 0,1 0 0,36 7 271,1-2-1,46 0 1,-52-4-688,1 1 0,-1 1 0,0 2 0,48 13 0,-66-14-1241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2:35.7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425 142 10666,'-21'1'472,"-7"0"509,0 2 0,-44 10 0,61-10-773,1 0 0,0 1 0,1 0 0,-1 1 0,1 0-1,0 0 1,0 1 0,0 0 0,1 1 0,-12 11 0,1 1 61,2 1 1,0 0 0,2 1 0,0 1 0,1 0 0,1 1 0,2 1 0,-13 32 0,20-45-222,1 1 0,0 0 0,1 0 0,0 0 0,0 0 0,1 0 0,1 0 0,0 0 0,1 0 0,0 0 0,1 0 0,0 0 0,1 0 0,0 0 0,1-1 0,1 1 0,-1-1 0,2 0 1,11 18-1,-4-12-84,2 0 0,0 0 1,0-2-1,2 0 1,0 0-1,0-2 1,1 0-1,1-1 1,0-1-1,1-1 1,0 0-1,0-2 1,36 10-1,-40-13-53,1-1 0,0 0 0,1-2 0,-1 0 0,0-1 0,1 0 0,-1-2 0,1 0 0,-1-1 0,0 0 0,0-2 0,0 0 0,0-1 0,-1-1 0,1 0 0,-1-1 0,26-16 0,-14 3 188,-1-2-1,0 0 1,-2-2-1,-1-1 1,-1 0-1,-1-2 1,-2-1-1,0 0 1,-2-2-1,-1 0 1,-2 0-1,14-41 1,-24 57 172,-2 0 0,0-1 0,0 1 1,-1-1-1,-1 0 0,-1 1 0,0-1 0,-1 0 1,0 0-1,-1 1 0,-1-1 0,-1 1 1,0-1-1,0 1 0,-12-23 0,8 22-46,-1 0 0,0 1 0,0 0-1,-2 1 1,0 0 0,0 1 0,-1 0 0,-1 0 0,0 2-1,0 0 1,-1 0 0,0 1 0,-24-11 0,21 13-153,-1 0 1,1 1 0,-1 1 0,-1 1-1,1 1 1,-1 0 0,1 1 0,-1 1-1,0 1 1,1 0 0,-1 2 0,1 0 0,-29 7-1,23-2-256,1 0-1,0 2 1,0 0 0,0 2-1,2 0 1,-1 2-1,1 0 1,1 2 0,-32 28-1,-30 44-1786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59 317 10922,'-56'-7'3915,"56"7"-3853,-1 0 1,1 1 0,0-1 0,0 0-1,0 0 1,0 0 0,-1 1 0,1-1 0,0 0-1,0 0 1,0 0 0,0 1 0,0-1-1,0 0 1,0 0 0,0 1 0,0-1-1,0 0 1,-1 0 0,1 1 0,1-1 0,-1 0-1,0 0 1,0 1 0,0-1 0,0 0-1,0 0 1,0 1 0,0-1 0,0 0 0,0 0-1,0 1 1,0-1 0,1 0 0,-1 0-1,0 0 1,0 1 0,0-1 0,0 0 0,1 0-1,-1 0 1,0 0 0,0 1 0,0-1-1,1 0 1,-1 0 0,0 0 0,0 0 0,1 0-1,-1 0 1,0 0 0,0 0 0,1 0-1,-1 0 1,0 0 0,1 0 0,-1 1 14,1-1 0,0 1 0,0-1 0,-1 0 0,1 0-1,0 1 1,0-1 0,0 0 0,-1 0 0,1 0 0,0 0 0,0 0 0,0 0 0,-1 0 0,1 0 0,0 0 0,0 0 0,0 0 0,-1-1 0,1 1 0,0 0-1,0-1 1,-1 1 0,1 0 0,0-1 0,0 1 0,-1-1 0,1 1 0,-1-1 0,1 1 0,0-1 0,0-1 0,5-5 254,-1-1 0,0 1 0,-1-1 0,1 0 0,-2 0 0,1-1 0,-1 1 0,4-17 1,9-74 841,-14 91-1063,4-54 648,-6 62-745,0 0-1,0-1 1,0 1 0,0 0 0,1 0 0,-1 0-1,0-1 1,0 1 0,0 0 0,0 0 0,0 0-1,0-1 1,0 1 0,0 0 0,0 0-1,1 0 1,-1 0 0,0-1 0,0 1 0,0 0-1,0 0 1,1 0 0,-1 0 0,0 0 0,0 0-1,0 0 1,1-1 0,-1 1 0,0 0-1,0 0 1,0 0 0,1 0 0,-1 0 0,0 0-1,0 0 1,0 0 0,1 0 0,-1 0 0,0 0-1,0 0 1,0 0 0,1 0 0,-1 0-1,0 0 1,0 1 0,0-1 0,1 0 0,-1 0-1,17 11 307,22 24-165,-29-25-114,20 17 1,-20-16-63,0-1-1,1 0 0,1-1 0,0 0 0,0-1 0,0-1 0,16 8 0,-28-15 26,1 0-1,-1 1 1,1-1-1,-1 0 1,0 1-1,1-1 1,-1 0-1,1 0 1,-1 0-1,0 0 1,1 1-1,-1-1 1,1 0-1,-1 0 1,1 0-1,-1 0 1,1 0-1,-1 0 1,1 0-1,-1 0 1,1 0-1,-1 0 1,1 0-1,-1 0 0,0-1 1,1 1-1,-1 0 1,1 0-1,-1 0 1,1-1-1,-1 1 1,0 0-1,1 0 1,-1-1-1,0 1 1,1 0-1,-1-1 1,0 1-1,1-1 1,-1 1-1,0 0 1,0-1-1,1 1 1,-1-1-1,0 1 1,0 0-1,0-1 1,0 1-1,0-1 1,0 1-1,0-1 1,1 1-1,-1-1 0,0 1 1,0-1-1,-1 1 1,1-1-1,0 0 1,-10-33 293,7 25-156,-15-37 400,13 36-410,1 0 1,0 0-1,1-1 0,0 1 0,0-1 0,1 1 1,-1-16-1,3 25-136,0 0 1,0 1 0,0-1-1,0 0 1,1 1-1,-1-1 1,0 1-1,0-1 1,1 0-1,-1 1 1,0-1-1,1 1 1,-1-1 0,0 1-1,1-1 1,-1 1-1,1-1 1,-1 1-1,1-1 1,-1 1-1,1 0 1,-1-1-1,1 1 1,0 0 0,-1-1-1,1 1 1,-1 0-1,2-1 1,27-1-652,27 11-1110,-35-2 407,1 1 0,-1 1 0,38 23 0,-37-19 369,1-1 0,37 14 1,-60-26 950,8 3 311,0 0-1,0 0 1,-1 1 0,10 5-1,-16-9-157,0 1 0,-1-1-1,1 1 1,0-1 0,0 1 0,0-1 0,-1 1-1,1 0 1,0-1 0,-1 1 0,1 0 0,-1-1-1,1 1 1,-1 0 0,1 0 0,-1 0-1,1 0 1,-1-1 0,0 1 0,1 0 0,-1 0-1,0 0 1,0 0 0,0 0 0,0 0-1,1 0 1,-2 0 0,1 0 0,0 0 0,0 0-1,0 0 1,0 0 0,0-1 0,-1 1 0,1 0-1,0 0 1,-1 0 0,1 0 0,-1 0-1,1-1 1,-1 1 0,1 0 0,-1 0 0,0-1-1,1 1 1,-1 0 0,0-1 0,0 1 0,1-1-1,-3 2 1,1-1 49,0 1-1,-1-1 1,1 1-1,-1-1 1,1 0-1,-1 0 1,0 0-1,0 0 1,1 0-1,-1-1 1,0 1-1,0-1 1,0 0-1,0 0 1,1 0-1,-1 0 1,0 0-1,0-1 1,0 1-1,0-1 1,1 0-1,-1 0 1,0 0-1,1 0 1,-5-2-1,3 0-51,-1 1 0,1-1 0,-1-1 0,1 1 0,0-1 0,0 1-1,0-1 1,1 0 0,-1 0 0,1-1 0,0 1 0,-4-9 0,4 7-120,1 0 0,0 0 1,0-1-1,1 1 0,-1-1 0,1 1 0,1-1 1,-1 1-1,1-1 0,1 1 0,0-10 1,0 14-61,-1 0-1,1 0 1,-1 0 0,1 1 0,0-1 0,0 0 0,-1 0 0,1 1 0,0-1 0,1 1 0,-1-1 0,0 1 0,0-1 0,1 1 0,-1 0-1,1-1 1,1 0 0,0 1-84,-1 0 0,0 0-1,1 1 1,-1-1 0,1 1-1,-1-1 1,1 1 0,-1 0-1,0 0 1,1 0-1,-1 0 1,1 0 0,-1 1-1,1-1 1,-1 1 0,0 0-1,3 1 1,30 15-2326,-1 3-386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1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56 291 13347,'-14'14'1022,"7"-8"-461,1 1 0,0-1 1,0 1-1,-8 14 0,14-21-508,0 1 0,-1 0 0,1-1 0,0 1 0,-1 0 0,1-1 0,0 1 0,0 0 0,0-1 0,0 1 0,0 0 0,0 0 0,0-1 0,0 1 0,0 0 0,0 0 0,0-1 0,0 1 0,0 0 0,1-1 0,-1 1 0,0 0 0,1 1 0,0-1 19,1 0-1,-1-1 0,0 1 0,0 0 1,1 0-1,-1-1 0,1 1 0,-1 0 1,0-1-1,1 1 0,-1-1 1,1 0-1,-1 0 0,1 1 0,0-1 1,1 0-1,18 0 158,1-1 0,-1 0 0,1-1 0,-1-2 0,0 0 0,0-1 0,36-15 0,-15 3-57,-1-2-1,62-39 1,-87 48-148,0-1-1,-1 0 1,20-20 0,-35 31-23,1-1 0,0 1 0,-1-1 1,1 0-1,-1 1 0,1-1 0,-1 0 1,1 1-1,-1-1 0,1 0 0,-1 0 1,1 1-1,-1-1 0,0 0 0,0 0 0,1 0 1,-1 1-1,0-1 0,0 0 0,0 0 1,0 0-1,0 0 0,0 1 0,0-1 1,0 0-1,-1 0 0,1 0 0,0 0 1,0 1-1,-1-1 0,1 0 0,0 0 0,-1 1 1,1-1-1,-1 0 0,1 0 0,-1 1 1,1-1-1,-1 1 0,1-1 0,-1 0 1,0 1-1,1-1 0,-1 1 0,0 0 1,0-1-1,-1 0 0,-4-2 29,0 0 0,0 1 0,0 0 0,-11-3 0,15 5-14,-147-25 826,75 15-134,73 10-691,1 0 1,-1 1-1,0-1 1,0 0-1,0-1 1,0 1 0,0 0-1,0 0 1,0 0-1,0 0 1,0-1-1,1 1 1,-1 0-1,0-1 1,0 1-1,0-1 1,0 1-1,1-1 1,-1 1 0,0-1-1,1 0 1,-1 1-1,0-1 1,1 0-1,-1 0 1,1 1-1,-1-1 1,0-1-1,2 0-3,-1 1 0,1 0 0,-1 0-1,1-1 1,0 1 0,0 0-1,0 0 1,-1 0 0,1 0-1,0 0 1,0 0 0,0 0-1,1 0 1,-1 1 0,0-1 0,2-1-1,62-29-90,-63 30 60,14-6-424,1 1 0,1 0 1,-1 1-1,1 1 1,-1 0-1,1 2 1,0 0-1,1 1 0,-1 1 1,29 3-1,-46-3 357,1 0 0,-1 1-1,0-1 1,1 0 0,-1 1-1,0 0 1,1-1 0,-1 1 0,0-1-1,1 1 1,-1 0 0,0 0-1,0 0 1,0 0 0,0 0 0,0 0-1,0 0 1,0 0 0,0 0-1,-1 1 1,1-1 0,0 0 0,0 0-1,-1 1 1,1-1 0,-1 0-1,0 1 1,1-1 0,-1 1-1,0-1 1,0 0 0,0 1 0,0-1-1,0 1 1,0 1 0,-1 6 525,-1 0 1,0 0-1,0 0 1,-6 14-1,-2 10 988,9-25-1280,1-1 0,-1 1 0,1 0 1,1 0-1,0 0 0,0 0 0,0 0 1,1-1-1,0 1 0,1-1 0,0 1 1,0-1-1,0 0 0,1 0 0,0 0 1,0-1-1,1 1 0,6 6 0,-3-6-130,0 1 0,0-1 0,1 0-1,0-1 1,1 0 0,0-1 0,0 0-1,0 0 1,0-1 0,1 0 0,-1-1-1,15 3 1,-9-3 11,0-1 0,0 0 0,0-1 0,0-1 0,23-2 0,-34 1-173,1 0 0,0 0-1,0 0 1,-1 0-1,1-1 1,-1 0-1,1 0 1,-1-1 0,0 1-1,1-1 1,-2 0-1,1-1 1,0 1 0,-1-1-1,1 0 1,-1 0-1,0 0 1,3-6-1,4-9-1632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176 228 15275,'61'77'5569,"-57"-72"-2194,-11-22-3145,1 1 1,0-2 0,2 1 0,-6-31 0,-9-38-3046,16 79 2276,1 0 1,-2 0-1,1 0 1,-1 0 0,0 0-1,0 0 1,0 1-1,-10-10 1,9 12 125,1 0 0,-1 1 0,0 0 0,0 0 0,0 0 0,-1 1 0,1-1 0,-1 1 0,1 1 0,-8-3 0,4 3 426,1-1 0,-1 1 0,1 0-1,-1 1 1,1 0 0,-11 2 0,19-3 99,-1 1 1,1 0-1,-1 0 0,1 0 1,-1 0-1,1 0 0,0 0 1,-1 0-1,1 0 0,-1 0 1,1 0-1,-1 0 0,1 0 1,0 1-1,-1-1 0,1 0 1,-1 0-1,1 0 0,0 1 1,-1-1-1,1 0 1,-1 0-1,1 1 0,0-1 1,-1 0-1,1 0 0,0 1 1,0-1-1,-1 1 0,1-1 1,0 1-1,14 5 2260,31 1-265,23 1-876,4 2-1288,88-1 0,-110-11-1493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12579,'16'-9'7044,"4"-12"-4845,-16 16-1991,1-1 0,-1-1 0,0 1 0,0-1 0,5-12 0,4-20 547,2 2 0,22-41-1,-33 71-592,16 61-115,-14-39-571,1 1 0,0-1 0,1 0 1,1-1-1,0 0 0,1 0 0,16 17 1,2-7-1810</inkml:trace>
  <inkml:trace contextRef="#ctx0" brushRef="#br0" timeOffset="1">200 207 10338,'-84'-2'4433,"97"4"-1936,14 6-2137,9 5-1336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11506,'0'2'5498,"2"3"-1249,68 5-2489,26-2-112,52-3-103,21 3-305,34-7-736,10 3-112,-13-3-280,-14-1-128,-52-1-640,-33 1-528,-43 0-1409,-29 1-520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14 285 14651,'-13'36'5705,"19"-64"-4072,4-11-337,5-19-528,-4-6-312,0 6-952,-7 11-552,-6 21-1193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82 11594,'-5'-7'7477,"4"1"-5411,2 4-2023,1 0 1,-1 0-1,1 1 0,-1-1 0,1 0 0,0 1 1,0-1-1,-1 1 0,1-1 0,4-1 1,4-3 42,-1 0 1,1 0 0,0 1 0,1 1 0,-1 0-1,1 0 1,0 1 0,0 0 0,0 1 0,15-2-1,-13 4-25,3-1 17,1 0 0,24 4 0,-38-3-69,0 0 0,0 1 0,0-1 0,0 1-1,0 0 1,0 0 0,0 0 0,-1 0 0,1 0 0,0 1-1,-1-1 1,1 1 0,-1 0 0,1-1 0,-1 1-1,0 0 1,0 1 0,0-1 0,0 0 0,2 4 0,-3-3-5,-1-1 0,0 0 0,0 0 1,0 0-1,0 0 0,0 1 1,0-1-1,-1 0 0,1 0 0,-1 0 1,1 0-1,-1 0 0,0 0 1,0 0-1,0 0 0,0 0 0,0 0 1,0 0-1,0-1 0,-1 1 1,1 0-1,-1-1 0,1 1 1,-3 1-1,0 1 3,-7 7 5,-2 0-1,1-1 0,-1 0 0,0-1 1,-1 0-1,0-1 0,-24 10 0,17-8-78,0 1 0,-27 19-1,48-28-173,7-1 127,10-2-60,2-3 39,1 2 0,0 0 0,0 1 0,0 1 1,0 0-1,0 2 0,29 5 0,-47-6 123,0-1-1,0 1 1,0 0 0,0-1 0,0 1 0,0 0-1,-1 0 1,1 0 0,0 0 0,0 1 0,-1-1-1,1 0 1,-1 1 0,1-1 0,-1 1-1,0-1 1,1 1 0,1 3 0,-3-3 14,0-1 0,1 1 0,-1 0 0,0 0 0,0-1 0,0 1 0,0 0 0,0 0 1,0-1-1,-1 1 0,1 0 0,0 0 0,-1-1 0,0 1 0,1 0 0,-1-1 0,0 1 0,0-1 0,0 1 0,0-1 1,0 1-1,0-1 0,0 0 0,-3 3 0,-7 6 114,-1 0 0,-1 0 0,1-1 0,-1-1 0,-1 0 0,1-1 0,-18 6 0,-107 34 759,112-38-1134,26-9 236,0 0 0,-1 0 0,1 0-1,0 0 1,0 0 0,0 0 0,0 0-1,0 0 1,-1 0 0,1 0 0,0 0 0,0 0-1,0 0 1,0 0 0,0 0 0,0 0-1,-1 0 1,1 0 0,0 0 0,0 0 0,0 1-1,0-1 1,0 0 0,0 0 0,0 0-1,-1 0 1,1 0 0,0 0 0,0 0-1,0 1 1,0-1 0,0 0 0,0 0 0,0 0-1,0 0 1,0 0 0,0 1 0,0-1-1,0 0 1,0 0 0,0 0 0,0 0 0,0 0-1,0 1 1,0-1 0,0 0 0,0 0-1,0 0 1,0 0 0,0 0 0,0 1 0,0-1-1,0 0 1,0 0 0,1 0 0,-1 0-1,0 0 1,9 1-2248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6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36 244 12163,'-5'-1'10170,"4"-1"-8810,-14-31-800,0-58-320,20 44-840,3 5-624,1 14-200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63 11202,'0'-4'531,"0"-1"1,1 0-1,-1 0 0,1 1 0,1-1 0,-1 1 0,1-1 0,2-4 0,-4 8-443,1-1 1,0 1-1,-1 0 1,1 0-1,0 0 1,0 0-1,0 0 1,0 1-1,-1-1 1,1 0-1,0 0 1,1 1-1,-1-1 1,0 0-1,0 1 1,0-1-1,0 1 1,0-1-1,1 1 1,-1 0-1,0-1 1,0 1-1,1 0 1,-1 0-1,0 0 1,0 0-1,1 0 1,-1 0-1,0 0 1,0 1-1,1-1 1,-1 0 0,0 1-1,0-1 1,0 1-1,0-1 1,1 1-1,0 0 1,-1 1-29,1-1 0,-1 0 0,1 0 0,-1 1 0,0-1 1,0 1-1,1 0 0,-1-1 0,0 1 0,0 0 0,-1-1 1,1 1-1,0 0 0,-1 0 0,1 0 0,-1 0 1,1 0-1,-1 0 0,0 0 0,0 0 0,0 0 0,0 0 1,0 0-1,0-1 0,-1 4 0,-1 7 72,0-1 1,0 0-1,-5 12 0,0-7 59,-1-1 0,0 1 0,-1-2 1,0 1-1,-13 14 0,-8 12 620,23-22-74,7-19-720,0 0 0,0 1-1,1-1 1,-1 0 0,0 1 0,0-1 0,0 0 0,1 1-1,-1-1 1,0 0 0,0 1 0,0-1 0,1 0-1,-1 0 1,0 1 0,1-1 0,-1 0 0,0 0-1,1 0 1,-1 1 0,0-1 0,1 0 0,-1 0-1,0 0 1,1 0 0,-1 0 0,0 0 0,2 0 0,34-4 393,-20 0-395,-8 4-15,0 0 1,-1 0-1,1 0 1,0 1 0,0 0-1,0 0 1,-1 1-1,1 0 1,11 5-1,1 2-220,-1 1-1,20 14 0,4 2-387,-38-23 614,0 0-1,1 0 0,-1-1 0,1 1 0,0-2 0,0 1 0,0 0 1,0-1-1,0-1 0,0 1 0,0-1 0,0 1 0,0-2 1,0 1-1,0-1 0,0 0 0,0 0 0,0-1 0,0 1 0,0-1 1,-1-1-1,1 1 0,-1-1 0,1 0 0,-1 0 0,0-1 0,0 1 1,-1-1-1,1 0 0,-1 0 0,0-1 0,0 1 0,0-1 0,0 0 1,4-10-1,-5 10 166,0 0 1,-1 0 0,0 0-1,0-1 1,-1 1 0,1-1-1,-1 1 1,0-1 0,0-8-1,0 18-102,0-1-1,1 1 1,-1 0 0,1 0-1,0-1 1,0 1 0,0-1-1,1 0 1,-1 1 0,1-1-1,0 0 1,0-1 0,0 1-1,0 0 1,0-1 0,1 0-1,-1 1 1,7 1-1,-1 2-137,0-1 0,1-1 0,-1 0 0,1 0 0,0-1-1,0 0 1,19 3 0,-27-6-16,1 0-1,0 0 1,-1 0-1,1-1 1,-1 1 0,1-1-1,0 1 1,-1-1-1,1 0 1,-1 0-1,0 0 1,1 0 0,-1 0-1,0 0 1,1-1-1,-1 1 1,0-1 0,0 0-1,0 1 1,-1-1-1,1 0 1,1-2-1,0 0-297,-1 1-1,0-1 0,-1 1 0,1-1 1,0 0-1,-1 0 0,0 1 0,0-1 0,0 0 1,-1 0-1,1 0 0,-1 0 0,0-8 0,-3-11-3622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75 13099,'-2'-7'469,"0"4"-19,1-1-1,0 0 0,0 0 1,0 0-1,0 0 1,1-1-1,-1 1 0,1-6 1,1 9-343,0 0 1,-1 0-1,1 0 1,0-1-1,-1 1 1,1 0-1,0 1 0,0-1 1,0 0-1,0 0 1,0 0-1,0 0 1,0 1-1,0-1 1,0 1-1,1-1 1,-1 0-1,0 1 0,0 0 1,0-1-1,1 1 1,-1 0-1,0 0 1,1 0-1,-1-1 1,0 1-1,0 1 1,1-1-1,0 0 0,41-4 1119,-27 2-853,1 0 0,25 2 0,-41 0-417,-1 0 1,1 0-1,0 0 1,-1 0-1,1 0 0,-1 1 1,1-1-1,0 0 1,-1 0-1,1 1 0,-1-1 1,1 0-1,-1 1 1,1-1-1,-1 0 0,1 1 1,-1-1-1,1 1 1,-1-1-1,1 1 0,-1-1 1,0 1-1,1-1 1,-1 1-1,0-1 0,1 1 1,-1 0-1,0-1 1,0 1-1,0 0 0,0-1 1,1 1-1,-1-1 1,0 1-1,0 0 0,0-1 1,0 1-1,-1 0 1,1 1-141,0 0 1,0-1 0,-1 1-1,1 0 1,-1-1 0,0 1 0,1-1-1,-1 1 1,0-1 0,0 1-1,0-1 1,0 1 0,0-1 0,0 0-1,-2 2 1,-10 6-618,0-2 1,-1 1-1,0-2 1,0 1-1,-1-2 1,-18 5-1,-15 6 501,48-16 346,-1 0 1,0 0-1,1 1 1,-1-1-1,1 0 1,-1 0-1,0 0 1,1 1-1,-1-1 1,1 0-1,-1 0 1,1 1-1,-1-1 1,1 1-1,-1-1 1,1 0-1,-1 1 0,1-1 1,-1 1-1,1-1 1,0 1-1,-1-1 1,1 1-1,0-1 1,-1 2-1,15 3 969,35-2 124,-42-3-1095,88 2-723,-51-1-2321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12707,'-5'-45'4769,"14"83"1330,9 14-4396,-16-47-1683,0 0 0,0 0 0,1 0 1,0 0-1,-1-1 0,2 1 1,-1-1-1,0 0 0,1 0 0,0 0 1,0 0-1,0 0 0,0-1 1,1 0-1,0 0 0,-1 0 1,11 4-1,-13-7 6,-1 0 0,1 1-1,0-1 1,0 0 0,0 0 0,0 0 0,0-1 0,0 1-1,-1 0 1,1-1 0,0 1 0,0-1 0,0 0 0,-1 0-1,1 1 1,0-1 0,-1 0 0,1 0 0,-1 0 0,1-1 0,-1 1-1,0 0 1,1-1 0,-1 1 0,2-4 0,3-3 83,0-1 0,-1-1 0,7-14 0,-4 8-33,44-85 91,-52 99-183,1 0-1,0 1 1,0-1 0,1 1 0,-1-1-1,0 1 1,0-1 0,1 1 0,-1 0-1,1 0 1,-1-1 0,1 1 0,-1 0 0,1 0-1,0 1 1,0-1 0,-1 0 0,1 0-1,0 1 1,0-1 0,3 1 0,-2 0-58,0 0 0,1 0 0,-1 1-1,0-1 1,1 1 0,-1 0 0,0 0 0,0 0 0,0 0 0,1 1 0,3 2 0,7 5-330,0 2 0,-1-1 0,23 24 0,-33-30 370,3 1 35,-1 1-1,0 0 0,0 0 1,-1 1-1,1-1 0,-1 1 1,-1 0-1,0 0 0,0 0 1,0 1-1,-1-1 0,1 1 1,-2 0-1,1-1 0,-1 9 1,0-13 26,0 0 0,0 0-1,0 0 1,0 0 0,0-1 0,0 1 0,1 0 0,-1-1 0,1 1 0,0-1-1,0 0 1,0 0 0,0 1 0,0-1 0,0 0 0,1-1 0,-1 1-1,1 0 1,-1-1 0,1 1 0,0-1 0,-1 0 0,1 0 0,0 0 0,3 0-1,-2 1-11,0-2-1,1 1 1,-1 0-1,0-1 0,0 0 1,0 0-1,0 0 0,0-1 1,0 1-1,0-1 1,1 0-1,-1 0 0,-1 0 1,1-1-1,0 0 1,0 1-1,6-5 0,3-3-229,-9 6-136,0 1-1,0-1 1,0 0-1,-1 0 1,1 0-1,-1 0 1,0 0-1,0-1 1,0 0-1,0 1 1,2-6-1,-2-7-1768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1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12859,'1'-3'253,"0"0"1,0 0-1,0 1 1,0-1 0,0 1-1,1-1 1,-1 1-1,1-1 1,0 1-1,0 0 1,-1-1-1,2 1 1,-1 0-1,0 0 1,0 1 0,1-1-1,-1 0 1,1 1-1,-1 0 1,5-2-1,1 1-8,0 1 0,0 1-1,1-1 1,-1 2 0,0-1 0,13 3-1,-19-3-229,9 1 98,2 0-77,0 1-1,-1 0 0,1 1 1,0 0-1,13 6 0,-25-9-80,-1 0 0,0 0-1,1 0 1,-1 0-1,1 0 1,-1 0 0,0 1-1,0-1 1,1 0-1,-1 0 1,0 0 0,1 1-1,-1-1 1,0 0-1,0 0 1,1 1 0,-1-1-1,0 0 1,0 1-1,0-1 1,1 0 0,-1 1-1,0-1 1,0 0-1,0 1 1,0-1 0,0 1-1,0-1 1,0 0-1,0 1 1,0-1 0,0 0-1,0 1 1,0-1-1,-10 12-1125,-20 6-264,28-17 1320,-10 5 44,-1-1-1,-1 0 1,1-1 0,-1 0-1,-27 3 1,42-5 2157,11 4-1086,29 8-758,-19-6-191,3 1-532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1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17 14507,'6'-8'5697,"17"1"-3800,8 6-441,16 1-392,6 1-384,4 2-832,-1 6-448,-17 0-1000,-7 4-521</inkml:trace>
  <inkml:trace contextRef="#ctx0" brushRef="#br0" timeOffset="1">0 187 13571,'15'0'4841,"22"2"-4249,14-2-296,17 0-832,12 0-928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11170,'-15'16'4601,"-11"18"-2504,7 10-1113,-4 10-320,11-4-32,12-1-168,13-7-88,10-12-191,8-6-65,11-16-120,-6-6-176,5-9-433,-9-4-287,-9-5-704,-10-4-985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1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 11931,'0'-2'4889,"10"1"-2721,20 1-760,3 4-479,4 0-265,-6-1-592,-3 0-368,-2-3-841,-3 3-711</inkml:trace>
  <inkml:trace contextRef="#ctx0" brushRef="#br0" timeOffset="1">0 235 13059,'17'0'4609,"7"-2"-4169,8-5-152,3-4-200,-5 0-456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14875,'7'9'5921,"-4"9"-3728,20 7-1225,7 2-112,14-6-456,12-4-432,7-11-1320,7-3-720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2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17 335 8274,'-15'-2'15670,"14"1"-15338,1-8 2559,1-10-4394,4-39 1641,12-132-2198,-10 157 385,-2 11-340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14027,'0'0'488,"1"1"0,0 0 0,-1 0 0,1 0 0,0 0 0,-1 0 0,1 0 0,-1 0 1,1 0-1,-1 0 0,0 0 0,0 0 0,1 1 0,-1 1 0,-3 18 1983,-17 22-2757,14-32 1080,-10 16-508,-1-1 0,-1 0 0,-41 43 0,59-65-295,6-3-11,17-4-25,-13 1 37,19-1-35,0 2 0,-1 1 0,1 0 0,0 3 0,0 0-1,-1 2 1,38 11 0,-65-16-87,1 1-1,-1-1 1,1 1-1,0-1 1,-1 0-1,1 0 1,0 1 0,-1-1-1,1-1 1,0 1-1,-1 0 1,1 0-1,-1 0 1,4-2 0,-3-6-1625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38 237 13795,'-38'44'5217,"50"-83"-4113,2 2-344,-11-18-511,7 3-434,-10 1-895,-1 4-464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3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12019,'4'-8'8481,"12"-3"-7252,2 1-720,-10 4-357,-2 1 1,1-1 1,0 1-1,1 0 1,-1 1 0,15-6-1,-20 9-128,0 0 0,0 1-1,0-1 1,0 1-1,0-1 1,0 1 0,0 0-1,0 0 1,0 0-1,0 0 1,0 0 0,0 0-1,0 1 1,0-1-1,0 1 1,0-1 0,0 1-1,0 0 1,-1 0-1,1 0 1,0 0 0,0 0-1,-1 0 1,1 0-1,-1 0 1,1 1 0,-1-1-1,1 1 1,-1-1 0,0 1-1,0 0 1,0-1-1,0 1 1,0 0 0,1 2-1,0 2-24,0 0 0,0 0 0,-1 0 0,0 0 0,0 0 0,-1 0 0,0 0 0,0 0 0,0 0 0,0 0 0,-1 1-1,0-1 1,-1 0 0,1-1 0,-1 1 0,0 0 0,-1 0 0,-4 7 0,0 2-47,-1-2 1,0 1-1,-1-1 0,-1 0 0,-20 21 1,11-17-125,17-16-74,4-2-47,2-2 185,0 0 1,0 1-1,0-1 1,1 1-1,-1 0 1,9-2-1,0 1 10,1 1 0,0 0 0,20 0 0,-31 1 92,1 1 0,-1 0-1,1 0 1,-1 0-1,1 1 1,-1-1-1,1 1 1,-1 0-1,1 0 1,-1 0-1,0 0 1,1 1-1,-1-1 1,0 1-1,0 0 1,0 0-1,0 0 1,-1 0-1,4 3 1,-5-2 12,0-1-1,0 1 1,-1 0 0,1-1 0,-1 1 0,1 0 0,-1-1 0,0 1-1,0 0 1,0-1 0,0 1 0,-1 0 0,1-1 0,-1 1 0,0 0-1,1-1 1,-1 1 0,0-1 0,-1 1 0,1-1 0,0 0 0,-2 3 0,0 0 36,-1 1 0,0-1 1,0 1-1,0-1 0,0 0 1,-1-1-1,0 1 0,-6 3 1,1-2 12,-1-1 0,0 0 1,0-1-1,-1 0 1,1-1-1,-1-1 0,-13 2 1,-1 1-619,48-14-2236,5 0 518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12627,'0'0'364,"-1"0"0,0 0 0,1 0 0,-1 0 0,0 1 0,1-1 0,-1 0 0,0 0 0,1 1 0,-1-1 0,1 0 0,-1 1 0,0-1 0,1 0 0,-1 1 0,1-1 1,-1 1-1,1-1 0,-1 1 0,1 0 0,0-1 0,-1 1 0,-6 20 1690,4 22-1539,3-36-400,0 1-1,0-1 1,1 1-1,1 0 1,-1-1-1,1 0 1,1 1 0,-1-1-1,1 0 1,7 13-1,-8-18-92,0 1-1,0-1 1,-1 0 0,1 0-1,0 1 1,1-2-1,-1 1 1,0 0 0,1 0-1,-1-1 1,1 1-1,-1-1 1,1 0 0,0 0-1,-1 0 1,1 0-1,0 0 1,0-1 0,0 1-1,0-1 1,0 1-1,-1-1 1,1 0 0,0-1-1,0 1 1,0 0-1,0-1 1,0 1 0,0-1-1,4-2 1,-3 2 16,0-1 1,-1 0-1,1 0 0,-1 1 1,0-2-1,0 1 0,1 0 1,-2-1-1,1 0 1,0 1-1,0-1 0,-1 0 1,1 0-1,-1-1 0,0 1 1,0 0-1,-1-1 1,1 1-1,0-1 0,-1 0 1,0 1-1,0-1 1,0 0-1,-1 0 0,1 0 1,-1 0-1,0-4 0,0-6-121,-1 1-1,0 0 0,-1 0 0,0 0 0,-1 0 1,-8-20-1,7 18-364,3 14 402,1 1 0,0 0-1,0 0 1,0 0 0,0 0 0,0 0 0,0 0 0,0-1 0,-1 1 0,1 0 0,0 0 0,0 0-1,0 0 1,0-1 0,0 1 0,0 0 0,0 0 0,0 0 0,0-1 0,0 1 0,0 0 0,0 0 0,0 0-1,0 0 1,0-1 0,0 1 0,0 0 0,0 0 0,0 0 0,0-1 0,0 1 0,1 0 0,-1 0-1,0 0 1,0 0 0,0 0 0,0-1 0,0 1 0,0 0 0,1 0 0,-1 0 0,0 0 0,0 0 0,0 0-1,0 0 1,0-1 0,1 1 0,-1 0 0,0 0 0,0 0 0,0 0 0,0 0 0,1 0 0,-1 0 0,0 0-1,0 0 1,0 0 0,1 0 0,-1 0 0,0 0 0,0 0 0,16 10-2815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98 259 11138,'-6'7'751,"-13"18"1909,20-17-1472,15-6-144,-11-3-779,0 1 1,0-1 0,0 0-1,0-1 1,0 1-1,0-1 1,0 0-1,8-4 1,-12 5-163,1 0-1,-1 0 1,1 0 0,-1 0-1,0 0 1,0 0 0,1 0-1,-1 0 1,0-1 0,0 1-1,0 0 1,0-1 0,0 1-1,0-1 1,-1 1 0,1-1 0,0 1-1,-1-1 1,1 0 0,-1 1-1,0-1 1,0 0 0,1 1-1,-1-1 1,0 0 0,0 1-1,0-1 1,-1 0 0,1 0-1,-1-1 1,-4-10 234,-2 0 0,1 1-1,-1 0 1,-1 1 0,0 0-1,-1 0 1,0 0 0,-1 1-1,-18-14 1,-26-33 49,53 56-381,0 0 0,0 0 0,0 0 1,0 0-1,0-1 0,0 1 0,0 0 0,1-1 1,-1 1-1,0-1 0,1 1 0,-1-1 0,1 1 1,0-1-1,-1 1 0,1-1 0,0 1 0,0-1 0,0 1 1,0-1-1,0 1 0,1-3 0,0 3-25,-1 0 0,1-1 0,0 1 0,0 0 0,0 0 0,0 0 1,0 0-1,1 0 0,-1 0 0,0 1 0,0-1 0,0 0 0,1 1 0,-1-1 0,0 1 0,1-1 0,-1 1 0,3-1 0,4 0-227,-1 0 1,1 0-1,-1 1 1,1 0-1,0 0 1,-1 1-1,10 1 0,21 13-1612,-1 7-384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13795,'26'-38'5193,"-16"50"-3681,0 2-207,8 11-249,-2-8-240,2 3-600,1-4-296,-4-6-416,-4-5-240,-3-5-568,2-5-217,-3-10-335,2 4-649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1 307 9666,'2'-19'5675,"2"0"-3722,1-7-1058,16-73 1072,-14 75-1666,-2 1 1,0-1-1,1-36 1,-6 48-98,-1 12-15,2 19-14,3 0-133,1 0 0,0 0-1,2-1 1,8 18 0,-13-31-43,-1-1 0,2 0 0,-1 0 0,0 0 0,1 0 0,0-1 0,0 1 0,0 0 0,0-1 0,0 0 0,1 0 0,-1 0 0,1 0 0,0-1 0,0 1 0,0-1-1,0 0 1,0 0 0,1-1 0,-1 1 0,1-1 0,6 1 0,-7-2 1,0 0 0,0-1-1,0 0 1,0 0-1,0 0 1,0 0 0,0-1-1,0 1 1,0-1-1,0 0 1,-1 0-1,1-1 1,-1 1 0,0-1-1,1 1 1,-1-1-1,-1 0 1,1 0 0,0-1-1,-1 1 1,1-1-1,-1 1 1,0-1 0,2-4-1,0-1 27,1 0-1,-2 0 1,1-1 0,-1 1-1,-1-1 1,0 0-1,0 0 1,0-12-1,-1 61-89,5 47-1,-5-75 31,1-1 0,0 1 0,1-1 0,0 0 0,0 0 0,1 0 0,0-1 0,1 1 0,11 16 0,-15-25 34,-1 0 1,1 0-1,0 0 0,-1 0 0,1 0 1,0 0-1,-1-1 0,1 1 0,0 0 1,0-1-1,0 1 0,0 0 0,0-1 1,0 1-1,0-1 0,0 1 0,0-1 1,0 0-1,0 1 0,0-1 0,0 0 1,0 0-1,0 0 0,0 0 0,0 0 1,0 0-1,0 0 0,0 0 0,1 0 1,-1 0-1,0 0 0,0-1 0,0 1 1,0-1-1,0 1 0,0-1 0,0 1 1,0-1-1,1 0 0,3-4 53,-1 0 0,0 1 0,0-1 1,0-1-1,5-9 0,-2 4 131,17-27 321,0 0 370,51-63 1,-73 98-796,0 1-1,0 0 1,0 0 0,0 0 0,0 0 0,1 0 0,-1 1 0,1-1 0,-1 1 0,1-1 0,0 1 0,-1 0 0,1 0 0,0 0 0,4 0 0,-5 1-38,0 0 0,0 0 0,0 0 0,0 1 0,-1-1 0,1 1 0,0-1 0,0 1 0,-1 0 0,1 0 0,0-1 0,-1 1 0,1 0 0,-1 1 0,1-1 0,-1 0 0,0 0 0,2 3 0,4 5 24,-1 0 0,0 1 0,0 0 0,-1 0 0,-1 0 1,4 13-1,-2-8-117,56 125-3009,-46-106 561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56 10042,'65'-55'4713,"-76"64"-1616,-2 9-881,-8 21-383,-7 5-201,-1 6-664,1 1-216,1-14-592,4 2-344,4-14-968,1-7-648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 24685,'-3'1'720,"8"-1"-183,1-1 607,-6-1 144,21 4-944,52 14-96,-50-8-328,8-5-256,-8 2-648,1-5-480,-3-3-1057,2-2-632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13243,'2'1'5449,"1"-1"-2984,2 2-977,-5-4-312,3 1-88,38 1-400,41-2-247,-31 2-553,-12-2-433,-3-2-1159,-2-1-720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80 12939,'-3'-1'349,"-1"0"0,0 0 0,0 0 0,0 0 0,0 1 0,0-1 0,0 1 0,0 0 0,-1 0 1,-3 1-1,7 0-288,1-1-1,-1 0 1,0 1 0,1-1 0,-1 0 0,1 1 0,-1-1 0,0 1 0,1-1 0,-1 1 0,1 0 0,-1-1-1,1 1 1,0-1 0,-1 1 0,1 0 0,0-1 0,-1 1 0,1 0 0,0 1 0,0 27 606,2-14-395,-1 1 82,1 0 0,2 1 1,-1-1-1,12 30 0,-14-45-329,-1 0-1,1 0 0,-1 0 0,1 0 0,0 0 0,-1 0 1,1 0-1,0 0 0,0 0 0,0 0 0,0 0 0,0 0 1,0-1-1,0 1 0,0 0 0,0-1 0,0 1 0,0-1 1,0 1-1,1-1 0,-1 1 0,0-1 0,0 0 0,1 0 1,-1 0-1,0 1 0,0-1 0,1 0 0,-1-1 1,0 1-1,0 0 0,1 0 0,-1 0 0,0-1 0,0 1 1,0-1-1,0 1 0,1-1 0,-1 1 0,0-1 0,1-1 1,5-2 44,-1-1 0,0 0 0,0 0 0,0-1 0,5-7 0,1-2-24,-2-1 0,0 0 0,0-1 0,-2 1 0,11-31 0,-5 15 22,-4 54 48,-9-18-105,5 13 34,0 0 0,13 26-1,-17-40-43,-1 0-1,1 0 0,-1 0 0,1 0 0,0 0 0,0-1 0,1 1 0,-1-1 0,0 0 0,1 1 1,-1-1-1,1 0 0,0-1 0,0 1 0,0 0 0,0-1 0,0 1 0,0-1 0,0 0 0,0 0 0,5 1 1,-5-3-4,0 1 0,-1-1 0,1 0 1,-1 0-1,1 0 0,-1 0 0,1 0 1,-1 0-1,0-1 0,0 1 0,0-1 1,1 1-1,-1-1 0,-1 0 0,1 0 1,0 0-1,0 0 0,-1 0 1,1 0-1,-1 0 0,0-1 0,2-3 1,2-3 4,-1 0 0,0 0 1,-1 0-1,4-18 1,-5 15 31,-1 0 1,0 0 0,0 0-1,-2-1 1,-2-22-1,3 25 16,4 14-194,11 23-556,-8-13 102,10 17-839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10042,'52'88'4378,"-44"-72"2814,-12-35-3351,40-37-3479,-25 41-226,0-2-1,10-21 1,-15 25-34,4-5 130,-1 0 1,-1-1-1,-1 1 1,8-31-1,-16 48-214,1 1 0,0 0-1,0-1 1,0 1 0,0 0 0,1-1 0,-1 1 0,0 0-1,0-1 1,0 1 0,0 0 0,0-1 0,0 1 0,0 0 0,1-1-1,-1 1 1,0 0 0,0-1 0,0 1 0,1 0 0,-1-1-1,0 1 1,1 0 0,-1 0 0,0 0 0,0-1 0,1 1-1,-1 0 1,0 0 0,1 0 0,-1 0 0,0-1 0,1 1 0,-1 0-1,0 0 1,2 0 0,11 9 234,-9-4-220,-1-1-1,1 1 1,-1 0 0,0 0 0,3 8 0,3 10 45,-1-1-122,0-1 0,2 1 0,23 38 0,-21-46-741,9 16-312,-16-13-5586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13803,'10'7'5465,"1"-6"-3224,28 7-1249,-3-8-176,11 0-224,2-1-344,-15-2-928,10 1-576,-7-1-1033</inkml:trace>
  <inkml:trace contextRef="#ctx0" brushRef="#br0" timeOffset="1">400 205 15059,'34'9'6154,"-40"-24"-3658,1-6-648,-2-15-575,2 0-305,2-6-568,0 6-520,5 17-1208,6 11-857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54 240 15067,'75'62'5093,"-75"-62"-5046,1 0 0,-1 0-1,0 1 1,0-1 0,1 0 0,-1 0-1,0 0 1,1 1 0,-1-1 0,0 0-1,0 0 1,1 0 0,-1 0-1,0 0 1,1 0 0,-1 0 0,0 0-1,1 1 1,-1-1 0,0 0-1,1 0 1,-1-1 0,0 1 0,1 0-1,-1 0 1,0 0 0,1 0 0,-1 0-1,0 0 1,0 0 0,1 0-1,-1-1 1,0 1 0,1 0 0,-1 0-1,0 0 1,0-1 0,1 1 0,-1 0-1,0 0 1,0-1 0,0 1-1,1 0 1,-1 0 0,0-1 0,0 1-1,0 0 1,0-1 0,0 1-1,0 0 1,1-1 0,-1 1 0,0 0-1,0 0 1,0-1 0,0 1 0,0 0-1,0-1 1,0 1 0,0 0-1,-1-1 1,1 1 0,0 0 0,0-1-1,0 1 1,0 0 0,0-1-1,-1 1 1,-4-31 762,4 26-602,-7-60 980,7 45-1728,-1 1 0,-1 0 0,0 0 0,-2 0 0,-6-19 0,9 34 320,1 1 0,-1 0 1,0-1-1,1 1 0,-2 0 1,1 0-1,0 0 0,0 0 1,-1 0-1,0 1 0,0-1 1,1 1-1,-1-1 0,-1 1 1,1 0-1,0 0 0,0 1 1,-1-1-1,1 1 0,-1 0 1,1-1-1,-1 1 0,0 1 1,1-1-1,-1 1 0,0-1 1,0 1-1,1 0 0,-1 0 1,0 1-1,-4 0 0,8-1 254,1 0 0,-1 1 0,0-1 0,0 0 0,0 0 0,0 0 0,0 0 0,0 1-1,0-1 1,1 0 0,-1 0 0,0 0 0,0 0 0,0 1 0,0-1 0,0 0 0,0 0 0,0 1-1,0-1 1,0 0 0,0 0 0,0 0 0,0 1 0,0-1 0,0 0 0,0 0 0,0 0 0,0 1 0,0-1-1,-1 0 1,1 0 0,0 0 0,0 0 0,0 1 0,0-1 0,0 0 0,0 0 0,-1 0 0,1 0 0,0 0-1,0 1 1,0-1 0,0 0 0,-1 0 0,1 0 0,0 0 0,0 0 0,0 0 0,-1 0 0,22 8 1485,181 33 4272,-139-31-5654,-33-3-964,-3 1-604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13 251 15371,'-3'-10'6386,"1"-5"-3618,-6-17-783,12-1-585,-1-6-336,-2-4-576,8 8-280,-9 6-1072,-4 15-656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6 151 11731,'-5'30'3594,"5"-30"-3550,-1 0 1,1 0 0,0 1 0,0-1 0,0 0-1,0 0 1,0 0 0,0 0 0,0 1 0,0-1-1,0 0 1,0 0 0,0 0 0,0 0-1,0 1 1,0-1 0,0 0 0,0 0 0,1 0-1,-1 0 1,0 1 0,0-1 0,0 0 0,0 0-1,0 0 1,0 0 0,0 0 0,0 1 0,1-1-1,-1 0 1,0 0 0,0 0 0,0 0 0,0 0-1,0 0 1,1 0 0,-1 0 0,0 0-1,0 0 1,0 1 0,0-1 0,1 0 0,-1 0-1,12-14 2065,-9 8-1666,0 0 1,0-1-1,-1 1 0,1-1 0,-2 1 1,1-1-1,-1 0 0,0 0 1,0-11-1,-1 10-85,1-1 1,0 1 0,1 0-1,0-1 1,0 1-1,5-11 1,-7 18-346,0 1-1,1-1 1,-1 1 0,0-1 0,1 1-1,-1-1 1,1 1 0,-1-1-1,1 1 1,-1-1 0,1 1 0,-1 0-1,1-1 1,-1 1 0,1 0-1,-1 0 1,1-1 0,-1 1-1,1 0 1,0 0 0,-1 0 0,1 0-1,0-1 1,-1 1 0,1 0-1,-1 0 1,1 0 0,0 1 0,-1-1-1,1 0 1,0 0 0,-1 0-1,1 0 1,-1 0 0,1 1 0,0-1-1,-1 0 1,1 1 0,-1-1-1,1 0 1,-1 1 0,1-1 0,-1 1-1,1-1 1,0 1 0,24 26 1,-21-22 27,10 11-10,0-1-1,2 0 1,17 13 0,-27-24-23,0 1 1,0-1 0,0 0-1,1-1 1,-1 0-1,1 0 1,0 0 0,0-1-1,0 0 1,0-1 0,1 1-1,11 0 1,-17-3 15,-1 1 0,1 0-1,0-1 1,-1 0 0,1 1 0,0-1 0,-1 0 0,1 0 0,-1 0 0,1 0-1,-1 0 1,1 0 0,-1 0 0,0 0 0,1-1 0,-1 1 0,0-1 0,0 1-1,0-1 1,0 1 0,0-1 0,-1 1 0,1-1 0,0 0 0,-1 1-1,1-1 1,-1 0 0,0 0 0,1 1 0,-1-1 0,0 0 0,0-2 0,1-8 100,0 0 1,-1 0 0,-2-16 0,2 22-37,-1-31-528,2 36 356,-1 0-1,0 1 0,0-1 0,0 0 0,1 0 0,-1 1 1,0-1-1,0 0 0,1 1 0,-1-1 0,1 0 0,-1 1 1,1-1-1,-1 1 0,1-1 0,-1 1 0,1-1 0,-1 1 1,1-1-1,0 1 0,-1-1 0,1 1 0,0 0 1,-1-1-1,1 1 0,0 0 0,-1 0 0,1-1 0,0 1 1,0 0-1,-1 0 0,1 0 0,0 0 0,0 0 0,-1 0 1,1 0-1,0 0 0,0 0 0,-1 1 0,1-1 0,1 1 1,20 5-1998,9 3 565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2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27 10762,'0'-1'310,"0"0"1,0 0-1,0 0 0,0-1 0,0 1 0,0 0 1,-1 0-1,1 0 0,0 0 0,-1 0 0,1 0 0,0 0 1,-1 1-1,1-1 0,-1 0 0,0 0 0,1 0 1,-1 0-1,1 0 0,-1 1 0,0-1 0,0 0 0,0 1 1,0-2-1,-1 2-116,0-1 1,1 1-1,-1-1 0,0 1 1,1 0-1,-1-1 1,0 1-1,1 0 1,-1 0-1,0 0 1,1 1-1,-1-1 0,-2 1 1,-2 0-38,-1 1-1,1 0 1,1 1 0,-1-1 0,0 1-1,1 0 1,-8 6 0,-6 6 69,0 2 1,1 0-1,1 1 1,1 0-1,1 2 1,-19 29-1,33-47-210,-1 1 0,1-1 0,-1 1 0,1 0 0,0-1 0,0 1 0,0 0 0,0 0-1,1-1 1,-1 1 0,1 0 0,0 0 0,0 0 0,0 0 0,0 0 0,0-1-1,0 1 1,1 0 0,-1 0 0,3 5 0,-1-5-5,-1 0 0,1-1 1,0 1-1,1 0 0,-1-1 0,0 0 0,1 1 1,-1-1-1,1 0 0,0 0 0,0 0 0,-1-1 0,1 1 1,1-1-1,3 2 0,1 0-10,-1-1 0,1 0 0,0 0-1,-1-1 1,1 0 0,0-1 0,0 1 0,0-2 0,0 1 0,0-1-1,0 0 1,0 0 0,0-1 0,9-3 0,-5-2 36,0 0 0,0-1 0,0 0 0,-1 0 0,0-1 0,10-11 0,-26 83 2698,4-57-2705,-1 1 1,1-1-1,1 0 1,-1 0 0,1 0-1,1 13 1,-1-18-164,1 1 0,-1-1 1,0 1-1,0-1 0,1 1 1,-1-1-1,1 0 0,-1 1 1,1-1-1,-1 0 0,1 1 1,0-1-1,0 0 0,0 0 1,0 1-1,0-1 0,0 0 1,0 0-1,0 0 0,0 0 1,0 0-1,1-1 0,-1 1 1,0 0-1,1-1 0,-1 1 1,0 0-1,1-1 0,-1 0 1,1 1-1,-1-1 0,1 0 1,1 0-1,12 0-1979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14627,'15'-1'5833,"11"-1"-3488,27-1-1505,7 3-224,4 0-896,-6 0-688,-14 5-640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31 188 11034,'37'-34'3812,"-37"34"-3722,0-1 1,1 1-1,-1 0 1,0-1-1,0 1 1,1 0-1,-1-1 0,0 1 1,0-1-1,1 1 1,-1 0-1,0-1 1,0 1-1,0-1 1,0 1-1,0-1 0,0 1 1,0-1-1,1 1 1,-1 0-1,-1-1 1,1 1-1,0-1 1,0 1-1,0-1 0,0 1 1,0 0-1,0-1 1,0 1-1,-1-1 1,1 1-1,0-1 1,0 1-1,0 0 0,-1-1 1,1 1-1,0 0 1,-1-1-1,1 1 1,0 0-1,-1 0 1,1-1-1,-1 1 0,1 0-60,0 0 0,0 0 0,-1 0 0,1-1 0,0 1 0,0 0 0,0 0 0,0 0 0,0 0 0,-1 0 0,1 0 0,0 0 0,0 0 0,0 0-1,0-1 1,0 1 0,0 0 0,0 0 0,-1 0 0,1 0 0,0 0 0,0 0 0,0-1 0,0 1 0,0 0 0,0 0 0,0 0 0,0 0 0,0-1 0,0 1-1,0 0 1,0 0 0,0 0 0,0 0 0,0 0 0,0-1 0,0 1 0,0 0 0,0 0 0,0 0 0,0 0 0,0-1 0,0 1 0,0 0 0,0 0 0,1 0-1,-1 0 1,0 0 0,0 0 0,0-1 0,0 1 0,0 0 0,0 0 0,0 0 0,1 0 0,-1 0 0,0 0 0,0 0 0,0 0 0,0 0 0,0 0 0,1 0-1,-1-1 1,0 1 0,0 0 0,0 0 0,0 0 0,1 0 0,5-2-26,-1 0-1,1-1 1,-1 0 0,1 0-1,-1 0 1,9-8 0,4-2-2,0 4 3,-19 9-1,1 0 0,0 0-1,0 1 1,0-1 0,0 0-1,0 0 1,0 0-1,0 0 1,0 0 0,0 0-1,0 0 1,0 0 0,0 0-1,0 0 1,0 0-1,0 0 1,0 0 0,0 1-1,0-1 1,0 0 0,0 0-1,0 0 1,0 0-1,0 0 1,0 0 0,0 0-1,0 0 1,0 0 0,1 0-1,-1 0 1,0 0 0,0 0-1,0 0 1,0 0-1,0 0 1,0 1 0,0-1-1,0 0 1,0 0 0,0 0-1,0 0 1,0 0-1,0 0 1,0 0 0,0 0-1,0 0 1,1 0 0,-1 0-1,0 0 1,0 0-1,0 0 1,0 0 0,0 0-1,0 0 1,0 0 0,0 0-1,0 0 1,0 0 0,0 0-1,-22 15 676,7-9-371,-43 16 908,56-22-1150,0 1 1,0 0-1,0-1 1,0 0-1,0 1 1,0-1-1,0 0 0,0 0 1,0 0-1,-1 0 1,1 0-1,0-1 1,0 1-1,0-1 1,0 1-1,0-1 1,0 0-1,0 0 1,0 0-1,1 0 1,-1 0-1,0 0 1,-2-3-1,3 3-45,0-1 1,0 1-1,1-1 0,-1 0 1,1 0-1,-1 1 0,1-1 0,0 0 1,0 0-1,0 1 0,0-1 1,0 0-1,0 0 0,0 0 1,0 1-1,1-1 0,-1 0 0,1 0 1,-1 1-1,1-1 0,0 0 1,0 1-1,0-1 0,0 1 1,0-1-1,0 1 0,2-3 0,3-4-20,1 1 0,-1 0-1,13-10 1,-15 14-1,1-1 0,-1 2 1,1-1-1,0 0 0,0 1 0,0 0 1,0 0-1,0 1 0,0-1 0,0 1 1,1 0-1,9 0 0,-13 1 0,-1 0 0,1 0 0,0 0 0,-1 0 0,1 1 0,-1-1 0,1 1 0,0-1 0,-1 1 0,1-1 0,-1 1 0,0 0 0,1 0 0,-1 0 0,1 0 0,-1 0 0,0 0 0,2 2 0,-2-2 0,0 1 1,0 0-1,0 0 0,-1 0 0,1 0 1,0 0-1,-1 0 0,1 0 0,-1 1 1,0-1-1,0 0 0,0 0 0,0 0 1,0 0-1,0 0 0,0 0 1,-2 4-1,1-2 10,-1 0 1,0 0-1,0-1 1,0 1-1,0 0 0,0-1 1,-1 0-1,0 0 1,0 0-1,0 0 1,0 0-1,0 0 0,0-1 1,-1 0-1,1 1 1,-1-1-1,0 0 1,1-1-1,-1 1 1,0-1-1,0 0 0,-5 1 1,9-1-15,-1-1 0,1 0 1,0 0-1,-1 0 0,1 0 0,0 0 1,0 0-1,-1 0 0,1 0 0,0 0 1,-1 0-1,1 0 0,0 0 1,0 0-1,-1 0 0,1 0 0,0 0 1,-1 0-1,1 0 0,0 0 0,0 0 1,-1-1-1,1 1 0,0 0 0,-1 0 1,1 0-1,0 0 0,0-1 0,0 1 1,-1 0-1,1 0 0,0 0 0,0-1 1,0 1-1,0 0 0,-1 0 1,1-1-1,0 1 0,0 0 0,0-1 1,0 1-1,0 0 0,0-1 0,4-18-488,15-16-1524,-3 20 299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2:3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12 10322,'1'-3'5193,"1"-6"-976,-5 16-2400,1-7-529,-6 26-160,-29 83-104,9-38-127,-4 12-305,1 3-112,13-6-232,-7-13-88,12-22-256,0-9-200,-6-28-584,14 7-425,2-10-911,-1-1-201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0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15747,'-9'8'5578,"-18"39"-4834,-8 29-440,-15 45-144,1 27-120,5-1-32,3-10 24,14-25-480,-2-21-616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11514,'-9'38'1544,"-7"21"1946,17-61-2880,4-9 3048,-5 11-3530,-2 3 309,2-4-419,0 1-1,-1 0 1,1 0-1,0 0 1,0 0-1,0 0 1,0-1-1,0 1 1,0 0-1,0 0 1,0 0-1,0 0 1,-1 0-1,1-1 1,0 1-1,0 0 0,0 0 1,0 0-1,0 0 1,0 0-1,-1 0 1,1 0-1,0 0 1,0 0-1,0 0 1,0 0-1,-1 0 1,1-1-1,0 1 1,0 0-1,0 0 1,0 0-1,-1 0 1,1 1-1,0-1 0,0 0 1,0 0-1,0 0 1,-1 0-1,1 0 1,0 0-1,0 0 1,0 0-1,0 0 1,-1 0-1,1 0 1,0 0-1,0 1 1,0-1-1,0 0 1,0 0-1,0 0 0,0 0 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10578,'-3'0'4417,"-4"4"-2304,3 21-1217,5 24-96,-18 28-208,-2 25-152,-22 20-48,-5 1 16,13-7-136,-5-11-31,10-20-257,6-10-217,3-10-527,8-7-624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3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8970,'-2'-5'6005,"1"-8"3683,5 22-9671,0 0-1,0 1 1,0-1 0,-2 1 0,5 18 0,-7-27-43,0 0 0,0 0 0,0 0 0,1 0 0,-1 0 0,0 0-1,0 0 1,-1 0 0,1 0 0,0 0 0,0 0 0,0-1 0,-1 1 0,1 0 0,0 0 0,-1 0 0,1 0 0,-1 0 0,1-1 0,-1 1-1,1 0 1,-1 0 0,1-1 0,-1 1 0,0 0 0,0-1 0,1 1 0,-1-1 0,0 1 0,0-1 0,1 1 0,-1-1 0,0 0 0,0 1-1,0-1 1,0 0 0,0 0 0,0 1 0,-1-1 0,-6 0-1410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 12291,'-5'0'4977,"0"20"-3121,-9 13-480,-13 42-511,-1 25-121,-12 33-168,6 9-24,5 1-176,4-10-112,9-23-424,5-15-400,5-31-896,0-18-513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66 9850,'-6'-65'10498,"6"66"-9345,1 10-89,1 1-368,11 32-136,-15-46-168,-1 2-32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9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1 270 11498,'6'-5'5141,"30"0"-4328,191-1 680,2001-108-863,-1000 41-1790,-727 40 178,-170 7-2768,-252 18 85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9.4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11242,'88'16'4513,"128"9"-2856,41 2-105,68-8-264,25-10-239,28 1-561,24-6-112,8-2-216,-8 1-80,-30-1 56,-38-6-144,-72 1-104,-40-5-80,-56-3-312,-35 0-96,-35-3-521,-22 2-431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54 318 13875,'0'0'8762,"0"-5"-7858,2-5-901,0 1-1,0-1 1,1 1-1,1 0 1,-1 0 0,1 0-1,7-11 1,0 0-183,-10 16-10,1 1 0,-1-1 0,0 0-1,0 1 1,0-1 0,0 0 0,0 0-1,-1 0 1,0 0 0,0 1 0,0-1-1,0 0 1,-1 0 0,1 0 0,-1 0-1,0 1 1,0-1 0,0 0 0,-1 1-1,0-1 1,-1-3 0,0 2-377,-1 1 1,1-1-1,-1 1 0,0-1 1,0 1-1,-1 0 0,1 1 1,-1-1-1,1 1 1,-1 0-1,-10-4 0,-10-11 2560,25 18-1900,-1 0-1,1 0 1,-1 0-1,1-1 0,-1 1 1,1 0-1,0-1 1,-1 1-1,1 0 1,0-1-1,-1 1 0,1 0 1,0-1-1,-1 1 1,1-1-1,0 1 1,0-1-1,0 1 0,-1-1 1,1 1-1,0-1 1,0 1-1,0 0 1,0-1-1,0 1 1,0-1-1,0 1 0,0-1 1,0 1-1,0-1 1,0 1-1,0-1 1,0 1-1,0-1 0,1 1 1,-1-1-1,0 1 1,0-1-1,0 1 1,1-1-1,-1 1 0,0 0 1,1-1-1,-1 1 1,0 0-1,1-1 1,-1 1-1,1 0 0,-1-1 1,0 1-1,1 0 1,-1 0-1,1-1 1,-1 1-1,1 0 1,-1 0-1,1 0 0,-1 0 1,1-1-1,14-2 842,0 0 0,0 1 0,27-2 0,11 0-201,-47 3-711,119-12 459,-110 13-880,1 0 1,-1 1-1,1 0 0,-1 2 0,0-1 1,16 6-1,-5 0-1706</inkml:trace>
  <inkml:trace contextRef="#ctx0" brushRef="#br0" timeOffset="1">75 165 14083,'11'-5'5369,"7"2"-3648,21 2-1209,4-4-80,12 8-336,2-3-392,1 10-1025,2 1-423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19.8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8786,'0'1'137,"0"-1"0,-1 0 0,1 0 0,0 0 1,-1 0-1,1 1 0,0-1 0,0 0 0,-1 0 0,1 1 0,0-1 0,0 0 1,0 1-1,-1-1 0,1 0 0,0 0 0,0 1 0,0-1 0,0 0 1,0 1-1,0-1 0,-1 0 0,1 1 0,0-1 0,0 1 0,0-1 0,0 0 1,0 1-1,0-1 0,0 0 0,1 1 0,-1-1 0,0 0 0,0 1 1,0-1-1,0 0 0,0 1 0,0-1 0,1 0 0,-1 0 0,0 1 0,0-1 1,0 0-1,1 1 0,-1-1 0,0 0 0,1 0 0,-1 0 0,0 1 1,0-1-1,1 0 0,-1 0 0,0 0 0,1 0 0,-1 1 0,0-1 0,1 0 1,-1 0-1,0 0 0,1 0 0,-1 0 0,1 0 0,38 5 1502,-20-4-1899,858 40 279,-782-38-21,437 11 28,558 21 510,-559-17-1970,-435-15-616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4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79 168 11618,'-48'-14'5896,"53"13"-5631,1 1 0,-1-1 0,1 0 0,-1 0-1,1 0 1,-1-1 0,0 0 0,0 0 0,0-1-1,0 1 1,0-1 0,0 0 0,5-5-1,-5 5-199,-1-1 0,0 0-1,0 0 1,0-1-1,0 1 1,-1-1 0,1 1-1,-1-1 1,-1 0 0,1 0-1,-1-1 1,1 1-1,-1-1 1,-1 1 0,1-1-1,-1 1 1,0-1-1,0 0 1,-1 0 0,0-6-1,0 11-54,0 1 1,0-1-1,0 1 0,0-1 0,0 1 1,0-1-1,0 1 0,0-1 1,-1 1-1,1-1 0,0 1 0,0-1 1,0 1-1,-1 0 0,1-1 0,0 1 1,-1-1-1,1 1 0,0 0 0,-1-1 1,1 1-1,0 0 0,-1-1 0,1 1 1,-1 0-1,1 0 0,-1-1 1,1 1-1,0 0 0,-1 0 0,1 0 1,-1 0-1,1 0 0,-1-1 0,1 1 1,-1 0-1,1 0 0,-1 0 0,1 0 1,-1 0-1,1 1 0,-1-1 0,1 0 1,-1 0-1,1 0 0,-1 0 1,1 0-1,-1 1 0,1-1 0,0 0 1,-1 0-1,1 1 0,-1-1 0,1 0 1,0 1-1,-1 0 0,-26 20 280,13-7-179,1 0 0,0 1 0,0 0-1,2 1 1,0 1 0,-14 27 0,23-39-85,0 0-1,0 0 1,0 0 0,0 0 0,1 0-1,0 0 1,0 1 0,0-1-1,1 0 1,-1 1 0,1-1 0,1 1-1,-1-1 1,1 0 0,0 1-1,0-1 1,1 0 0,-1 0 0,1 0-1,0 0 1,0 0 0,1 0-1,0 0 1,0-1 0,0 1 0,0-1-1,1 0 1,6 6 0,-5-6-3,1 0 1,-1-1 0,1 1 0,0-2 0,-1 1 0,1-1-1,1 1 1,-1-2 0,0 1 0,0-1 0,1 0 0,-1 0-1,1 0 1,-1-1 0,10-1 0,-8 1-18,-1-1 0,1 0 0,0 0 1,-1-1-1,1 0 0,-1 0 0,0-1 0,1 1 0,-1-2 1,0 1-1,-1-1 0,9-6 0,-13 8-132,1 0 1,-1-1-1,0 1 0,0-1 0,0 1 0,0-1 1,-1 0-1,1 1 0,-1-1 0,1 0 0,-1 0 1,0 0-1,0 0 0,0-1 0,-1 1 0,1 0 1,-1 0-1,0 0 0,0-1 0,0 1 1,0 0-1,0 0 0,-1-1 0,1 1 0,-1 0 1,0 0-1,-2-3 0,-4-10-2272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4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121 217 11290,'0'0'140,"-1"1"0,0-1-1,0 1 1,0 0-1,0-1 1,1 1 0,-1 0-1,0-1 1,1 1-1,-1 0 1,0 0 0,1 0-1,-1 0 1,1 0-1,-1 0 1,1 0 0,0 0-1,-1 0 1,1 0-1,0 0 1,0 0 0,0 0-1,0 0 1,0 0-1,0 0 1,0 0 0,0 1-1,1-1-42,0 1-1,0-1 0,0 0 1,0 0-1,0 0 0,0 0 1,0 0-1,1 0 1,-1-1-1,0 1 0,1 0 1,-1-1-1,0 1 1,1-1-1,-1 1 0,3 0 1,8 1 144,-1 0 0,0-1 0,1 0 0,20-2 0,-23 1-176,1-1 1,-1 0-1,1 0 1,-1-1 0,1 0-1,-1-1 1,0 0-1,0 0 1,11-7 0,-20 10-57,1-1 0,0 0 0,-1 1 0,1-1 0,-1 0 0,0 0 1,1 1-1,-1-1 0,1 0 0,-1 0 0,0 1 0,0-1 0,1 0 0,-1 0 1,0 0-1,0 0 0,0 1 0,0-1 0,0 0 0,0 0 0,0 0 1,0 0-1,-1 1 0,1-1 0,0 0 0,0 0 0,-1 0 0,1 1 0,0-1 1,-1 0-1,1 0 0,-1 1 0,1-1 0,-1 0 0,1 1 0,-1-1 0,1 0 1,-1 1-1,0-1 0,1 1 0,-2-1 0,-33-26 690,31 25-572,-34-21 1548,-75-31 0,17 10 466,94 43-2093,0 0-1,0 0 1,0 0 0,0 0 0,0-1-1,1 1 1,-1 0 0,1-1 0,-1 0 0,-1-1-1,3 2-32,-1 0 0,1 1 0,0-1 0,0 1-1,-1-1 1,1 0 0,0 1 0,0-1 0,0 0 0,0 1 0,0-1-1,-1 0 1,1 1 0,1-1 0,-1 0 0,0 1 0,0-1-1,0 0 1,0 1 0,0-1 0,1 0 0,-1 0 0,2-1-11,-1 0 0,1 0 1,0 1-1,-1-1 1,1 1-1,0-1 1,0 1-1,0 0 1,0-1-1,0 1 1,0 0-1,1 1 0,-1-1 1,0 0-1,0 0 1,1 1-1,1-1 1,9 0-382,1 1 1,-1 0 0,0 1 0,0 1-1,0 0 1,-1 0 0,1 1 0,18 7 0,3 3-2044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4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236 246 9714,'-29'27'1684,"0"0"0,2 2 1,1 2-1,-37 56 0,56-75-1454,0 1 0,1 1-1,0-1 1,1 1 0,0 0 0,-4 28-1,8-31-74,0-1 0,1 0 0,0 1 0,0-1 0,1 0 0,1 0 0,0 0-1,0 0 1,1 0 0,0 0 0,5 10 0,1-2-42,1 0-1,1 0 1,1-1 0,1 0 0,25 26 0,-4-11 33,56 44 0,-74-64-128,0-1-1,0-1 0,1 0 0,1-1 0,-1-1 1,2-1-1,-1 0 0,1-1 0,0-1 0,0-1 0,0-1 1,0 0-1,1-2 0,-1 0 0,40-4 0,-29-1 1,1-1-1,-1-1 1,0-2 0,-1-1-1,0-2 1,0 0 0,-1-2-1,0-1 1,-2-1-1,1-2 1,-2 0 0,0-2-1,-2-1 1,0-1-1,-1 0 1,-1-2 0,-1 0-1,-1-2 1,-1 0 0,-1-1-1,-2-1 1,0 0-1,12-34 1,-22 44 5,0-1 1,-1 1-1,-1-1 1,-1 0-1,0 0 1,-2-1-1,0 1 1,0 0-1,-2 0 1,0 0-1,-2 0 1,-9-33-1,7 33 11,-1 0 0,0 0 0,-1 1 0,-1 0 0,-1 1 0,0-1 0,-1 2 0,-1 0 0,-1 0 0,0 1 0,0 0 0,-19-13 0,14 14 10,-1 2 0,1 0 0,-2 1 0,1 1 0,-1 0 0,-1 2 0,0 0 0,-29-5 0,21 8 18,1 1 0,-1 1 0,0 1 0,0 2 0,-53 7 0,42 0-129,-1 2-1,1 2 1,1 1-1,0 2 1,1 1 0,0 2-1,2 2 1,-67 48-1,82-51-283,1 1 1,1 0-1,-18 23 0,-38 57-1667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5 14979,'-94'-4'5841,"102"12"-3800,19-2-985,14 4 56,14-8-383,7-2-297,3-4-328,-5-1-136,-13 4-681,-8-1-455,-6 9-1072,-9-1-401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14043,'3'2'5593,"4"0"-3392,16 2-369,1 0-304,4-4-127,25 3-505,1-1-280,8-4-360,4 0-96,-14 1-312,-6 1-296,-19 1-1104,-7 4-761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7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78 303 14403,'-78'-2'5953,"95"-12"-3424,-4-11-145,1-20-535,-1-1-473,0-7-784,-3-1-288,-10 23-792,0 3-616,3 23-1665,7 14-95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65 235 12339,'-49'31'4581,"49"-30"-4495,0-1 1,-1 0 0,1 0 0,0 1 0,-1-1 0,1 0 0,0 0 0,-1 0 0,1 0-1,-1 0 1,1 1 0,0-1 0,-1 0 0,1 0 0,-1 0 0,1 0 0,0 0-1,-1 0 1,1 0 0,0 0 0,-1-1 0,1 1 0,-1 0 0,1 0 0,0 0-1,-1 0 1,1 0 0,0-1 0,-1 1 0,1 0 0,0 0 0,-1 0 0,1-1 0,0 1-1,0 0 1,-1-1 0,1 1 0,0 0 0,0-1 0,-1 1 0,1 0 0,0-1-1,0 1 1,0 0 0,0-1 0,0 1 0,-1-1 0,1 1 0,0 0 0,0-1 0,0 0-1,-1-18 983,1 18-829,1-12 325,1 1 0,0-1 0,1 1 0,4-15 0,-5 21-432,0 0 1,1 0 0,-1 0 0,1 0 0,0 1-1,1-1 1,-1 1 0,1 0 0,8-9-1,-11 14-118,0-1 0,0 1 0,0-1 0,0 1 0,0-1 0,0 1 0,0 0-1,0 0 1,0-1 0,0 1 0,-1 0 0,1 0 0,1 0 0,-1 0-1,0 0 1,0 0 0,-1 0 0,1 0 0,0 1 0,0-1 0,0 0 0,0 1-1,0-1 1,0 0 0,0 1 0,0-1 0,0 1 0,0 0 0,-1-1 0,1 1-1,1 0 1,23 26 185,-22-22-153,36 47 172,-28-36-186,0-1 0,1-1 0,0 0 0,28 24 0,-39-36-15,1-1 0,0 1-1,0-1 1,0 0 0,0 1-1,0-1 1,0 0 0,0-1 0,0 1-1,0 0 1,0 0 0,1-1-1,-1 1 1,0-1 0,0 0-1,1 0 1,-1 0 0,0 0-1,0 0 1,1 0 0,-1-1-1,0 1 1,0-1 0,1 1-1,-1-1 1,0 0 0,0 0 0,0 0-1,0 0 1,0 0 0,0-1-1,0 1 1,-1 0 0,1-1-1,0 0 1,-1 1 0,1-1-1,-1 0 1,1 0 0,-1 0-1,0 0 1,1-2 0,3-4 132,-1 0 0,0-1 0,-1 1 0,0-1 1,0 1-1,-1-1 0,0 0 0,0 0 0,0-12 0,-3 1 90,0 1 0,-7-32 0,-1-10-404,9 61 129,0-1-1,0 1 0,0-1 0,-1 1 0,1-1 1,0 1-1,0-1 0,0 1 0,0-1 1,0 1-1,1-1 0,-1 1 0,0-1 1,0 1-1,0-1 0,0 1 0,1-1 1,-1 1-1,0-1 0,0 1 0,1-1 1,-1 1-1,0 0 0,1-1 0,-1 1 1,0-1-1,1 1 0,-1 0 0,1-1 1,-1 1-1,0 0 0,1 0 0,-1-1 1,1 1-1,-1 0 0,1 0 0,-1 0 1,1-1-1,-1 1 0,1 0 0,-1 0 1,1 0-1,0 0 0,-1 0 0,1 0 1,29 9-2581,-22-6 1802,36 13-4349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8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17212,'57'72'7305,"-67"-100"-4296,10-6-1465,-6-5-200,6 1-895,-2 6-265,-8 9-921,13 12-799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14835,'29'5'8129,"16"14"-6734,-25-10-267,-18-8-1078,138 64 1673,-114-51-1669,-1 0 0,0 2 0,28 25 1,-51-40-50,0 1 1,0-1-1,0 1 1,-1-1-1,1 1 1,0 0-1,-1 0 1,0 0-1,1 0 1,-1 0-1,0 0 1,0 0-1,0 0 1,0 0-1,0 1 1,-1-1 0,1 0-1,-1 1 1,1-1-1,-1 0 1,0 1-1,0-1 1,0 0-1,-1 5 1,-1-3 17,1 0 0,-1 0 0,-1 1 0,1-2 0,-1 1 0,1 0 0,-1-1 0,0 1 0,0-1 0,-1 0 0,1 0 0,-6 4 0,-17 12 190,-2-2 0,0-1-1,-56 23 1,28-14-388,53-23-4,0-1 0,0 1 0,0 0 0,0 0 0,0 1 0,1-1 0,-1 0 0,1 1 0,-1 0 0,1-1 0,0 1 0,0 0 0,0 0 1,-1 4-1,-6 20-3074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3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10770,'2'11'5890,"-2"22"-537,0 11-2673,-2 9-1031,1 3-473,-1-14-744,4 0-232,6-14-744,-8-14-568,5-4-1593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126 256 13667,'-41'0'5577,"38"0"-3008,0-9-553,1-2-584,0-10-391,-4-8-809,-2-12-304,-7-6-889,-6-4-631,-3 4-1224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5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59 14115,'-23'1'5585,"63"-14"-3736,11 0-305,4 0-568,4 0-392,-4 7-672,-2 4-488,-1 4-1376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0 323 14443,'20'-29'7562,"3"-6"-3717,-5 7-3172,15-31 0,57-106 1089,-90 164-1757,1 1 1,-1 0-1,0-1 0,0 1 0,0 0 0,0 0 1,0-1-1,1 1 0,-1 0 0,0-1 0,0 1 1,1 0-1,-1 0 0,0 0 0,0-1 0,1 1 1,-1 0-1,0 0 0,1 0 0,-1-1 0,0 1 1,0 0-1,1 0 0,-1 0 0,0 0 0,1 0 1,-1 0-1,1 0 0,-1 0 0,0 0 0,1 0 1,-1 0-1,8 10 48,1 24-97,-7-27 41,10 41-272,0 0-1740,19 51 0,-15-61-763</inkml:trace>
  <inkml:trace contextRef="#ctx0" brushRef="#br0" timeOffset="1">218 274 13915,'-114'-42'5681,"121"40"-3032,11-3-2065,14-3-216,22 5-264,-2 0-528,3-7-1401,-1 7-1639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0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14459,'-24'71'8658,"-20"31"-6963,16-39-886,18-46-696,8-13 282,13-7 236,-5 1-423,27-7-156,1 1-1,-1 1 0,60-2 0,41 8-3439,-100 4 383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13611,'2'4'4972,"2"1"-3245,1 2-1070,65 173 3714,-50-126-3470,-2-20-96,-18-34-784,0 1 0,1-1 0,-1 1 0,1-1 0,-1 1-1,1-1 1,-1 1 0,1-1 0,-1 0 0,1 1-1,0-1 1,-1 0 0,1 0 0,0 1 0,-1-1-1,1 0 1,-1 0 0,1 0 0,0 0 0,-1 1-1,1-1 1,0 0 0,-1 0 0,1-1 0,0 1 0,-1 0-1,1 0 1,0 0 0,-1 0 0,1 0 0,0-1-1,-1 1 1,1 0 0,-1-1 0,1 1 0,0 0-1,-1-1 1,1 1 0,-1-1 0,1 1 0,-1-1-1,1 1 1,-1-1 0,0 1 0,1-1 0,-1 1 0,1-2-1,11-16 201,0 0 0,-1-2 0,14-34 0,-13 27-103,20-33-1,-20 41-126,1 1 0,0 1-1,30-29 1,-43 46-13,0 0 0,1 0 0,-1 0-1,0-1 1,0 1 0,0 0 0,0 0 0,0 0 0,1 0 0,-1 0 0,0-1-1,0 1 1,0 0 0,0 0 0,1 0 0,-1 0 0,0 0 0,0 0 0,0 0-1,1 0 1,-1 0 0,0 0 0,0 0 0,0 0 0,1 0 0,-1 0 0,0 0-1,0 0 1,0 0 0,1 0 0,-1 0 0,0 0 0,0 0 0,0 0 0,1 0-1,-1 0 1,0 0 0,0 1 0,0-1 0,0 0 0,0 0 0,1 0 0,-1 0-1,0 0 1,0 0 0,0 1 0,0-1 0,4 13-1578,-2-3 560,11 14-1482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2 192 14171,'-2'55'3041,"4"-36"-1464,-2-19-1536,0 0-1,0-1 0,1 1 0,-1 0 1,0 0-1,0 0 0,0 0 1,0 0-1,0 0 0,0 0 0,0 0 1,0-1-1,0 1 0,0 0 1,0 0-1,0 0 0,0 0 0,0 0 1,1 0-1,-1 0 0,0 0 0,0 0 1,0 0-1,0 0 0,0-1 1,0 1-1,0 0 0,1 0 0,-1 0 1,0 0-1,0 0 0,0 0 1,0 0-1,0 0 0,0 0 0,0 0 1,1 0-1,-1 0 0,0 0 1,0 0-1,0 0 0,0 1 0,0-1 1,0 0-1,0 0 0,1 0 0,-1 0 1,0 0-1,0 0 0,0 0 1,0 0-1,0 0 0,0 0 0,0 0 1,0 0-1,0 1 0,0-1 1,1 0-1,-1 0 0,0 0 0,0 0 1,0 0-1,0 0 0,115-228 8081,-111 221-7978,12-19 472,-16 26-608,1-1-1,-1 1 0,1 0 1,-1-1-1,1 1 0,0 0 1,-1 0-1,1-1 0,-1 1 1,1 0-1,0 0 0,-1 0 1,1 0-1,-1 0 0,1 0 1,0 0-1,-1 0 1,1 0-1,-1 0 0,1 0 1,0 0-1,-1 1 0,1-1 1,-1 0-1,1 0 0,-1 1 1,1-1-1,-1 0 0,1 1 1,-1-1-1,1 0 0,-1 1 1,1-1-1,-1 1 0,1-1 1,-1 1-1,0-1 0,1 1 1,-1-1-1,0 1 0,0-1 1,1 1-1,-1 1 0,41 62-337,-23-32-693,31 38 0,-46-66 892,11 13-1352,0-1 0,25 22 0,-10-14-1370</inkml:trace>
  <inkml:trace contextRef="#ctx0" brushRef="#br0" timeOffset="1">72 255 13131,'-7'0'5329,"-3"2"-3161,12-2-919,21-2-713,14-1-144,27 2-688,2-1-528,-2-9-1513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13659,'2'8'1498,"-1"0"0,0 1 1,0 0-1,-1-1 0,-1 16 0,0-11-719,-1-1 0,-1 0-1,-5 17 1,-5 3-1117,-34 59 1,24-47 1232,9-24-729,6-13 117,7-7-271,1 0 0,0 0 0,0 0 1,0 0-1,0 0 0,-1 0 0,1 0 1,0 0-1,0 0 0,0-1 0,0 1 1,-1 0-1,1 0 0,0 0 0,0 0 1,0 0-1,0 0 0,0 0 0,0-1 1,-1 1-1,1 0 0,0 0 0,0 0 1,0 0-1,0-1 0,0 1 0,0 0 1,0 0-1,0 0 0,0 0 0,0-1 1,0 1-1,0 0 0,0 0 1,0 0-1,0 0 0,0-1 0,0 1 1,0 0-1,0 0 0,0 0 0,0-1 1,0 1-1,0 0 0,13-8 32,-8 6-56,14-5-86,-1 0 0,1 2 0,1 0-1,23-3 1,-26 7-385,0 1 0,0 0 0,1 1 0,-1 1 0,30 7 0,-25-5-1278,35 3 0,-53-6 1598,4-1-352,-1 1-1,0-1 1,1-1 0,-1 1-1,0-1 1,9-2-1,-14 2 485,0 0-1,0 0 1,0 0-1,0 0 1,0 0-1,0-1 1,0 1-1,-1 0 1,1-1-1,0 1 1,-1-1-1,1 0 1,-1 0-1,0 1 1,0-1-1,0 0 1,1 0-1,-2 0 1,1 0-1,0 0 1,0 0-1,-1-1 1,1 1-1,-1 0 1,1-3-1,-7-53 3002,1 38-248,2 37 1633,3-11-4250,0 1 0,0 0 0,1-1 0,0 1 0,0-1 0,1 1 0,-1-1-1,1 0 1,1 0 0,5 12 0,-6-15-94,1 0 0,0 1 0,0-1 0,0 0 0,0 0 0,0-1 0,1 1 0,-1-1 0,1 1 0,0-1-1,-1 0 1,1-1 0,0 1 0,0-1 0,1 1 0,-1-1 0,0 0 0,5 0 0,-2 0 31,1 0-1,-1-1 1,0 0 0,0 0-1,0-1 1,1 0 0,-1 0-1,0-1 1,0 1 0,0-1 0,7-4-1,-10 4-6,-1 1 0,1-1 0,-1 0 0,1 0 0,-1-1 0,0 1 0,0-1 0,0 0 0,0 0 0,0 0 0,-1 0 0,1 0 0,-1 0 0,0-1 0,0 1 0,0-1 0,0 1 0,-1-1 0,1 0 0,0-6 0,3-23-109,-2-1 0,-1 1 0,-1-1-1,-6-41 1,5 72-1508,1 5 851,0 9-479,0 14-1649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65 153 13435,'-45'36'5329,"38"-54"-3465,-2-1-335,7-16-377,0 1-352,2 3-400,7 5-264,-7 10-904,0 6-624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10066,'37'-32'4737,"-38"54"-1152,-3-2-2033,3 9-456,1 5-55,1-8-353,9 4-168,6-16-256,5-2-88,10-4-120,5-8-32,0-2-64,0-9-184,-10-2-488,-4 3-248,-9-10-681,-3 9-223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2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13259,'80'7'8608,"-2"-6"-6037,70 7-3560,-147-8 903,0 0-1,-1 0 1,1 0-1,0 0 1,0 0-1,0 0 1,0 1-1,0-1 1,0 0-1,0 1 1,-1-1-1,1 0 1,0 1 0,0-1-1,-1 1 1,1-1-1,0 1 1,0 0-1,-1 0-13,0-1 0,0 1 0,0-1-1,0 0 1,0 1 0,0-1 0,0 1 0,0-1 0,0 0-1,-1 1 1,1-1 0,0 1 0,0-1 0,0 0-1,-1 1 1,1-1 0,0 0 0,0 1 0,-1-1 0,1 0-1,0 0 1,-1 1 0,1-1 0,0 0 0,-1 0-1,0 1 1,-36 17-3589,34-16 3735,-31 12-1432,-49 22 371,4 2 4751,78-38-3554,0 1 0,0-1 1,0 1-1,0-1 0,0 1 0,0 0 1,0-1-1,0 1 0,0 0 1,0 0-1,1 0 0,-1 0 0,0 0 1,0 0-1,1 0 0,-1 0 0,1 0 1,-2 2-1,2-3-84,0 1 1,1 0-1,-1-1 0,0 1 0,0-1 1,0 1-1,0 0 0,1-1 1,-1 1-1,0-1 0,1 1 1,-1-1-1,0 1 0,1-1 1,-1 1-1,1-1 0,-1 1 0,1-1 1,-1 1-1,1-1 0,-1 0 1,1 1-1,0 0 0,5 1 135,0 1 0,0-1 0,0 0 0,0 0 0,6 0 0,20 4-453,1-2-1,54 1 1,-35-5-1743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0 139 14547,'73'57'6057,"-68"-74"-3456,-5-9-1753,-5-6-256,-3-2-624,-3 3-320,4 3-984,-4 1-553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4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0 288 10586,'34'81'4126,"-34"-80"-4067,0-1-1,0 0 0,0 0 0,0 0 0,0 0 0,0 1 0,0-1 0,0 0 0,0 0 1,0 0-1,0 1 0,0-1 0,0 0 0,0 0 0,0 0 0,1 0 0,-1 0 0,0 1 1,0-1-1,0 0 0,0 0 0,0 0 0,0 0 0,0 0 0,1 1 0,-1-1 0,0 0 1,0 0-1,0 0 0,0 0 0,0 0 0,1 0 0,-1 0 0,0 0 0,0 0 0,0 0 1,0 0-1,1 0 0,-1 0 0,0 0 0,0 0 0,0 0 0,0 0 0,1 0 0,-1 0 1,0 0-1,0 0 0,1 0 0,1-11 1467,-2-16 78,-7-24 467,3 25-1317,0 1 1,2-1 0,3-42-1,-1 61-692,1 0 0,0 1-1,0-1 1,1 0 0,0 1-1,0 0 1,1-1-1,0 1 1,0 0 0,0 0-1,1 0 1,0 1 0,0-1-1,0 1 1,0 0 0,1 0-1,0 0 1,10-6-1,-11 8-57,1 0-1,0 1 0,0 0 1,0 0-1,0 0 0,0 0 1,0 1-1,0 0 0,1 0 1,-1 1-1,0-1 0,1 1 1,-1 0-1,0 0 0,1 1 1,8 2-1,-11-3-12,0 1 0,0 0 1,0 0-1,0 0 0,0 0 1,0 1-1,-1-1 0,1 1 0,0 0 1,-1 0-1,1 0 0,-1 0 1,0 0-1,0 0 0,0 1 0,0-1 1,0 1-1,0-1 0,-1 1 1,1 0-1,-1-1 0,0 1 0,0 0 1,0 0-1,0 0 0,0 0 1,-1 0-1,1 0 0,-1 5 0,0-4-21,-1 0 0,1 0 1,-1 0-1,0 0 0,-1 0 0,1 0 0,0-1 0,-1 1 0,0 0 0,0-1 0,0 1 0,-1-1 0,1 0 0,-1 1 0,-4 3 0,-7 7-15,0-2 0,-17 12 0,22-17 50,-3 1 151,-1 0 1,0-1-1,-16 7 1,3-2 989,26-11-1098,0-1 1,1 1-1,-1-1 0,0 1 1,1-1-1,-1 1 0,1-1 1,-1 1-1,1-1 0,-1 1 1,1-1-1,-1 0 0,1 1 1,-1-1-1,1 0 0,-1 1 1,1-1-1,0 0 0,-1 0 1,1 0-1,1 1 0,50 13-223,1-2-1,87 8 1,-83-13-795,3-1-1157,-11 1-618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3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15363,'7'0'5657,"12"3"-3824,12 2-561,16 3-96,14 2-63,5-3-633,-7-6-208,1-1-480,-15-8-504,-12 0-1225,1 5-711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11811,'0'1'5497,"11"1"-2793,7 0-143,24 6-1809,9-8 88,14 0-64,1-3-264,-6-2-856,4 1-824,-1 3-4177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8:0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371 384 14763,'-13'41'5195,"13"-40"-5130,0-1 0,0 0 0,0 0 0,0 0 0,0 1 0,0-1 0,0 0 0,0 0 0,0 0 1,0 1-1,0-1 0,0 0 0,-1 0 0,1 0 0,0 1 0,0-1 0,0 0 0,0 0 0,-1 0 0,1 0 1,0 1-1,0-1 0,0 0 0,0 0 0,-1 0 0,1 0 0,0 0 0,0 0 0,0 0 0,-1 0 0,1 0 1,0 0-1,0 0 0,-1 0 0,1 0 0,0 0 0,0 0 0,0 0 0,-1 0 0,1 0 0,0 0 0,0 0 1,-1 0-1,1 0 0,0 0 0,0 0 0,-7-12 1494,0-15-180,7 5-975,0-1-1,1 1 1,1 0 0,2 0-1,5-24 1,1 10-192,2-1 0,16-35 0,-21 57-99,1 0 0,0 1-1,1 1 1,15-18 0,-50 58-25,0-2 0,-2 0 1,-52 35-1,53-39-48,10-9-236,-1 1 1,0-2-1,0-1 0,-1 0 0,-1-1 0,1-1 0,-1-1 0,-1 0 0,1-2 0,-24 4 0,6-7-1661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0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19 430 17420,'-18'45'6353,"18"-51"-4873,1-22-375,-1-32-305,4-10-160,-1-21-480,3 8-320,2 17-736,1 15-641,2 32-1319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15267,'50'86'6034,"-51"-113"-3930,-1-16-1256,2-4-160,0-15-344,3 6-176,2 2-776,0 5-568,0 17-1264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0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65 16852,'-15'-34'6121,"25"41"-4729,3-12-352,19-3-103,7-4-177,18 6-368,0-1-216,-10 12-424,-5-2-288,-17 2-985,1 3-591,-12-3-2441</inkml:trace>
  <inkml:trace contextRef="#ctx0" brushRef="#br0" timeOffset="1">4 228 14107,'0'5'6129,"-3"1"-2816,11-4-504,20-2-1689,74 0-224,-21 0-368,-3 0-232,-17-2-552,-14 2-600,-20 2-1577,-2 1-191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0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269 120 13155,'10'13'1674,"-1"1"1,13 26-1,-15-24-1087,-1 0 0,0 1-1,-1-1 1,5 35 0,-8-38-336,-1-1 0,0 0 0,-1 1 1,0-1-1,-1 1 0,-1-1 1,0 0-1,0 0 0,-1 0 0,-1 0 1,0 0-1,-1 0 0,-10 19 0,11-26-98,1 0-1,-1 0 1,1-1-1,-1 0 1,-1 1-1,1-2 1,0 1-1,-1 0 1,0-1-1,0 0 1,0 0-1,0 0 0,-1-1 1,1 1-1,-1-2 1,1 1-1,-1 0 1,0-1-1,0 0 1,1 0-1,-1-1 1,0 0-1,0 0 1,0 0-1,0-1 1,0 1-1,1-1 1,-1-1-1,0 1 1,1-1-1,-1 0 1,1 0-1,-1-1 0,1 0 1,-6-3-1,2-1-82,0-1-1,0 0 0,0 0 1,1-1-1,0 0 0,1 0 1,0 0-1,0-1 0,1-1 1,0 1-1,1-1 0,0 0 1,1 0-1,0 0 0,1 0 1,0-1-1,-2-18 0,3 13-63,1 0 1,0-1-1,1 1 0,1-1 0,1 1 0,1 0 0,0 0 0,1 0 1,1 0-1,0 0 0,12-23 0,-14 33-58,1 0 0,-1 0 0,2 0 0,-1 0 0,1 1 0,0-1-1,0 1 1,1 0 0,-1 1 0,1-1 0,1 1 0,-1 0 0,1 1 0,0 0 0,0 0 0,9-4 0,-13 7-78,1-1 0,-1 1 0,1 0 0,0 0 1,-1 0-1,1 1 0,0-1 0,0 1 1,-1 0-1,1 0 0,0 0 0,0 0 1,0 1-1,-1 0 0,1-1 0,0 1 0,-1 1 1,1-1-1,0 0 0,-1 1 0,0 0 1,1 0-1,-1 0 0,0 0 0,6 5 0,37 35-2677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0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93 204 14371,'-92'29'5465,"113"-50"-3840,13-10-337,3-10-272,4 1-280,-10 2-464,-4 11-144,-12 10-344,0 6-512,-6 4-960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47 12371,'5'7'1272,"0"0"0,0 1 0,6 15 0,-8-17-898,-1 1-1,0-1 0,0 1 1,0 0-1,-1 0 0,0 0 0,0 0 1,-1 10-1,-1-12-195,1 0 1,-1 0-1,0 0 0,0 1 0,-1-1 0,1 0 1,-1 0-1,0-1 0,-1 1 0,1 0 1,-1-1-1,0 1 0,0-1 0,0 0 0,-1 0 1,0 0-1,1-1 0,-1 1 0,0-1 1,-1 0-1,-4 3 0,5-3-41,-1-1 0,1 0 0,-1 0 0,1 0 0,-1-1 0,1 0 0,-1 0 0,0 0 0,0 0-1,0-1 1,0 0 0,1 0 0,-1 0 0,0 0 0,0-1 0,0 0 0,0 0 0,1 0 0,-1-1 0,0 1 0,1-1 0,-1 0 0,1 0 0,0-1 0,0 1 0,0-1 0,0 0 0,-4-5 0,-2 0-10,1-2 1,0 1-1,0-1 0,1 0 1,1-1-1,0 0 1,0 0-1,1-1 1,-7-19-1,12 29-127,-4-10 55,1 0 1,1-1 0,-4-23 0,7 33-60,-1 1 1,1 0 0,0-1-1,1 1 1,-1-1-1,0 1 1,1-1 0,-1 1-1,1 0 1,0-1 0,-1 1-1,3-3 1,-2 4-14,0-1 0,-1 1-1,1 0 1,0 1 0,0-1 0,1 0 0,-1 0 0,0 0-1,0 1 1,0-1 0,0 0 0,1 1 0,-1-1 0,0 1-1,1 0 1,-1-1 0,0 1 0,1 0 0,-1 0-1,0 0 1,1 0 0,-1 0 0,0 0 0,2 0 0,6 2-254,-1 0 0,1 0 0,-1 1 0,0 0 0,0 1 1,0 0-1,0 0 0,-1 1 0,12 8 0,29 27-2327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3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14675,'97'66'6498,"-103"-75"-2962,-2-14-2287,-2-15-473,5-12-424,5-10-232,8 10-624,4 4-465,-1 18-1431,2 12-105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5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232 40 13435,'3'7'962,"-1"0"-1,0 0 1,0 0 0,-1 0 0,0 0-1,0 0 1,-1 9 0,0-7-567,-1-1 1,1 0-1,-2 0 1,1 0 0,-1 0-1,-5 12 1,6-16-308,-1 0 0,1 0 1,-1 0-1,0-1 0,0 1 0,-1-1 1,1 1-1,-1-1 0,1 0 1,-1 0-1,0 0 0,0 0 1,-1 0-1,1-1 0,-1 1 0,1-1 1,-1 0-1,0 0 0,1 0 1,-1-1-1,0 1 0,0-1 1,0 0-1,-1 0 0,1 0 1,0-1-1,0 0 0,0 0 0,-1 0 1,-3 0-1,2-1 16,-1 0 0,1-1 0,0 0 0,-1 0 0,1 0 0,0-1 0,1 1 0,-1-1-1,0-1 1,1 1 0,-1-1 0,1 0 0,0 0 0,1-1 0,-1 0 0,1 1 0,0-1 0,0-1 0,0 1 0,-3-8 0,5 9-89,0 0 0,0-1 0,0 1 0,1-1 1,0 0-1,0 1 0,0-1 0,1 0 0,-1 0 0,1 0 0,0 1 1,0-1-1,1 0 0,0 0 0,0 0 0,0 1 0,0-1 1,0 1-1,1-1 0,0 1 0,0-1 0,1 1 0,-1 0 1,1 0-1,-1 0 0,1 0 0,6-5 0,-6 6-104,0 0 1,1 0-1,-1 0 0,1 1 0,-1 0 1,1-1-1,0 2 0,-1-1 0,1 0 1,0 1-1,0-1 0,0 1 0,1 0 1,-1 0-1,0 1 0,0-1 0,1 1 1,-1 0-1,0 0 0,0 1 0,1-1 1,-1 1-1,0 0 0,0 0 0,0 0 1,0 1-1,0-1 0,7 5 0,22 22-1894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13163,'-6'-11'5961,"11"2"-3654,23-2-2176,-18 9 445,47-17 122,-56 19-672,0 0 0,1 0-1,-1-1 1,0 1 0,1 0 0,-1 1 0,0-1 0,1 0 0,-1 0 0,0 1 0,1-1 0,-1 0 0,0 1 0,0-1 0,0 1 0,1 0 0,-1-1 0,0 1 0,0 0 0,0 0 0,0 0 0,0-1 0,0 1 0,-1 0 0,1 0 0,0 1 0,0-1 0,-1 0 0,1 0 0,0 0 0,-1 0 0,1 1 0,-1-1 0,0 0 0,1 0 0,-1 3 0,1 0 45,0 1 1,-1 0-1,1 0 0,-1 0 1,-1-1-1,1 1 1,-2 9-1,-1-4 17,0-1 0,-1 1 1,0 0-1,-1-1 0,0 0 0,0 0 1,-10 12-1,-2-1 925,-34 32 0,77-57-614,-1 2 0,1 1 0,38 2-1,-55 2-423,0 0-1,-1 0 1,1 1-1,0 0 1,-1 1-1,0 0 1,10 6-1,3 1-431,-18-10 239,0 0 1,1 0-1,-1 0 1,1 0-1,-1-1 1,1 1-1,-1-1 0,1 0 1,-1 0-1,1 0 1,-1-1-1,1 1 1,-1-1-1,1 0 0,-1 0 1,0 0-1,1 0 1,-1-1-1,0 1 1,4-4-1,26-12-2122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3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42 11242,'9'-14'5327,"-8"13"-5101,0 0-1,0 1 1,0-1-1,-1 0 1,1 0 0,0 0-1,-1 0 1,1 0 0,0 0-1,-1-1 1,1 1-1,-1 0 1,0 0 0,1 0-1,-1 0 1,0-1-1,0 1 1,0 0 0,0 0-1,0 0 1,0-1-1,0-1 1,-1 3-75,0 0-1,-1 0 1,1 0 0,0 0 0,0 0-1,0 0 1,-1 0 0,1 1 0,0-1-1,0 0 1,0 1 0,0-1 0,0 1-1,0-1 1,0 1 0,0 0 0,0-1-1,0 1 1,0 0 0,0 0 0,0-1-1,-1 3 1,0-1 147,-94 87 2005,70-61-1899,-2-2-1,-54 40 1,79-64-334,0 0 1,-1 0 0,1 0-1,0 0 1,-1-1-1,1 1 1,-1-1-1,1 0 1,-8 1-1,141 9 370,-4 13-851,-9-1-356,-81-22-4324,-31-1 1998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4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169 256 10186,'2'-1'99,"1"-1"312,1-1-1,0 1 1,0 0 0,-1 0 0,2 1 0,-1-1 0,8-1 0,-11 3-327,0 0 0,0 0 0,0 0 1,1 1-1,-1-1 0,0 0 0,0 1 1,0-1-1,0 1 0,0 0 0,1-1 1,-1 1-1,0 0 0,0-1 0,-1 1 1,1 0-1,0 0 0,0 0 0,0 0 1,-1 0-1,1 0 0,0 0 0,-1 0 1,1 0-1,-1 0 0,1 1 0,-1-1 1,1 0-1,-1 0 0,0 2 0,3 6 289,-1-1 0,0 1-1,-1 0 1,0 0 0,0 0-1,-1-1 1,0 1-1,0 0 1,-1 0 0,0 0-1,-1 0 1,-4 14-1,5-20-181,0 1 0,-1-1 0,1 1 0,-1-1 0,1 1 0,-1-1-1,0 0 1,0 0 0,-1 0 0,1 0 0,0 0 0,-1-1 0,0 1 0,0-1-1,0 0 1,0 0 0,0 1 0,0-2 0,0 1 0,-1 0 0,1-1-1,-1 0 1,1 1 0,-1-2 0,1 1 0,-1 0 0,0-1 0,0 1-1,1-1 1,-1 0 0,0 0 0,-4-1 0,4 0-47,-1-1-1,1 1 1,-1-1-1,1 0 1,-1 0 0,1-1-1,0 1 1,0-1 0,0 0-1,1 0 1,-1 0 0,1 0-1,-1-1 1,1 1 0,0-1-1,0 0 1,1 0 0,-1 0-1,-2-7 1,-3-6 17,0-2-1,1 1 1,-7-28-1,7 17-101,0-1 0,-3-48 0,9 69-70,1 0 0,0 1 0,0-1 0,1 0 1,0 0-1,0 1 0,1-1 0,0 0 1,0 1-1,1 0 0,1-1 0,-1 1 0,9-13 1,-10 19-58,0 0 1,0 1 0,0-1 0,0 0-1,0 0 1,1 1 0,-1-1 0,0 1-1,1 0 1,-1 0 0,1 0-1,0 0 1,-1 0 0,1 1 0,0-1-1,0 1 1,-1 0 0,1-1 0,0 1-1,0 1 1,-1-1 0,1 0 0,0 1-1,0-1 1,-1 1 0,1 0 0,0 0-1,-1 0 1,1 0 0,-1 0-1,4 3 1,5 1-448,-1 1-1,-1 1 1,1 0-1,-1 0 0,0 0 1,10 13-1,22 34-2040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12995,'0'0'5769,"0"-4"-2504,1-8-1545,12-20-720,10-11-112,14-22-271,1-1-225,-4 15-568,-10 7-472,-6 33-1481,-5 5-247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6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20 12595,'-5'0'5849,"-5"3"1777,46-4-7042,61-4-160,-24 3-176,-3-7-240,2 4-1000,-2 5-561,-22 0-1143,-12 11-1505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55 13051,'-13'2'10266,"13"-4"-9258,21 2-168,70-5-207,-19-6-241,1-4-488,-1 2-1145,-6 2-703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12419,'-9'5'4883,"-4"-1"-1799,-5 2 1529,42 7-2162,53 19-1340,49 22-451,-110-46-638,0 1 0,0 1 0,-1 0 0,0 2 0,16 14 0,-28-23-20,-1-1 1,1 1-1,0 0 1,-1 0-1,0 1 0,1-1 1,-1 0-1,-1 1 1,1-1-1,0 1 0,-1-1 1,0 1-1,1 0 1,-2 0-1,1 0 0,0 0 1,-1-1-1,0 1 1,1 0-1,-2 0 0,1 0 1,0 0-1,-1 0 1,0 0-1,0 0 0,0-1 1,0 1-1,0 0 1,-1-1-1,0 1 0,0-1 1,0 1-1,0-1 1,0 0-1,-4 4 0,-9 9 14,0 0-1,-1-2 1,0 1-1,-1-2 0,-19 12 1,23-16-8,-38 20 55,38-22-419,1-1 0,0 1 0,1 1 0,-12 10 0,11-4-1661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70 519 15595,'-13'-3'9264,"4"-5"-5779,-1-22-4455,3 7 1718,1 6-699,1 5-26,1-1 1,0 0 0,0 0 0,1-1 0,1 1-1,1-1 1,0 1 0,0-1 0,3-20 0,0 16-19,2 1-1,0-1 1,1 1 0,1-1 0,1 1 0,0 1 0,1 0-1,20-30 1,-22 38-28,0 0-1,1 0 1,-1 0-1,1 1 1,1 1 0,0-1-1,0 1 1,0 0-1,0 1 1,1 0-1,0 0 1,0 1-1,1 0 1,-1 1-1,1 0 1,-1 0-1,16-2 1,-23 5 0,0 0 1,0-1-1,1 1 1,-1 0-1,0 0 1,1 1-1,-1-1 1,0 0-1,0 1 1,1-1-1,-1 1 1,0 0 0,0 0-1,0 0 1,0 0-1,0 0 1,0 0-1,0 1 1,0-1-1,0 0 1,-1 1-1,1 0 1,-1-1-1,1 1 1,1 2-1,-2-1 3,0 0 0,1 0 0,-1-1 0,-1 1 1,1 0-1,0 0 0,-1 0 0,1 0 0,-1 0 0,0 0 0,0 0 0,0 0 0,-1 0 0,1 0 1,-1 0-1,1 0 0,-1 0 0,0 0 0,-2 3 0,-3 7 29,0-1 0,-1 1 0,-1-1 0,0-1 0,-1 1 0,0-1 0,0-1 0,-13 11 0,-2 0 356,-1-1 1,-40 23 0,62-41-204,-1 0 0,1-1 1,-1 1-1,0-1 0,0 0 0,1 0 1,-1 0-1,0-1 0,0 1 1,-6-1-1,8 0 378,5 1-157,14 4-305,294 93-2500,-288-93 461,0 0 1,0-1 0,44 0 0,-12-6 8280,-60-13-5570,1 3 43,2 6-650,-28-83 1274,27 78-1417,0-1 0,1 0 0,0 0 0,1 0 0,1 0-1,0-18 1,0 28-93,0 1 0,0 0 0,0 0 0,0-1 0,0 1 0,1 0 0,-1 0 0,0 0 0,1-1 0,-1 1 0,0 0 0,1 0 0,-1 0 0,1 0 0,0 0 0,-1 0 0,1 0 0,0 0 0,0 0 0,0 0 0,0 0 0,0 0 0,0 0 0,0 1 0,0-1 0,0 0 0,0 1 0,0-1 0,0 1 0,0-1 0,0 1 0,1 0 0,-1-1 0,0 1 0,2 0 0,26 1-2924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9 331 12339,'0'0'119,"-1"1"-1,1-1 1,-1 0 0,1 1 0,-1-1 0,1 0 0,-1 0 0,1 1 0,0-1 0,-1 1 0,1-1 0,-1 0 0,1 1 0,0-1 0,0 1-1,-1-1 1,1 1 0,0-1 0,0 1 0,-1-1 0,1 1 0,0-1 0,0 1 0,0 0 0,0-1 0,0 1 0,0-1 0,0 1-1,0-1 1,0 1 0,0-1 0,0 1 0,0-1 0,0 1 0,1 0 0,-1-1 0,0 1 0,0-1 0,1 1 0,-1-1 0,0 0 0,0 1-1,1-1 1,-1 1 0,1 0 0,2 1 80,1 0-1,-1-1 1,0 1-1,0-1 1,1 0-1,-1 0 1,1 0 0,4 1-1,12 1-22,1-1 0,25-1 0,-33-1-97,1-1-1,-1-1 0,0 0 1,0-1-1,0-1 0,0 0 1,0 0-1,-1-2 0,1 1 1,-1-1-1,13-10 1,-24 15-38,0 0 0,0 0 1,0 0-1,0 0 1,0 0-1,0 0 0,0 0 1,0 0-1,0 0 1,-1 0-1,1-1 0,-1 1 1,1 0-1,-1-1 1,1 1-1,-1 0 0,0-1 1,1 1-1,-1 0 1,0-1-1,0 1 0,0-1 1,0 1-1,0 0 1,-1-1-1,1 1 0,0 0 1,-1-1-1,1 1 1,-1 0-1,1-1 0,-1 1 1,1 0-1,-1 0 1,0 0-1,-1-2 0,-4-5 283,0 0 0,0 1-1,-1 0 1,-9-7-1,5 4 67,-2-3 167,-1 2-1,-26-18 1,4 4 73,34 24-606,0-1-1,0 1 1,0 0-1,1-1 0,-1 1 1,1-1-1,-1 0 0,1 1 1,-1-1-1,1 0 1,0 0-1,0 0 0,0 0 1,0 0-1,-1-3 0,2 4-32,0 0 0,0 1 0,0-1 0,0 0 0,1 0 0,-1 1 0,0-1 0,0 0 0,1 0 0,-1 1 0,0-1 0,1 0 0,-1 1-1,1-1 1,-1 0 0,1 1 0,-1-1 0,1 1 0,-1-1 0,1 1 0,0-1 0,-1 1 0,1-1 0,0 1 0,-1 0 0,1-1 0,0 1 0,0 0 0,6-2-144,-1 0 1,0 1 0,0 0 0,1 0 0,-1 0 0,1 1 0,-1 0 0,12 2 0,34 10-1527,-1 2 1,0 2 0,82 38-1,-127-51 1602,7 2 102,-1 1 1,1 0-1,-1 1 1,19 15-1,-29-21 70,0 1 0,0-1 1,-1 1-1,1-1 0,0 1 0,-1 0 1,1-1-1,-1 1 0,0 0 0,0 0 0,0 0 1,0 0-1,0 0 0,0 0 0,0 0 1,0 1-1,-1-1 0,1 0 0,-1 0 0,0 1 1,0-1-1,0 0 0,0 1 0,0-1 1,0 0-1,0 0 0,-1 1 0,1-1 0,-1 0 1,0 0-1,1 0 0,-1 0 0,0 1 1,0-1-1,-1-1 0,-2 5 0,1-1 147,-1-1 0,0 0 0,-1 0-1,1 0 1,-1 0 0,0 0 0,0-1 0,0 0 0,0 0-1,0 0 1,-1-1 0,1 0 0,-1 0 0,0 0 0,0-1-1,-8 1 1,10-1-145,0-1 1,0 0-1,0 0 0,0 0 0,0 0 0,1-1 0,-1 1 0,0-1 0,0 0 0,0 0 1,1-1-1,-1 1 0,1-1 0,-1 1 0,1-1 0,0 0 0,0-1 0,-1 1 0,1-1 1,1 1-1,-1-1 0,0 0 0,1 0 0,-1 0 0,-2-5 0,2 1-109,0 1 0,0-1 0,1 0 0,0 1 0,0-1 0,0 0 0,1-1 0,0 1 0,1 0 0,0 0 0,0 0 0,0 0 0,1-1 0,3-11 0,-4 16-113,1 0-1,0 1 1,0-1-1,0 0 1,0 1-1,0-1 0,1 1 1,-1-1-1,1 1 1,0 0-1,-1 0 1,1-1-1,0 1 0,0 1 1,1-1-1,-1 0 1,0 0-1,0 1 1,1-1-1,-1 1 0,1 0 1,0 0-1,-1 0 1,1 0-1,0 0 1,-1 1-1,1-1 0,0 1 1,0-1-1,0 1 1,0 0-1,-1 0 1,1 1-1,0-1 0,0 0 1,0 1-1,-1 0 1,5 1-1,3 2-486,0-1-1,-1 2 1,0-1-1,1 1 1,-2 1-1,1 0 1,12 11 0,55 56-5947,-40-37 3554,-2-5 1924,1 1 1788,-13-8 2770,-15-12-318,-13-9 343,4-3-3140,0-1-1,0 1 1,0-1 0,0 1 0,0-1-1,0 0 1,0 0 0,0 0 0,1 0-1,-4-3 1,0 0-166,1-1 0,0 0 0,0-1 1,0 1-1,1 0 0,0-1 0,0 0 0,0 0 1,1 0-1,0 0 0,0 0 0,0 0 0,1-1 0,0 1 1,0 0-1,0-1 0,1 1 0,0-1 0,1 1 0,-1-1 1,1 1-1,4-13 0,-1 3-119,0-1-1,2 1 1,0-1 0,1 2 0,1-1 0,0 1 0,15-20-1,-11 18-44,1 1-1,25-24 0,-34 37-32,-1-1-1,1 1 0,0 0 0,0 0 0,0 1 0,0-1 0,1 1 0,-1 0 0,1 0 0,-1 0 0,1 1 0,0 0 0,0 0 1,-1 0-1,1 0 0,8 0 0,-12 1-3,-1 1 1,1-1-1,0 0 0,-1 0 1,1 0-1,0 1 1,-1-1-1,1 0 0,0 1 1,-1-1-1,1 1 0,-1-1 1,1 1-1,-1-1 1,1 1-1,-1-1 0,1 1 1,-1-1-1,1 1 1,-1 0-1,0-1 0,1 1 1,-1 0-1,0-1 1,0 1-1,1 0 0,-1-1 1,0 1-1,0 0 1,0 0-1,0 0 0,-3 24-74,-2-14 87,0 0 1,0 0-1,-1 0 1,0 0-1,-1-1 1,0 0-1,-1-1 1,0 0-1,0 0 1,-1-1-1,0 1 0,0-2 1,-1 0-1,-14 9 1,18-14-18,3-1 49,0 1 0,0-1 0,0 1 0,0-1 0,0 1 0,0 0 0,-3 3 0,5 5 182,15 2-103,3-3-196,1-1 0,0-1 1,1-1-1,-1 0 0,37 6 0,48-1-3046,-47-9 419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0 325 12651,'37'8'4018,"27"-3"-2400,-58-4-1531,0-2 0,0 1-1,0 0 1,0-1-1,0-1 1,0 1-1,0-1 1,0 0-1,0 0 1,-1 0-1,1-1 1,-1 0-1,1 0 1,5-4 0,-10 6-2,0-1 0,0 1 0,0 0 1,0-1-1,0 1 0,0-1 1,-1 1-1,1-1 0,0 1 1,-1-1-1,1 1 0,-1-1 1,0 0-1,1 1 0,-1-1 0,0 0 1,0 1-1,0-1 0,0 0 1,0 1-1,-1-1 0,1 0 1,0 1-1,-1-1 0,1 1 1,-1-1-1,1 0 0,-1 1 1,0-1-1,-1-1 0,-3-6 367,-1 1-1,0-1 1,-12-13-1,11 15-267,-11-13 364,-31-40 298,46 56-836,1 0 0,-1 0 1,0-1-1,1 1 0,0-1 0,0 0 0,1 1 0,-1-1 1,1 0-1,0 0 0,-1-10 0,3 13-70,-1-1 0,1 1-1,-1-1 1,1 1 0,0-1 0,0 1 0,0-1-1,0 1 1,1 0 0,-1 0 0,0 0-1,1-1 1,0 1 0,-1 1 0,1-1-1,0 0 1,0 0 0,0 1 0,0-1-1,0 1 1,1-1 0,-1 1 0,0 0-1,1 0 1,-1 0 0,1 0 0,-1 1 0,4-1-1,3-2-382,0 1 0,1 1 0,-1 0 0,1 0 0,-1 1 0,16 1 0,32 9-2265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4:25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632 268 9106,'-5'13'549,"3"-6"-268,-1 0 0,0 0 1,0-1-1,0 0 0,-1 1 0,0-1 0,0 0 0,0-1 0,-1 1 1,0-1-1,0 0 0,0 0 0,-1 0 0,-10 6 0,-38 20 516,-65 29 0,118-59-749,0 0 0,0-1 1,0 1-1,0-1 0,0 1 0,-1-1 0,1 1 1,0-1-1,0 0 0,0 1 0,0-1 1,-1 0-1,1 0 0,0 0 0,0 0 0,0 0 1,-1 0-1,1 0 0,0-1 0,0 1 1,0 0-1,-2-1 0,3 0-9,-1 0 1,1 0-1,0 0 0,0 0 1,0 0-1,0 0 0,0 0 0,0 0 1,0 1-1,0-1 0,0 0 1,0 0-1,1 0 0,-1 0 1,0 0-1,1 0 0,-1 0 1,0 0-1,1 1 0,-1-1 0,2-1 1,4-8 83,0 0 1,1 0 0,13-12 0,13-8-121,1 1 1,43-28 0,25-19-7,-76 51 17,-26 25-12,1-1-1,0 0 1,0 1 0,0-1 0,-1 0-1,1 0 1,0 0 0,-1 1 0,1-1 0,-1 0-1,1 0 1,-1 0 0,0 0 0,1 0-1,-1 0 1,0 0 0,1 0 0,-1 0 0,0 0-1,0 0 1,0 0 0,0 0 0,0 0-1,0 0 1,0 0 0,-1 0 0,1 0 0,0 0-1,0 0 1,-1-1 0,0 1 3,0 1 0,0-1 1,0 1-1,0 0 0,0 0 0,0 0 1,0 0-1,0-1 0,0 1 0,0 0 1,0 1-1,0-1 0,0 0 0,0 0 1,0 0-1,0 1 0,0-1 0,0 0 1,0 1-1,0-1 0,1 1 0,-1-1 1,0 1-1,0-1 0,0 1 0,-1 1 1,-28 22 88,21-17-70,-120 86 168,62-46 32,-78 70 0,143-115-217,-8 8 73,-1-1-1,0 0 1,-13 8-1,16-13-53,12-10-49,17-14-42,-19 18 65,54-43-43,2 1-1,77-42 1,-56 36 23,-45 27 44,-31 20 10,-25 14 56,-359 217 1295,357-212-1277,9-5-21,0-1 1,0-1-1,-24 11 0,34-19-77,9-6-16,20-13-32,-15 11 21,-9 7 17,105-81-299,149-85 0,-208 137 255,-34 21 70,-29 19 130,-38 29 255,-93 85-1,-17 14 172,219-193-592,210-167-548,-40 36 300,-156 123 201,-102 103-69,-81 88 242,6-43 92,74-61-53,-52 48-1,147-123-564,123-161-166,-183 211 575,5-6 5,0 0 0,-1-1 1,0 1-1,-1-1 0,6-14 0,-8 16 64,-4 6 22,-14 26 145,-16 22 90,-1-1 1,-2-2-1,-71 70 0,94-104-228,12-18-52,19-25-88,36-36-196,-31 40 60,-1-2 1,28-47-1,-34 50 139,-9 19 69,-7 14 100,-4 5-28,0 0 0,-1 0 0,-1-1 0,0 0 0,0 0 1,-13 16-1,-54 58 524,48-57-417,16-18-136,0 0 0,-1-1-1,0 0 1,-1 0 0,0-1 0,0 0-1,-1-1 1,-22 10 0,33-17-72,1 1 1,0-1 0,-1 0-1,1 0 1,-1 0-1,1 0 1,0 0-1,-1 0 1,1 0 0,0 0-1,-1 1 1,1-1-1,0 0 1,-1-1-1,1 1 1,-1 0 0,1 0-1,0 0 1,-1 0-1,1 0 1,0 0-1,-1 0 1,1 0 0,0-1-1,-1 1 1,1 0-1,0 0 1,-1-1-1,1 1 1,0 0 0,0 0-1,-1-1 1,1 1-1,1-14-12,13-18-54,-13 30 59,6-11-43,1 0 0,0 0 0,1 0 0,0 1 0,1 1 0,1-1 0,0 2 0,0-1 0,1 2 0,15-11 0,-11 10 15,-14 8 37,0 0-1,0 0 0,0 0 1,0 1-1,1-1 0,-1 1 1,1-1-1,-1 1 0,1 0 1,0 0-1,-1 0 0,1 1 0,0-1 1,0 1-1,-1-1 0,5 1 1,-11 5 96,-8 15 7,8-14-73,0 1-1,-1-1 1,1 0 0,-8 7-1,-142 112 580,15 11 121,130-129-702,7-8-29,13-16-40,-9 15 32,69-89-813,133-128 0,-191 207 771,35-29-49,-44 38 100,0 1 0,0-1 0,0 1-1,0 0 1,1 0 0,-1 0 0,1 0 0,-1 1 0,9-2 0,-11 4 20,-6 4 9,-157 153 446,67-69-214,-173 157 558,239-221-728,7-2-31,20-19-64,12-13-34,103-107-270,30-27 67,-89 99 189,93-55 0,-126 88 71,36-13 1,-52 22 192,-51 27 128,-44 28 9,-248 178-101,293-187-241,88-86-180,-20 17 112,38-28 0,-46 42 55,22-18 12,0 3 1,73-37-1,-99 59 6,-12 8 22,-16 11 30,-61 38 3,-129 66 1,180-107-541,26-12 447,-1 0 0,1 0 0,0 0 0,0 1 1,0-1-1,0 0 0,0 0 0,0 0 0,-1 0 0,1 0 0,0 0 0,0 0 0,0 1 0,0-1 1,0 0-1,-1 0 0,1 0 0,0 0 0,0 0 0,0 0 0,0 0 0,-1 0 0,1 0 1,0 0-1,0 0 0,0 0 0,-1 0 0,1 0 0,0 0 0,0 0 0,0 0 0,0 0 0,-1 0 1,1 0-1,0 0 0,0-1 0,0 1 0,0 0 0,-1 0 0,1 0 0,0 0 0,0 0 0,0 0 1,0 0-1,0-1 0,0 1 0,0 0 0,-1 0 0,5-11-636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1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0 381 13515,'2'-2'5665,"1"-8"-3208,-1-8-721,7-11-520,4-11-72,5-17-71,5-2-169,-7-3-312,0 10-104,-3 21-208,-4 10-48,4 23-104,0 11 0,-4 21-272,3 13-320,-1 12-784,0 3-568,4-2-1217</inkml:trace>
  <inkml:trace contextRef="#ctx0" brushRef="#br0" timeOffset="1">16 283 16355,'12'2'6066,"2"-2"-4330,14 0-1376,4-3-152,11 1-536,5 2-792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256 227 13067,'0'14'5281,"-5"9"-3321,-13-2-463,-5-1 31,-17-19-104,-6-2-95,9-20-441,-7-17-192,20-9-408,6-8-152,18-4-288,16 15-200,23 17-496,6 14-281,7 18-551,5 12-232,0 9-265,2 0-479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35 11266,'-2'-3'507,"0"0"0,0 1 0,0-1-1,-1 1 1,1 0 0,-1-1 0,0 1-1,1 1 1,-1-1 0,0 0 0,0 0-1,-1 1 1,1 0 0,0 0 0,0 0-1,-1 0 1,1 0 0,0 1 0,-1-1-1,-4 1 1,3 0-254,0 1 0,0 0-1,0 1 1,0-1 0,0 1-1,0 0 1,0 0 0,0 0 0,1 1-1,-1 0 1,1 0 0,-5 3 0,-2 4-155,0 1 0,0-1 1,1 2-1,0 0 0,1 0 1,1 0-1,-1 1 1,-6 16-1,13-23-82,-1-1 1,1 0-1,0 1 1,1 0-1,-1-1 0,1 1 1,0 0-1,1 0 1,-1 0-1,1 0 1,0-1-1,2 9 1,-2-12-45,1 1 1,0 0-1,1 0 1,-1-1 0,0 1-1,1-1 1,0 1 0,-1-1-1,1 1 1,0-1 0,0 0-1,0 0 1,1 0 0,-1 0-1,0 0 1,1-1 0,-1 1-1,1-1 1,0 1 0,-1-1-1,1 0 1,0 0 0,0 0-1,0-1 1,5 2-1,12 1-293,0-1 0,0-1 0,1-1-1,-1 0 1,30-6 0,103-23-1857,-139 25 1921,11-1-462,0-2 0,24-11 0,-41 15 391,-1 0 0,1-1 0,-1 0 0,0 0 1,0-1-1,0 0 0,0 0 0,-1-1 0,0 0 0,6-7 0,-10 10 280,-1 0 0,1 0 0,-1 0 0,0 0 0,0 0 0,0 0 0,0-1 0,-1 1 0,1 0 0,-1-1 0,0 1 0,0 0 0,0-1 0,-1-4 0,-11-43 2523,12 50-2392,0 0 0,-1 1 0,1-1 0,0 0-1,0 1 1,-1-1 0,1 1 0,-1-1 0,1 1-1,0-1 1,-1 1 0,1-1 0,-1 1-1,1-1 1,-1 1 0,0 0 0,1-1 0,-1 1-1,1 0 1,-1 0 0,1-1 0,-1 1 0,0 0-1,1 0 1,-1 0 0,0 0 0,1-1 0,-1 1-1,0 0 1,1 0 0,-1 0 0,0 1 0,1-1-1,-1 0 1,0 0 0,0 0 0,-21 11 1397,15-4-1206,0 0 1,0 1-1,1 0 0,0 0 0,0 1 1,1 0-1,0 0 0,1 0 1,0 0-1,0 1 0,1 0 0,0-1 1,1 1-1,0 0 0,0 0 0,1 1 1,1 18-1,0-25-247,1 0 0,0 0-1,1-1 1,-1 1 0,1 0 0,0-1 0,-1 1-1,1-1 1,1 0 0,-1 0 0,0 0 0,1 0-1,0 0 1,0 0 0,0-1 0,0 1-1,0-1 1,0 0 0,0 0 0,1 0 0,-1 0-1,1 0 1,0-1 0,-1 0 0,7 2 0,0-1 6,0 0 0,0-1 0,0 0 0,1 0 0,-1-1 0,0-1 0,0 0 0,16-3 0,-16 2-37,-1-1 0,0 0 0,-1 0 0,1-1 1,-1 0-1,1 0 0,-1-1 0,0-1 1,-1 1-1,1-1 0,10-11 0,-12 10-351,0 0 0,0 0 1,-1-1-1,0 0 0,0 0 0,-1 0 0,4-12 0,-1-1-2104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93 289 14307,'-93'12'5417,"95"-32"-3912,6-6-225,6-5-88,-1-4-8,10-1-167,-10 7-145,-1 1-272,9 8-168,-5 1-280,12-2-296,6 3-1008,-5 0-745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13979,'1'2'5361,"7"14"-3801,-1 7-207,11 22 15,1 4-104,10-2-263,12-6-177,-7-22-352,8-4-104,-11-25-64,-11-6-40,-2-15-80,-15-11-64,2-2-256,5 2-352,-9 1-1064,7 5-625,2 12-3216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2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10 168 14635,'-10'86'5697,"17"-89"-3848,1-6-289,-3-8-528,1-14-216,-2-13-575,-4-2-338,0-7-879,-2 2-680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28 141 14003,'4'-81'5258,"-3"78"-5082,-1 1-1,1 0 0,-1 0 1,1 0-1,0 0 0,0 0 1,0 0-1,0 0 0,0 0 1,1 0-1,-1 0 0,0 0 1,1 1-1,0-1 0,-1 1 1,1-1-1,0 1 0,0-1 1,-1 1-1,1 0 0,0 0 1,0 0-1,0 0 0,1 0 1,3 0-1,-2-1 62,6-1 77,1 0-1,-1 0 0,1 1 1,0 0-1,0 1 1,0 0-1,0 1 1,16 2-1,-22-2-255,1 1 0,-1-1 0,1 2 0,-1-1 0,1 0 0,-1 1 0,0 0 0,1 1 0,-1-1 0,0 1 0,-1 0 0,1 0 0,0 0 0,-1 1 1,0-1-1,0 1 0,0 0 0,6 7 0,-9-8-55,0-1 0,0 0 0,1 0 1,-1 1-1,0-1 0,-1 1 0,1-1 1,0 1-1,-1-1 0,0 1 0,1-1 1,-1 1-1,0 0 0,0-1 0,0 1 1,-1-1-1,1 1 0,-1-1 0,0 4 1,-1-1-5,0-1 0,-1 0 1,1 1-1,-1-1 0,0 0 1,0 0-1,0 0 1,0-1-1,-7 6 0,1-1-13,0-1 0,-1-1 1,0 0-1,0 0 0,0-1 0,-1-1 0,1 1 0,-17 3 0,10-4-420,0-1-1,-1 0 1,1-1-1,-1-1 1,1-1 0,-34-3-1,65 0-4882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0 336 12219,'56'91'5210,"-55"-90"-5060,-1 0 0,0 0 0,1-1-1,-1 1 1,1 0 0,-1-1 0,0 1 0,1 0-1,0-1 1,-1 1 0,1-1 0,-1 1 0,1-1 0,0 1-1,-1-1 1,1 1 0,0-1 0,-1 1 0,1-1 0,0 0-1,0 0 1,0 1 0,-1-1 0,1 0 0,0 0 0,1 0-1,7-11 606,-6 6-188,17-23 437,0-1 1,-2-1-1,17-38 1,-6 11-74,88-155 1585,-117 212-2509,0 0 0,0 0-1,0 0 1,0 0 0,0 1 0,0-1 0,0 0-1,0 0 1,0 0 0,0 0 0,0 0 0,0 0-1,0 0 1,0 0 0,0 0 0,0 0-1,0 0 1,0 0 0,0 0 0,1 0 0,-1 0-1,0 0 1,0 0 0,0 0 0,0 0 0,0 0-1,0 1 1,0-1 0,0 0 0,0 0-1,0 0 1,0 0 0,0 0 0,1 0 0,-1 0-1,0 0 1,0 0 0,0-1 0,0 1 0,0 0-1,0 0 1,0 0 0,0 0 0,0 0-1,0 0 1,0 0 0,0 0 0,1 0 0,-2 17 107,-5 40-315,2-21-105,1 9-1280,3 59-1,8-26-1324</inkml:trace>
  <inkml:trace contextRef="#ctx0" brushRef="#br0" timeOffset="1">101 271 16235,'10'0'6162,"3"0"-4250,22 8-1240,4 0-120,13 7-287,2 1-586,-2 4-1671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197 340 14739,'-2'-2'5817,"-1"-3"-3400,0-17-1377,11-48-144,3 39-184,-1-2-287,-10-4-1218,-3-2-759</inkml:trace>
  <inkml:trace contextRef="#ctx0" brushRef="#br0" timeOffset="1">7 18 15403,'-7'-18'5778,"89"25"-4402,2 1-480,-3 5-344,-11 0-416,-21 0-1568,-10 0-449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0 371 14771,'48'-57'6958,"-7"-5"-3576,27-73-2354,-12 21 67,-56 114-1085,0 0 0,0 0 0,0 0 0,0-1 1,0 1-1,0 0 0,0 0 0,0 0 0,0 0 0,0 0 0,0 0 0,1 0 1,-1 0-1,0-1 0,0 1 0,0 0 0,0 0 0,0 0 0,0 0 1,0 0-1,0 0 0,0 0 0,0 0 0,1 0 0,-1 0 0,0 0 1,0 0-1,0 0 0,0 0 0,0 0 0,0-1 0,0 1 0,1 0 1,-1 0-1,0 0 0,0 0 0,0 0 0,0 1 0,0-1 0,0 0 1,1 0-1,-1 0 0,0 0 0,0 0 0,0 0 0,0 0 0,0 0 1,0 0-1,0 0 0,0 0 0,1 0 0,-1 0 0,0 0 0,0 0 1,0 1-1,0-1 0,0 0 0,4 11 217,3 25-230,-6-29 23,2 17-166,2 6-825,0 0-1,13 39 0,2-16-1404</inkml:trace>
  <inkml:trace contextRef="#ctx0" brushRef="#br0" timeOffset="1">44 280 14995,'-8'-3'6370,"-5"-1"-3338,11 1-943,22 3-705,12 3-240,22 6-632,9 0-224,6 1-1072,-3 3-920,-1-5-377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4:40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324 464 7586,'83'59'7194,"108"69"-2958,-190-128-4219,-1 0 0,0 0 0,0 0 0,0 0 0,0 0 1,0 0-1,0 0 0,1 0 0,-1 0 0,0 0 0,0 0 0,0 0 0,0 0 0,0 0 0,0 0 0,0 0 0,1 0 0,-1 0 0,0 0 1,0 0-1,0 0 0,0 1 0,0-1 0,0 0 0,0 0 0,0 0 0,0 0 0,1 0 0,-1 0 0,0 0 0,0 0 0,0 1 0,0-1 1,0 0-1,0 0 0,0 0 0,0 0 0,0 0 0,0 0 0,0 1 0,0-1 0,0 0 0,0 0 0,0 0 0,0 0 0,0 0 1,0 0-1,0 1 0,0-1 0,0 0 0,0 0 0,0 0 0,0 0 0,0 0 0,0 0 0,-1 0 0,1 1 0,0-1 0,0 0 0,0 0 1,-11 0 384,-17-5-83,-2-5-137,0-2-1,1-1 1,0-2 0,-45-31-1,30 15-41,2-2 0,-37-38 0,68 62-71,9 8-53,0-1-1,1 1 1,-1 0 0,1 0-1,-1-1 1,1 1 0,0 0-1,-1-1 1,1 0 0,0 1-1,0-1 1,0 0 0,0 1-1,0-1 1,0 0 0,1 0-1,-2-2 1,3 4-10,-1-1-1,0 1 1,0 0-1,0 0 1,0-1-1,1 1 0,-1 0 1,0 0-1,0-1 1,0 1-1,1 0 1,-1 0-1,0 0 1,0 0-1,1-1 1,-1 1-1,0 0 1,1 0-1,-1 0 1,0 0-1,0 0 1,1 0-1,-1 0 1,0 0-1,1 0 1,-1 0-1,0 0 0,1 0 1,-1 0-1,0 0 1,0 0-1,1 0 1,-1 0-1,0 0 1,1 0-1,-1 0 1,0 1-1,0-1 1,1 0-1,-1 0 1,0 0-1,1 1 1,14 6 87,-15-7-86,36 21 141,-2 1-1,45 39 0,-31-23-123,-31-22 9,-17-16-30,0 0 0,0 0 0,0 0 0,0 0 0,1 0 0,-1 0 1,0 1-1,0-1 0,0 0 0,0 0 0,0 0 0,0 0 0,0 0 0,0 0 0,0 1 0,0-1 0,0 0 0,0 0 0,0 0 0,0 0 0,1 1 0,-1-1 0,0 0 0,0 0 1,0 0-1,-1 0 0,1 0 0,0 1 0,0-1 0,0 0 0,0 0 0,0 0 0,0 0 0,0 0 0,0 1 0,0-1 0,0 0 0,0 0 0,0 0 0,0 0 0,-1 0 1,1 0-1,0 0 0,0 1 0,0-1 0,0 0 0,0 0 0,0 0 0,-1 0 0,1 0 0,0 0 0,-3 0 37,0 0 0,0 0 0,-1-1 1,1 0-1,0 1 0,0-1 0,0 0 0,-5-3 0,-23-11 40,1-1 1,1-1-1,1-2 0,1 0 1,0-2-1,2-1 1,-45-51-1,64 68-76,1 0 0,0-1 0,0 0 0,1 0 0,0-1 0,0 1 0,0-1 0,-4-12 0,8 19-4,0 0 0,0 0 0,1 0 0,-1 0 0,0 1 0,0-1 0,0 0 1,0 0-1,1 0 0,-1 0 0,0 0 0,0 0 0,0 0 0,1 0 0,-1 0 0,0 0 0,0 0 0,0 0 0,0 0 0,1 0 1,-1 0-1,0 0 0,0 0 0,0 0 0,1 0 0,-1 0 0,0 0 0,0 0 0,0 0 0,1 0 0,-1 0 0,0 0 0,0-1 0,0 1 1,0 0-1,0 0 0,1 0 0,-1 0 0,0 0 0,0 0 0,0-1 0,0 1 0,0 0 0,0 0 0,0 0 0,1 0 0,-1-1 1,0 1-1,0 0 0,0 0 0,0 0 0,0-1 0,0 1 0,0 0 0,0 0 0,0 0 0,0-1 0,0 1 0,0 0 0,0 0 1,0 0-1,0 0 0,0-1 0,0 1 0,-1 0 0,1 0 0,0 0 0,0-1 0,0 1 0,23 9 23,0 2-1,-1 0 0,0 1 1,33 24-1,-10-5 16,-2-5-4,33 23 3,155 72 1,-453-229 300,82 36 67,114 59-142,-47-29 1,436 282-538,-294-197 63,-49-31 134,-5-3-25,0 1 1,0 0-1,15 15 0,-29-24 101,0-1-1,0 1 0,0 0 1,-1 0-1,1 0 0,0 0 1,-1 0-1,1 0 0,0 0 1,-1 0-1,1 0 0,-1 0 1,0 0-1,1 1 0,-1 1 1,0-3 3,0 1 1,0-1-1,0 1 0,0-1 1,0 0-1,0 1 1,-1-1-1,1 1 1,0-1-1,0 1 1,-1-1-1,1 0 0,0 1 1,-1-1-1,1 1 1,0-1-1,-1 0 1,1 0-1,-1 1 0,1-1 1,0 0-1,-1 0 1,1 1-1,-2-1 1,-2 1 20,1 0-1,-2 0 1,1 0 0,0-1 0,0 1 0,-6-1 0,-13-2 46,0-1 0,1-1 0,-1 0 0,1-2 0,0-1 0,1 0 0,-26-13 0,-10-9 113,-69-46-1,96 57-109,14 9-19,0-1 1,1-1-1,0 0 0,-24-24 1,39 34-55,-1 1 0,1 0 0,0 0 0,-1-1 0,1 1 0,-1 0 0,1-1 0,0 1 0,-1 0 0,1-1 0,0 1 0,0-1-1,-1 1 1,1-1 0,0 1 0,0 0 0,0-1 0,-1 1 0,1-1 0,0 1 0,0-1 0,0 1 0,0-1 0,0 1 0,0-1 0,0 1 0,0-1 0,13 4-75,22 16 29,-22-9 63,0 1 0,0 0 0,-1 1 0,-1 1 0,0-1 1,0 2-1,-2 0 0,17 28 0,-26-36 57,-10-12-25,-15-18 40,-6-8-3,-16-15-33,2-1 0,-65-92-1,88 99-21,22 41-29,0 0-1,0-1 1,-1 1 0,1 0 0,0-1 0,0 1-1,0 0 1,0-1 0,0 1 0,0 0 0,0-1-1,0 1 1,0 0 0,0-1 0,0 1 0,0 0 0,0-1-1,0 1 1,1 0 0,-1-1 0,0 1 0,0 0-1,0-1 1,0 1 0,0 0 0,1 0 0,-1-1-1,0 1 1,0 0 0,1 0 0,-1-1 0,0 1 0,0 0-1,1 0 1,-1 0 0,0 0 0,1-1 0,-1 1-1,0 0 1,1 0 0,-1 0 0,0 0 0,1 0-1,-1 0 1,0 0 0,1 0 0,-1 0 0,0 0-1,1 0 1,-1 0 0,0 0 0,1 0 0,-1 0 0,0 0-1,1 0 1,6 2 3,1 0 0,-1 1 0,0 0 0,0 0-1,0 0 1,-1 1 0,1 0 0,-1 0 0,0 1 0,10 9-1,4 1-5,21 16 0,81 62 30,214 124-1,-314-207 4,-29-19-24,-37-24-21,27 20 11,-203-154 129,176 131-22,2-3-1,-66-78 1,80 77-59,27 40-45,1-1 0,0 0-1,-1 0 1,1 1 0,-1-1 0,1 0-1,0 0 1,0 0 0,-1 0 0,1 1-1,0-1 1,0 0 0,0 0 0,0 0-1,0 0 1,0 0 0,0 0 0,0 1-1,1-1 1,-1 0 0,0-1 0,1 2-1,0-1 0,0 1 0,-1-1 0,1 1 0,0 0 0,0 0 0,0-1 0,0 1 0,-1 0 0,1 0 0,0 0 0,0 0 0,0 0 0,0 0 0,0 0 0,-1 0 0,1 1 0,0-1 0,0 0 0,0 0 0,0 1 0,-1-1 0,1 0 0,0 1 0,0-1 0,0 2 0,46 23-9,-1 2 1,48 38-1,-45-31 21,3 2-6,36 24 73,127 112 0,-214-169-66,-11-7-15,-16-10-6,-233-161 175,209 136-114,2-2-1,-83-91 1,81 66-44,36 38-17,15 18 0,12 12-1,8 11 0,0 0 1,33 29-1,-11-8-2,97 69-16,110 89 7,-236-180 14,23 29-1,-11-11 17,-72-69 37,-96-61 0,40 31-20,49 30 12,2-2 1,-48-52 0,78 67-23,17 14-15,4 12-1,0 0 0,0 0 0,0 0 0,0-1-1,0 1 1,0 0 0,0 0 0,0 0 0,0-1 0,0 1 0,0 0 0,0 0-1,0 0 1,0 0 0,0-1 0,1 1 0,-1 0 0,0 0 0,0 0 0,0 0-1,0-1 1,0 1 0,0 0 0,1 0 0,-1 0 0,0 0 0,0 0 0,0 0-1,0 0 1,1 0 0,-1 0 0,0-1 0,0 1 0,0 0 0,1 0 0,-1 0-1,0 0 1,0 0 0,0 0 0,0 0 0,1 0 0,-1 0 0,9 3-4,1 0 1,-1 0 0,0 1-1,0 0 1,-1 0 0,1 1-1,-1 0 1,12 10-1,3 0 0,258 183 24,-112-76-31,-247-165 86,21 14-22,-30-18 13,-101-60 118,157 88-138,2-2 0,1-1 0,-47-47 0,43 29-20,31 39-26,0-1 0,0 0-1,-1 0 1,1 0 0,0 0-1,0 0 1,1 0 0,-1 0-1,0 0 1,1 0 0,-1 0-1,1 0 1,0-1 0,0 1-1,0-4 1,0 6-1,1-1 1,0 1-1,-1-1 0,1 1 0,-1 0 1,1-1-1,0 1 0,0 0 1,-1 0-1,1-1 0,0 1 0,-1 0 1,1 0-1,0 0 0,0 0 0,-1 0 1,1 0-1,0 0 0,0 0 1,-1 0-1,1 0 0,0 1 0,0-1 1,-1 0-1,1 0 0,0 1 0,-1-1 1,1 0-1,0 1 0,0 0 0,29 11 9,0 1-1,-1 2 0,46 30 0,-7-3-2,-56-35-6,277 173-281,-392-223 375,-90-72 37,156 90-109,1-2 0,2-2 0,-33-35 0,59 56-22,-15-18 1,22 25-3,0 0 1,0-1 0,0 1 0,1 0 0,-1-1-1,0 1 1,1 0 0,-1-1 0,1 1 0,-1-1-1,1 1 1,0-1 0,-1 1 0,1-1 0,0 1-1,0-3 1,1 4 1,-1-1 0,0 1 0,0 0 1,1 0-1,-1-1 0,0 1 0,0 0 0,1 0 0,-1 0 0,0 0 0,1-1 0,-1 1 0,0 0 1,1 0-1,-1 0 0,1 0 0,-1 0 0,0 0 0,1 0 0,-1 0 0,0 0 0,1 0 0,-1 0 1,0 0-1,1 0 0,-1 0 0,0 0 0,1 0 0,-1 1 0,0-1 0,1 0 0,-1 0 0,0 0 1,1 1-1,-1-1 0,0 0 0,0 0 0,1 0 0,-1 1 0,0-1 0,0 0 0,1 1 0,200 122-57,-119-69 39,-43-30 16,-17-11-26,-1 0-1,-1 1 1,0 1 0,18 18 0,-38-33 29,0 0 1,0 0 0,0 0 0,0 0-1,-1 0 1,1 0 0,0 0-1,0 0 1,0 0 0,0 0 0,0 0-1,0 0 1,-1 0 0,1 0-1,0 0 1,0 0 0,0 0-1,0 0 1,0 0 0,-1 0 0,1 0-1,0 0 1,0 1 0,0-1-1,0 0 1,0 0 0,0 0 0,0 0-1,0 0 1,-1 0 0,1 0-1,0 0 1,0 1 0,0-1 0,0 0-1,0 0 1,0 0 0,0 0-1,0 0 1,0 0 0,0 1-1,0-1 1,0 0 0,0 0 0,0 0-1,0 0 1,0 0 0,0 1-1,0-1 1,0 0 0,0 0 0,0 0-1,0 0 1,0 0 0,0 0-1,0 1 1,0-1 0,0 0-1,0 0 1,0 0 0,1 0 0,-1 0-1,0 0 1,0 0 0,0 1-1,0-1 1,0 0 0,0 0 0,1 0-1,-22-2 46,-26-10 40,10-2-57,1-2-1,1-1 1,0-2 0,-42-31-1,31 17-15,2-3 0,-54-56-1,87 81-5,1-1 0,-17-24-1,27 36-6,0 0-1,0 0 0,0 0 1,0-1-1,0 1 0,0 0 1,1 0-1,-1 0 0,0 0 1,0 0-1,0-1 0,0 1 0,0 0 1,0 0-1,1 0 0,-1 0 1,0 0-1,0 0 0,0 0 1,0-1-1,1 1 0,-1 0 1,0 0-1,0 0 0,0 0 0,0 0 1,1 0-1,-1 0 0,0 0 1,0 0-1,0 0 0,1 0 1,-1 0-1,0 0 0,0 0 0,0 0 1,0 0-1,1 1 0,-1-1 1,0 0-1,0 0 0,0 0 1,0 0-1,1 0 0,-1 0 1,0 0-1,0 0 0,0 1 0,0-1 1,0 0-1,0 0 0,1 0 1,14 7-22,19 17 1,44 40-1,-42-32-18,42 27-1,-61-47 2,27 17-132,-59-32 186,0 0 0,0-1 0,0-1 0,1 0 0,0-1 0,0 0 0,-17-11 0,3 1-5,1-1-1,0-1 0,1-2 1,1 0-1,1-2 0,1 0 1,-22-29-1,44 50-11,0 0-1,0 0 1,0 1 0,1-1-1,-1 0 1,0 0-1,1 0 1,-1 0 0,0 0-1,1 0 1,-1 0-1,1 0 1,0 0 0,-1 0-1,1-1 1,0 1 0,0 0-1,-1 0 1,1-2-1,1 3 1,0 0 1,0 0-1,-1 0 0,1 0 0,0 0 0,0 0 0,-1 0 0,1 0 0,0 0 0,0 0 0,0 0 1,-1 0-1,1 0 0,0 0 0,0 1 0,-1-1 0,1 0 0,0 1 0,0-1 0,0 1 0,50 29-45,34 37 4,-56-42 28,0-2 0,1-1 0,1-1 0,49 24 0,-117-61 80,0-2 0,-52-33 1,66 35-51,1-2 0,1 0 0,1-1 0,-35-42-1,56 61-14,-1 0 0,0 0-1,0 0 1,0 0-1,0 0 1,1 0-1,-1 0 1,0 0-1,0 0 1,0 0-1,1 0 1,-1 0-1,0 0 1,0 0-1,0 0 1,0 0-1,0-1 1,1 1-1,-1 0 1,0 0 0,0 0-1,0 0 1,0 0-1,0-1 1,0 1-1,0 0 1,1 0-1,-1 0 1,0 0-1,0-1 1,0 1-1,0 0 1,0 0-1,0 0 1,0 0-1,0-1 1,0 1-1,0 0 1,0 0 0,0 0-1,0 0 1,0-1-1,0 1 1,0 0-1,0 0 1,0 0-1,0-1 1,0 1-1,-1 0 1,1 0-1,0 0 1,0 0-1,0 0 1,0-1-1,0 1 1,0 0 0,0 0-1,-1 0 1,1 0-1,18 8-21,33 24-13,75 66 0,-36-26-15,73 45-116,-162-116 166,1 0 0,0 0 0,-1 0-1,1 0 1,0 0 0,-1 0 0,0 1-1,1-1 1,-1 1 0,0-1 0,0 1 0,1 0-1,-1-1 1,-1 1 0,3 3 0,-5-5 4,1 0 1,0 1-1,-1-1 1,1 0 0,-1 0-1,1 0 1,0 0 0,-1-1-1,1 1 1,0 0-1,-1 0 1,1-1 0,0 1-1,-1-1 1,-1-1 0,-72-30 120,26 7-81,-74-51 0,99 59-26,1-1-1,1-1 0,1-1 0,-36-43 0,53 58-15,3 4-3,-1 0 0,1-1 0,0 1 0,0 0 1,0-1-1,0 1 0,0 0 0,0-1 1,0 1-1,1-1 0,-1 0 0,0 1 1,1-1-1,-1 1 0,1-1 0,0 0 1,-1-2-1,1 4-2,0 0 0,0 0 0,1-1 0,-1 1 0,0 0 1,0-1-1,0 1 0,0 0 0,0 0 0,1-1 0,-1 1 0,0 0 0,0 0 1,0 0-1,1-1 0,-1 1 0,0 0 0,0 0 0,1 0 0,-1 0 0,0-1 1,1 1-1,-1 0 0,0 0 0,0 0 0,1 0 0,-1 0 0,0 0 0,1 0 1,-1 0-1,0 0 0,1 0 0,-1 0 0,0 0 0,0 0 0,1 0 0,-1 0 1,0 0-1,1 0 0,-1 1 0,0-1 0,0 0 0,1 0 0,20 14-56,-16-11 75,188 146 39,-186-139-80,-20-13 25,-21-13 5,-10-14 3,1-2 0,2-2 0,-45-48 0,91 82-105,15 9 94,35 28-39,-1 3 1,96 91-1,-192-160-42,-73-70 75,-9-7 36,120 103-9,4 5-7,9 12-2,20 20-1,47 46 7,156 127 0,-135-123 39,-97-84-54,0 0 1,0 0-1,0 0 1,0 0-1,0 0 0,0 0 1,0 0-1,0 0 1,0 0-1,0 0 1,0 0-1,0 0 1,0 0-1,0 0 0,0 1 1,0-1-1,0 0 1,-1 0-1,1 0 1,0 0-1,0 0 1,0 0-1,0 0 0,0 0 1,0 0-1,0 0 1,0 0-1,0 0 1,0 0-1,0 0 1,0 0-1,1 1 1,-1-1-1,0 0 0,0 0 1,0 0-1,0 0 1,0 0-1,-10-4-7,-29-13-19,0-2-1,2-2 0,0-2 0,1-1 0,-53-47 0,61 46 28,-7-6-3,-47-53 0,243 259-49,-104-115 49,148 153 29,-203-210-26,8 6 11,-2 1 0,0 0 1,11 18-1,-18-28-9,-1 1-1,0 0 1,1-1 0,-1 1 0,0-1-1,1 1 1,-1 0 0,0-1-1,0 1 1,1 0 0,-1-1 0,0 1-1,0 0 1,0-1 0,0 1 0,0 0-1,0-1 1,0 1 0,0 0-1,0-1 1,-1 1 0,1 0 0,0-1-1,0 1 1,0 0 0,-1-1 0,1 1-1,0-1 1,-1 1 0,0 0-1,-1 0 8,0 0 0,0-1 0,0 1 0,0-1 0,-1 0-1,1 0 1,0 0 0,0 0 0,0 0 0,0 0 0,-1 0-1,1-1 1,0 1 0,0-1 0,-3-1 0,-10-2 21,1-1 0,-1-1 0,1-1 0,-25-15-1,-55-44 45,82 57-67,-46-36 15,2-3-1,-63-67 1,140 147 14,25 30-61,-20-30 22,-6-10 9,-1 1-1,-2 1 0,0 0 1,15 32-1,-23-30 1,-8-26-6,-1 1 0,0-1 0,0 1 0,0-1 0,0 1 0,0-1 0,1 1 0,-1-1 0,0 0 0,0 1 0,0-1 0,0 1 0,0-1 0,0 1 0,-1-1 0,1 1 1,0-1-1,0 1 0,0-1 0,0 0 0,0 1 0,-1-1 0,1 1 0,0-1 0,0 0 0,-1 1 0,1-1 0,0 1 0,-1-1 0,1 0 0,0 0 0,-1 1 1,1-1-1,0 0 0,-1 0 0,1 1 0,-1-1 0,1 0 0,-1 0 0,1 0 0,0 0 0,-1 1 0,1-1 0,-1 0 0,1 0 0,-1 0 0,1 0 0,-1 0 0,1 0 1,-1 0-1,0-1 0,-25-6 33,12-1-16,-1 0-1,1-1 1,1-1-1,-1 0 1,-17-19 0,3 1 13,-28-39 0,48 57-24,1 3-7,0-1-1,1-1 0,0 1 1,1-1-1,0 0 0,0 0 1,1 0-1,-6-18 0,10 26 0,0 1-1,0 0 0,0-1 1,0 1-1,-1-1 0,1 1 1,0 0-1,0-1 0,0 1 1,0 0-1,0-1 0,0 1 1,1 0-1,-1-1 0,0 1 1,0 0-1,0-1 0,0 1 0,0 0 1,0-1-1,1 1 0,-1 0 1,0-1-1,0 1 0,0 0 1,1-1-1,-1 1 0,0 0 1,0 0-1,1 0 0,-1-1 1,0 1-1,1 0 0,-1 0 1,1-1-1,14 7-59,4 10 57,0 0-1,-2 0 1,0 2-1,-1 0 1,-1 1 0,0 1-1,-2 0 1,0 1 0,-2 0-1,17 41 1,-27-60 9,0 0 0,0 1 0,-1-1-1,1 0 1,-1 0 0,1 1 0,-1-1 0,0 0 0,0 0 0,0 1 0,0-1 0,-1 5 0,1-7-2,-1 0 1,1 1-1,-1-1 1,1 0 0,0 1-1,-1-1 1,1 0 0,0 0-1,-1 1 1,1-1-1,-1 0 1,1 0 0,-1 0-1,1 0 1,-1 0 0,1 0-1,-1 1 1,1-1-1,0 0 1,-1 0 0,1 0-1,-1 0 1,1-1 0,-1 1-1,1 0 1,-1 0-1,1 0 1,-1 0 0,1 0-1,0-1 1,-1 1 0,1 0-1,-1 0 1,1-1-1,-1 1 1,-9-7 35,1 1 0,0-1 0,-13-12 1,4 2-40,-1-1 1,2-1 0,1 0 0,0-1 0,1-1 0,1 0 0,1-1 0,-16-39 0,28 59-4,0 0 0,0 1 0,0-1 0,1 0 0,-1 0 0,0 1 0,1-1 0,0 0 0,-1 0 0,1 0 0,0 0 0,0 0 0,0 0 0,0 1 0,1-1 0,-1 0 0,0 0 0,1 0 0,0 0 0,-1 1 0,1-1 0,1-3 0,0 4 0,0 0-1,1 0 1,-1 0-1,0 0 1,0 1-1,0-1 1,1 1-1,-1-1 1,0 1-1,1 0 1,-1 0-1,0 0 1,1 0-1,-1 0 1,0 0 0,1 1-1,-1-1 1,0 1-1,0 0 1,3 1-1,49 16-73,-1 2 0,97 53 1,-108-51 4,75 44-245,-147-83 305,0-1 0,1-2 0,-37-31 0,33 25 19,29 23-7,-42-32 52,2-2-1,-63-66 1,90 77-38,17 26-14,0 0-1,0-1 0,-1 1 0,1 0 0,0 0 0,0 0 0,0-1 0,0 1 0,0 0 0,-1 0 0,1 0 0,0-1 1,0 1-1,0 0 0,0 0 0,0-1 0,0 1 0,0 0 0,0 0 0,0-1 0,0 1 0,0 0 0,0 0 0,0-1 0,0 1 1,0 0-1,0 0 0,0-1 0,0 1 0,0 0 0,1 0 0,-1 0 0,0-1 0,0 1 0,0 0 0,0 0 0,0 0 1,1-1-1,-1 1 0,11 3-18,21 15-4,-28-16 17,57 34-6,-34-22 3,-1 1 0,-1 1 1,0 1-1,39 36 0,-49-31 25,-16-22-14,1 0 0,0 1 0,0-1 0,-1 0-1,1 0 1,0 0 0,0 1 0,-1-1 0,1 0 0,0 0 0,-1 0 0,1 0 0,0 0 0,-1 0 0,1 0 0,0 0 0,-1 1 0,1-1 0,0 0 0,-1 0 0,1 0 0,0-1 0,-1 1 0,1 0 0,0 0 0,-1 0 0,1 0 0,0 0 0,0 0 0,-1 0 0,1-1 0,0 1 0,-1 0 0,1 0 0,0 0 0,-1-1 0,-48-27 69,13 1-41,2-1-1,1-2 0,2-1 0,0-1 0,-45-64 0,82 98-36,9 9 1,175 191 102,-76-75-68,-94-106-15,-20-21-12,0 0 0,0 0-1,0 0 1,0 0 0,0 0-1,0 0 1,0 0 0,-1 0-1,1 0 1,0 0 0,0 0-1,0 0 1,0 0 0,0 0-1,0 0 1,0 0 0,0 0-1,0 0 1,0 0 0,0 0-1,0 0 1,0 1 0,0-1-1,0 0 1,0 0 0,0 0-1,0 0 1,0 0 0,-1 0-1,1 0 1,0 0 0,0 0-1,0 0 1,0 0 0,0 0-1,0 0 1,0 0 0,0 0-1,0 1 1,0-1 0,0 0-1,-12-8 17,-19-16 0,-43-55-17,4-4 1,-83-128 0,134 179-15,19 27 7,7 10 7,14 16 8,48 57 11,-8-4-38,5-4 1,85 73 0,-77-84 11,-65-51 10,-19-13 2,-20-14 3,-65-57 44,-137-141-1,214 200 6,34 33 17,38 36-67,151 146-16,-197-188-29,-14-11 0,-15-12 6,-22-19 43,1-2 0,2-1 0,1-3 0,2-1 0,-40-54 0,56 62 11,20 25-31,10 15 1,23 24-1,-24-24 9,354 349-15,-343-341 1,-12-12 7,-1 1-1,1 0 1,-1 0 0,-1 0 0,9 12 0,-60-46 76,-31-34-5,2-4 1,-128-147-1,182 187 39,33 36-43,39 39-17,-7-2-57,-14-14-686,1-1-1,62 49 1,-70-70-1405,-7-12-458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0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11434,'2'14'3101,"1"-18"-1366,5-35-659,-2 8-665,5-16 446,-3 0 0,6-80 0,-11 100 232,-3 27-1078,0 1 0,0-1 0,0 0 0,0 0-1,0 0 1,0 0 0,0 0 0,0 0 0,0 1-1,0-1 1,0 0 0,0 0 0,0 0 0,0 0-1,0 0 1,0 0 0,0 0 0,0 1-1,0-1 1,0 0 0,0 0 0,0 0 0,0 0-1,1 0 1,-1 0 0,0 0 0,0 0 0,0 0-1,0 1 1,0-1 0,0 0 0,0 0 0,0 0-1,1 0 1,-1 0 0,0 0 0,0 0-1,0 0 1,0 0 0,0 0 0,0 0 0,1 0-1,-1 0 1,0 0 0,0 0 0,0 0 0,0 0-1,0 0 1,0 0 0,1 0 0,-1 0 0,0 0-1,0 0 1,0 0 0,0 0 0,0-1 0,0 1-1,0 0 1,0 0 0,1 0 0,-1 0-1,0 0 1,0 0 0,0 0 0,0 0 0,0 0-1,0-1 1,0 1 0,13 45 651,-7-24-645,-3-11-14,1 0 0,0 0 0,1-1 0,0 1 0,0-1 0,1 0 0,0 0-1,15 14 1,-19-20-6,0-1 0,0 0 0,1 0-1,-1 0 1,1 0 0,0 0 0,-1-1-1,1 1 1,0-1 0,0 0 0,0 0-1,0 0 1,0 0 0,0 0 0,0 0-1,0-1 1,0 0 0,1 0 0,-1 0-1,0 0 1,0 0 0,0 0 0,0-1-1,1 1 1,-1-1 0,0 0 0,0 0-1,0 0 1,-1-1 0,1 1 0,0-1-1,0 1 1,4-5 0,3-2 33,-1-1 0,0-1 0,0 1 1,-1-1-1,0-1 0,-1 1 0,0-1 1,5-12-1,-9 17-2,-3 6-16,0-1 0,0 1 1,0-1-1,0 1 0,0-1 0,1 1 1,-1-1-1,0 1 0,0-1 0,1 1 1,-1-1-1,0 1 0,1-1 0,-1 1 1,0 0-1,1-1 0,-1 1 0,1-1 1,-1 1-1,0 0 0,1 0 0,-1-1 1,1 1-1,-1 0 0,1 0 0,-1-1 1,2 1-1,-1 20 586,-1-18-584,-7 71 643,4-54-738,1 0 0,0 37 1,8-30-1022,7-12-570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0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11875,'2'3'5425,"-4"13"-2345,-4 10-1351,-6 12-793,-1 7-176,8 2-200,4-5-144,12-7-208,10-13-112,18-15-104,7-7 0,6-15-88,-5-1-96,-11-5-496,-9 1-280,-14 6-680,0-1-393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33 12579,'18'-3'4993,"28"-5"-2865,7 0-840,11 1-407,-9 2-153,-9 4-776,-7 1-392,-25 3-865,1 0-519</inkml:trace>
  <inkml:trace contextRef="#ctx0" brushRef="#br0" timeOffset="1">0 152 12051,'12'1'4753,"4"1"-2409,23 3-2296,8-2-40,20 2-656,9 0-3065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26 199 13059,'-19'12'2494,"12"-12"-779,18-25 143,6-11-969,26-105 2450,-36 133-2870,-2 13-157,1 15-3,-3 20 30,3 18-118,-6-54-224,1 0 1,0 0-1,0 0 1,1-1 0,-1 1-1,0-1 1,1 1-1,0-1 1,0 1 0,0-1-1,4 4 1,-5-6-2,0-1 0,-1 1 1,1-1-1,0 1 0,0-1 1,0 1-1,0-1 0,0 1 1,0-1-1,1 0 0,-1 0 1,0 1-1,0-1 0,0 0 1,0 0-1,0 0 1,0 0-1,0 0 0,0 0 1,0-1-1,0 1 0,1 0 1,-1-1-1,0 1 0,0 0 1,0-1-1,0 1 0,-1-1 1,1 0-1,0 1 0,0-1 1,0 0-1,0 1 0,0-1 1,-1 0-1,1 0 0,0 0 1,0-1-1,26-38-43,-21 29 49,-1-1-1,-1 1 0,3-14 1,10-25-1,-14 84-74,-4-24 9,0 0 0,1 0 0,1-1 1,0 1-1,0 0 0,1 0 0,3 11 1,-3-17-34,-1-1 0,1 0 1,0 1-1,-1-1 1,2 0-1,-1 0 1,0 0-1,0 0 0,1-1 1,0 1-1,-1-1 1,1 1-1,0-1 0,0 0 1,1 0-1,-1 0 1,0-1-1,0 1 1,1-1-1,-1 0 0,1 1 1,7 0-1,0-1-306,1 0-1,-1-1 1,1 0-1,-1-1 1,1 0-1,-1-1 0,0 0 1,1-1-1,19-7 1,8-5-1594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 11987,'-10'-2'4865,"-47"30"-3025,47 5-584,10-1-224,13-3-343,7-3-241,15-5-248,8-4-24,4-9-56,-7-8-8,-4-8-208,-10-7-224,-10-6-656,9 3-449,-14-3-503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2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 13691,'10'0'5249,"12"0"-3409,4-2-551,7 2-241,3 0-216,-2 3-536,1 1-264,-9-3-712,-6-1-376,-9 2-1329,-6-1-959</inkml:trace>
  <inkml:trace contextRef="#ctx0" brushRef="#br0" timeOffset="1">1 124 14163,'0'0'5321,"11"0"-3841,10 8-831,20-2-377,9-1 0,10 0-592,-1-5-513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2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8 162 14043,'-6'50'3123,"4"-33"1400,10-49-2600,1 1 0,26-57 0,-35 86-1893,1 0 1,-1 1-1,1-1 1,0 1-1,0 0 0,-1-1 1,1 1-1,0 0 1,0-1-1,1 1 1,-1 0-1,0 0 1,0 0-1,0 0 0,1 0 1,-1 0-1,1 0 1,-1 0-1,1 1 1,-1-1-1,1 0 1,-1 1-1,1-1 0,-1 1 1,1 0-1,0 0 1,-1-1-1,1 1 1,0 0-1,-1 0 0,1 1 1,-1-1-1,1 0 1,0 0-1,-1 1 1,1-1-1,-1 1 1,4 1-1,4 2-12,0 2 1,1-1-1,-1 1 1,15 14-1,-13-12 31,12 11-42,4 3-54,1-1 0,41 23-1,-67-43 53,-1 0-1,0-1 0,1 1 0,-1 0 0,1-1 0,-1 1 0,1-1 0,-1 0 0,1 1 0,-1-1 0,1 0 0,0 0 0,-1 0 0,1 0 0,1-1 0,-2 1 2,0 0 0,0-1-1,0 1 1,-1-1 0,1 1-1,0-1 1,0 1 0,-1-1-1,1 1 1,0-1 0,-1 0-1,1 0 1,-1 1 0,1-1-1,-1 0 1,1 0-1,-1 1 1,1-1 0,-1-1-1,2-5 29,-1 0 0,0 1-1,0-1 1,0 0 0,-2-12-1,2-4-30,0 9-117,1 1 0,0 1 0,5-15 0,-6 23-103,1 0-1,-1 0 1,1 1 0,0-1 0,0 1 0,0-1 0,1 1-1,-1 0 1,1 0 0,0 0 0,0 0 0,0 1-1,0-1 1,5-3 0,17-1-2690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13427,'59'76'5201,"-48"-95"-3481,-1-7-967,-3 0-121,2-7-304,-7-1-256,-2 2-944,2-1-585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3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41 13523,'-44'-39'5129,"85"40"-3857,1-1-216,7 0-311,-2-3-233,12 3-432,-6 0-448,-1 0-1169,0 7-1631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82 10994,'8'0'904,"1"1"0,-1 1 0,1-1 0,-1 2 0,0-1 0,12 5 0,-19-6-745,1 0 0,-1 0-1,1 0 1,-1 0 0,1 0 0,-1 0-1,1 0 1,-1 0 0,0 1 0,0-1 0,0 1-1,1-1 1,-1 1 0,-1-1 0,1 1-1,0-1 1,0 1 0,-1 0 0,1-1 0,0 1-1,-1 0 1,0 0 0,1-1 0,-1 1-1,0 0 1,0 0 0,0 0 0,0-1 0,0 1-1,-1 0 1,1 0 0,-1 0 0,1-1-1,-1 1 1,1 0 0,-1-1 0,0 1 0,-2 2-1,1 1 83,-1 0 0,0-1 1,0 1-1,0-1 0,0 0 0,-1 0 0,0 0 0,0-1 0,0 1 0,0-1 0,0 0 0,-1 0 0,-6 3 0,3-3-15,0 1 1,-1-1-1,0-1 0,0 1 0,1-1 0,-1-1 0,-14 1 1,12-2-95,0 1 1,-1-2 0,1 0 0,0 0 0,0-1 0,0-1 0,0 0 0,0 0 0,1-1 0,-1 0 0,1-1 0,-18-11 0,25 14-118,-1 0 0,1-1 0,0 0 0,1 1 0,-1-1 1,0 0-1,1 0 0,0-1 0,-1 1 0,1 0 0,1-1 1,-1 1-1,0-1 0,1 0 0,0 1 0,0-1 0,0 0 1,0 0-1,1 0 0,-1 0 0,1 0 0,0 0 0,0 0 1,0 0-1,1 0 0,-1 1 0,3-7 0,-1 4-35,0 1 0,1 0 0,-1-1 0,1 1 0,0 1 0,0-1-1,1 0 1,0 1 0,0 0 0,0 0 0,0 0 0,0 0 0,1 0 0,0 1 0,-1 0-1,1 0 1,1 0 0,4-1 0,-3 1-86,0 1 0,0 0-1,0 0 1,1 1 0,-1 0 0,0 1-1,1-1 1,-1 1 0,1 1 0,-1-1-1,0 1 1,0 0 0,1 1-1,-1 0 1,0 0 0,0 1 0,0-1-1,-1 2 1,10 4 0,-8-3-360,-1 0 1,1 1-1,-1 0 1,0 0-1,0 1 1,-1 0-1,0 0 1,0 1 0,6 9-1,12 31-3187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5.2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36 209 10738,'-33'81'3722,"38"-117"1855,-8-43-3625,0 11-1386,2 28-341,1-26 293,12 134 76,-10-52-580,1 0 0,9 30 0,-11-41-13,1-1 0,-1 0-1,1 0 1,0 0 0,0 0 0,1 0 0,-1 0-1,1 0 1,0-1 0,0 1 0,0-1-1,0 0 1,0 0 0,1 0 0,3 2-1,-6-5 1,0 1-1,0-1 0,0 0 1,0 0-1,0 0 1,0 0-1,0 0 0,0 0 1,0 0-1,0 0 0,0 0 1,0 0-1,0 0 0,0-1 1,0 1-1,0 0 0,0-1 1,0 1-1,0-1 0,0 1 1,0-1-1,0 1 0,0-1 1,-1 0-1,1 1 0,0-1 1,-1 0-1,1 0 0,0 1 1,-1-1-1,1 0 1,-1 0-1,1 0 0,0-1 1,15-36 3,-14 33-2,50-137 70,-46 134 52,-3 15 47,1 23 96,-4 47 29,0-35-660,6 60-1,-5-97 111,0 0 0,1 0 0,-1 0 0,1 0 0,3 8 0,12 13-1848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9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11010,'165'-28'8923,"83"-3"-8215,-140 19 525,903-69 2095,506 106-2865,-1457-20-501,-1 3-1,66 16 0,-86-11-391,-39-13 416,0 0 0,-1 0-1,1 0 1,0 0 0,0 1 0,0-1 0,-1 0 0,1 0 0,0 0 0,0 0 0,0 0 0,-1 0 0,1 1 0,0-1 0,0 0 0,0 0 0,0 0-1,0 0 1,-1 1 0,1-1 0,0 0 0,0 0 0,0 0 0,0 1 0,0-1 0,0 0 0,0 0 0,0 1 0,0-1 0,0 0 0,0 0 0,0 0-1,0 1 1,0-1 0,0 0 0,0 0 0,0 1 0,0-1 0,0 0 0,0 0 0,0 0 0,0 1 0,0-1 0,0 0 0,0 0 0,1 0 0,-1 1-1,0-1 1,0 0 0,0 0 0,0 0 0,1 0 0,-1 1 0,0-1 0,0 0 0,0 0 0,0 0 0,1 0 0,-26 3-571,-102 2-2481,47 0 688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15643,'-36'5'6234,"44"0"-4338,-1-2-496,-3 2-583,1-7-609,-5 0-1585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11306,'43'62'13123,"-40"-59"-10986,-3 0-337,-2-4-904,1-1-816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86 345 14499,'-74'26'4968,"73"-25"-4922,1-1 1,0 0 0,-1 0-1,1 0 1,0 0-1,-1 0 1,1 0 0,0 0-1,-1 0 1,1 0-1,0 0 1,-1 0-1,1 0 1,0 0 0,-1 0-1,1 0 1,0 0-1,0 0 1,-1 0 0,1-1-1,0 1 1,-1 0-1,1 0 1,0 0-1,0-1 1,-1 1 0,1 0-1,0 0 1,0 0-1,-1-1 1,1 1 0,0 0-1,0-1 1,0 1-1,0 0 1,-1 0 0,1-1-1,0 1 1,0 0-1,0-1 1,0 1-1,0 0 1,0-1 0,0 1-1,0 0 1,0-1-1,0 1 1,0-1 0,5-21 888,-2 10-439,51-277 2262,-45 257-2725,-9 32-30,0-1 0,0 1 0,0 0 0,0-1 0,0 1 0,0 0 0,0-1 0,0 1 0,1 0 0,-1 0 0,0-1-1,0 1 1,0 0 0,1-1 0,-1 1 0,0 0 0,0 0 0,0 0 0,1-1 0,-1 1 0,0 0 0,1 0 0,-1 0 0,0-1 0,0 1 0,1 0 0,-1 0-1,0 0 1,1 0 0,-1 0 0,0 0 0,1 0 0,-1 0 0,1 0 0,7 9 57,5 23 22,-12-28-52,4 8 12,-1 0 0,2 0 0,0 0 0,1 0-1,0-1 1,0 0 0,13 13 0,-17-21-34,0 0-1,0 0 1,0-1-1,0 1 1,1-1 0,-1 0-1,1 0 1,0-1-1,-1 1 1,1-1-1,0 1 1,0-1-1,0 0 1,0-1 0,0 1-1,0-1 1,0 1-1,0-1 1,1-1-1,-1 1 1,0 0-1,0-1 1,0 0-1,0 0 1,0 0 0,-1-1-1,7-2 1,-2 1 19,-1-1 0,0 0 0,-1-1 0,1 1 0,0-1 0,-1-1-1,0 1 1,-1-1 0,6-6 0,3-6 214,21-39 0,-22 41 28,-13 16-262,0-1 0,0 1 0,0 0 1,0 0-1,1 0 0,-1 0 0,0 0 0,0 0 0,0 0 0,0 0 0,1 0 0,-1 0 0,0 0 0,0 0 0,0 0 0,0 0 0,1 0 0,-1 0 0,0 0 0,0 0 0,0 0 0,0 0 0,0 0 0,1 0 0,-1 0 1,0 0-1,0 0 0,0 0 0,0 0 0,0 1 0,1-1 0,-1 0 0,0 0 0,0 0 0,0 0 0,0 0 0,0 0 0,0 1 0,0-1 0,1 0 0,-1 0 0,0 0 0,0 0 0,0 0 0,0 1 0,0-1 1,0 0-1,0 0 0,2 35 446,-2-23-489,-1 19 86,0-10-22,2 1 0,2 24 0,-2-40-79,0 0 1,1 0-1,0 0 1,0 0-1,0 0 1,0 0-1,1-1 1,0 1-1,0-1 1,1 1-1,7 8 1,-9-12 3,0 0 1,1-1 0,-1 1 0,0-1 0,1 1-1,-1-1 1,1 0 0,0 0 0,-1 0-1,1 0 1,0 0 0,0-1 0,-1 1 0,1-1-1,0 0 1,0 0 0,0 0 0,-1 0-1,1 0 1,0-1 0,0 1 0,0-1 0,-1 0-1,1 0 1,0 0 0,-1 0 0,1 0-1,-1 0 1,1-1 0,-1 0 0,1 1 0,-1-1-1,0 0 1,0 0 0,0 0 0,0 0-1,0 0 1,-1 0 0,1-1 0,-1 1 0,1-1-1,-1 1 1,0-1 0,0 0 0,0 1-1,1-4 1,3-16 34,4-39 0,-7 44 31,-2 16-18,0 1 1,0-1-1,0 1 1,0-1-1,0 1 1,0-1-1,0 1 1,0-1-1,0 0 0,0 1 1,0-1-1,1 1 1,-1-1-1,0 1 1,0 0-1,0-1 1,1 1-1,-1-1 1,0 1-1,1-1 0,-1 1 1,0 0-1,1-1 1,-1 1-1,1 0 1,-1-1-1,1 1 1,-1 0-1,1-1 1,-1 1-1,1 0 0,-1 0 1,1 0-1,-1 0 1,1-1-1,-1 1 1,1 0-1,-1 0 1,1 0-1,-1 0 1,1 0-1,-1 0 1,1 0-1,-1 0 0,1 1 1,-1-1-1,1 0 1,-1 0-1,1 0 1,-1 0-1,1 1 1,30 20 28,-15-8-31,-8-8-24,14 6 113,-22-11-98,1 0 0,-1 0-1,1 0 1,-1 0 0,1 0-1,-1-1 1,0 1 0,1 0 0,-1 0-1,1 0 1,-1 0 0,0-1 0,1 1-1,-1 0 1,0 0 0,1-1 0,-1 1-1,0 0 1,1-1 0,-1 1 0,0 0-1,1-1 1,-1 1 0,0-1-1,0 1 1,0 0 0,1-1 0,-1 1-1,0-1 1,0 1 0,0-1 0,0 1-1,0 0 1,0-1 0,0 1 0,0-1-1,0 1 1,0-1 0,0 1 0,0-1-1,0 1 1,0 0 0,-1-1-1,1 1 1,0-1 0,0 1 0,0 0-1,-1-1 1,-4-29-2646,3 17 789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93 12867,'-24'-13'2922,"24"13"-2844,-1-1-1,1 1 0,-1 0 0,1 0 0,0 0 1,-1 0-1,1 0 0,-1 0 0,1 0 0,0 0 1,-1 0-1,1 0 0,-1 0 0,1 0 0,0 0 1,-1 0-1,1 0 0,-1 0 0,1 1 0,0-1 1,-1 0-1,1 0 0,0 0 0,-1 1 0,1-1 1,0 0-1,-1 0 0,1 1 0,-1 0 0,0 3 258,0 0 0,1 0 0,-1 0 1,1 0-1,-1 0 0,1 0 0,1 0 0,0 8 0,0 5 103,1 12 1029,9 57 0,-9-79-1306,0 1 0,0 0 1,0 0-1,1-1 0,0 1 1,1-1-1,0 0 0,0 0 0,0 0 1,1-1-1,0 1 0,8 7 1,-11-12-105,1-1 0,-1 1 0,1-1 0,-1 1 0,1-1 0,-1 0 0,1 0 0,0 0 1,0 0-1,-1-1 0,1 1 0,0-1 0,0 1 0,0-1 0,0 0 0,0 0 0,-1 0 0,1-1 0,0 1 1,0-1-1,0 0 0,0 1 0,-1-1 0,1 0 0,0-1 0,-1 1 0,1 0 0,-1-1 0,0 1 0,1-1 1,-1 0-1,0 0 0,3-3 0,3-2 84,-1-1 0,0 1 1,-1-1-1,1-1 0,-2 1 1,1-1-1,-1 0 0,5-12 0,-3-4-226,0 0 0,-2-1-1,0 0 1,-2 0 0,-1 0-1,-1 0 1,-4-40 0,3 61-426,-1 5 416,1-1 1,0 1-1,0 0 1,0-1-1,0 1 1,-1 0-1,1-1 1,0 1-1,0-1 1,0 1-1,0 0 1,0-1-1,0 1 1,0 0-1,0-1 0,0 1 1,0-1-1,0 1 1,0 0-1,0-1 1,0 1-1,1 0 1,-1-1-1,0 1 1,0 0-1,0-1 1,0 1-1,1 0 1,-1-1-1,0 1 1,0 0-1,1-1 1,-1 1-1,0 0 1,1 0-1,-1-1 1,0 1-1,1 0 1,-1 0-1,0 0 1,1 0-1,-1-1 1,0 1-1,1 0 1,0 0-1,8 3-4290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13475,'67'52'5657,"-62"-73"-2888,-3-10-801,-1-11-688,1-6-439,-1-2-1482,-10-5-687,-11 4-1288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39 13699,'-1'0'105,"1"1"0,0-1 0,0 0 0,0 0 0,0 1-1,-1-1 1,1 0 0,0 0 0,0 1 0,0-1 0,0 0 0,0 0 0,0 1 0,0-1 0,0 0 0,0 0 0,0 1 0,0-1-1,0 0 1,0 1 0,0-1 0,0 0 0,0 0 0,0 1 0,0-1 0,0 0 0,0 1 0,0-1 0,0 0 0,1 0 0,-1 1 0,0-1-1,0 0 1,0 0 0,0 0 0,1 1 0,-1-1 0,0 0 0,0 0 0,1 0 0,-1 1 0,0-1 0,0 0 0,1 0 0,-1 0-1,0 0 1,0 0 0,1 0 0,-1 0 0,0 0 0,0 0 0,1 0 0,0 0 0,29 7 1922,40-2-574,44-8 461,2-12-3737,-42-3-2605,-3-7-3366,-71 25 7906,0 0 0,0 0 0,-1 0 0,1 0 0,0 1 0,0-1 0,0 0 0,0 0 0,2 3 2801,-2-3-2801,0 1 0,0-1 0,1 0 0,-1 0 0,0 0 0,0 0 0,0 0 0,0 0 0,0 0 0,1 0 0,-1 0 0,0 0 0,0 0 0,0 0 0,0 0 0,0 0 0,1 0 0,-1 0 0,1-1 1232,-1 1-1232,-9 19 1953,-2 2-1493,-1 8 689,-17 60 0,26-81-1073,1 1 1,1-1-1,-1 1 1,1 0-1,1-1 1,0 1-1,0 0 1,0 0-1,1-1 0,1 1 1,-1 0-1,1-1 1,5 11-1,-6-16-128,1 0 0,-1 0 1,1-1-1,0 1 0,0 0 0,0-1 0,0 0 0,0 1 0,0-1 0,1 0 0,-1 0 0,1 0 1,0-1-1,-1 1 0,1-1 0,0 1 0,0-1 0,0 0 0,0 0 0,0 0 0,0-1 1,0 1-1,0-1 0,1 1 0,-1-1 0,0 0 0,0 0 0,0-1 0,0 1 0,5-2 0,-2 1 31,1-1-1,-1 0 1,0-1-1,0 1 1,0-1-1,-1-1 1,1 1-1,-1-1 1,1 0-1,-1 0 1,-1 0-1,1-1 1,7-8-1,-4 1-177,-1 1-1,0-1 1,-1 0-1,-1-1 1,1 1 0,-2-1-1,0 0 1,-1 0-1,0-1 1,-1 1-1,0-1 1,-1 1-1,-1-17 1,1 19-1896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4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0 269 12979,'41'86'5065,"-30"-113"-3089,1-9-351,14-11 95,1-12-120,1-3-263,-4 6-9,-9 17-232,-5 11-144,25 181-1136,3 1-712,-20-126-632,-14-15-1297</inkml:trace>
  <inkml:trace contextRef="#ctx0" brushRef="#br0" timeOffset="1">220 344 14683,'-113'-21'5841,"125"24"-3248,11 0-1233,25-3-528,9-3-584,10-10-2160,11 0 224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54 14139,'13'-53'5505,"-32"87"-3432,9 8-305,8 0-24,-1-8-391,6-6-809,9-10-152,12-5-240,5 0-104,2-11-112,-2-4-112,1-10-456,-1-2-336,-1-1-593,-6-4-279,-9-6-441,-1-4-55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10658,'8'-2'5273,"5"-3"-488,8 4-2408,11 2-561,-4 1-327,8 6-961,-1-2-208,-7 3-640,1-5-472,-11 0-1321,-3-4-944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5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80 15603,'-15'58'5594,"20"-72"-4674,-3-6-432,-1-3-512,3-1-312,-1-4-961,-3-1-519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14683,'10'5'5449,"6"2"-3632,7 4-905,22 4-152,1-6-416,20 4-1472,7-4-544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11666,'21'9'5559,"17"-5"-4610,-28-3-350,10 0-96,0-1 0,0-1 0,0-1-1,27-5 1,-37 5-398,1-1 1,-1 0-1,0-1 1,0 0-1,0 0 1,-1-1-1,0 0 1,0-1-1,0 0 1,9-7-1,-16 11-73,-1 0-1,1 0 1,0 1-1,-1-1 1,1 0-1,-1 0 1,1-1-1,-1 1 1,0 0-1,0 0 1,0-1-1,0 1 1,0 0-1,-1-1 1,1 1-1,-1-1 1,1 1-1,-1-1 1,0 1-1,0-1 1,0 1-1,-1-1 1,1 1-1,0-1 1,-1 1-1,0-1 1,0 1-1,1 0 1,-1-1-1,0 1 1,-1 0-1,1 0 1,0-1-1,-1 1 1,1 0-1,-1 1 0,0-1 1,-2-2-1,-6-6 339,-1 0-1,1 1 0,-2 1 0,1 0 1,-21-11-1,-19-4 751,36 17-676,0-1 1,-18-12 0,32 19-439,1 0-1,0 0 1,0 0 0,-1 0 0,1 0-1,0 0 1,0-1 0,-1 1 0,1 0 0,0 0-1,0 0 1,0-1 0,0 1 0,-1 0 0,1 0-1,0 0 1,0-1 0,0 1 0,0 0-1,0 0 1,0-1 0,-1 1 0,1 0 0,0 0-1,0-1 1,0 1 0,0 0 0,0 0 0,0-1-1,0 1 1,0 0 0,0-1 0,0 1-1,1 0 1,-1 0 0,0-1 0,0 1 0,0 0-1,0 0 1,0-1 0,0 1 0,0 0 0,1 0-1,-1 0 1,0-1 0,0 1 0,0 0-1,1 0 1,-1 0 0,0 0 0,0-1 0,0 1-1,1 0 1,-1 0 0,17-7-44,11 0-798,1 1 1,0 2-1,32-2 1,1 4-1675</inkml:trace>
  <inkml:trace contextRef="#ctx0" brushRef="#br0" timeOffset="1">708 0 11963,'-15'13'5209,"-14"12"-2841,-4 17-711,-1 5 79,10 5-376,9 3-304,18-13-423,12-4-137,26-14-288,11-9-8,14-15-48,4-13-200,-5-7-664,-16-2-513,-25-4-1359,-4 9-3570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 13619,'37'-84'4445,"-37"84"-4396,0 0-1,0 0 1,0 0-1,0-1 1,0 1 0,0 0-1,0 0 1,0 0 0,0 0-1,0-1 1,0 1 0,0 0-1,0 0 1,1 0 0,-1-1-1,0 1 1,0 0 0,0 0-1,0 0 1,0 0 0,0 0-1,0-1 1,0 1 0,1 0-1,-1 0 1,0 0 0,0 0-1,0 0 1,0 0 0,0 0-1,1-1 1,-1 1 0,0 0-1,0 0 1,0 0-1,1 0 1,-1 0 0,0 0-1,0 0 1,0 0 0,0 0-1,1 0 1,-1 0 0,0 0-1,0 0 1,0 0 0,1 0-1,-1 0 1,0 0 0,0 0-1,0 0 1,0 1 0,1-1-1,1 13 1043,-2 18-189,-4-6-600,-1 0 1,-2 0 0,0-1-1,-1 0 1,-18 35 0,18-34-201,-3 6 180,16-34-271,1 0 0,-1 0 0,1 0-1,0 1 1,0-1 0,11-1 0,-1-1-161,1 0-1,0 2 1,0 0-1,25-1 1,-23 2 5,1 0 1,-1-2-1,-1 0 1,1 0-1,-1-2 0,1-1 1,-2 0-1,1-1 1,17-11-1,-25 13 176,0 0-1,0-1 0,0 0 1,-1 0-1,0-1 0,0-1 1,-1 0-1,-1 0 0,1 0 1,-1-1-1,-1 0 0,0 0 1,0-1-1,-1 1 0,6-19 1,-10 26 59,0 0 1,0 0-1,0 0 0,-1 0 1,1 1-1,-1-1 1,0 0-1,0 0 1,0 0-1,0 0 0,0 0 1,-1 0-1,1 0 1,-1 0-1,-1-4 1,2 7-55,0-1 0,-1 1 0,1 0 0,0 0 0,0-1 0,0 1 0,0 0 1,-1-1-1,1 1 0,0 0 0,0 0 0,0 0 0,-1-1 0,1 1 0,0 0 0,0 0 1,-1 0-1,1-1 0,0 1 0,0 0 0,-1 0 0,1 0 0,0 0 0,-1 0 0,1 0 1,0 0-1,-1 0 0,1 0 0,0 0 0,-1 0 0,1 0 0,0 0 0,0 0 0,-1 0 1,1 0-1,-1 0 0,-10 11 702,-6 20-16,13-21-663,0 0-1,1 0 1,0 0 0,1 1-1,0-1 1,1 1 0,0 0-1,0 0 1,1-1-1,1 1 1,2 17 0,-1-20-56,0 0 1,0 0-1,1 0 1,0 0-1,1 0 1,0 0-1,0-1 1,0 1-1,1-1 1,0 0-1,1-1 1,-1 1-1,1-1 1,14 10-1,-13-10 4,1 0 0,1 0 0,-1-1 0,1-1 0,0 1 0,0-1 0,0-1 0,1 0 0,16 4 0,-22-7-13,0 1 0,0-1-1,0 0 1,0-1 0,0 1 0,0-1-1,0 1 1,0-1 0,0 0-1,0-1 1,0 1 0,-1-1 0,1 1-1,0-1 1,-1 0 0,1-1-1,-1 1 1,0 0 0,0-1-1,0 0 1,0 0 0,0 0 0,-1 0-1,1 0 1,-1-1 0,3-5-1,0 1-275,0-1 0,-1 0 0,-1-1-1,1 1 1,-1 0 0,-1-1 0,0 0-1,0 0 1,-1 1 0,0-13 0,-5-15-2028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4 371 14275,'0'2'199,"0"-1"0,0 1-1,0-1 1,0 1 0,0-1 0,0 0 0,0 1-1,0-1 1,1 1 0,-1-1 0,0 1 0,1-1-1,-1 0 1,1 1 0,0-1 0,-1 0 0,1 0-1,0 1 1,0-1 0,0 0 0,0 0-1,0 0 1,0 0 0,0 0 0,0 0 0,0 0-1,1 0 1,1 1 0,2-2-19,-1 0 0,0 0 1,0 0-1,0-1 0,1 1 0,-1-1 0,0 0 0,0 0 1,0-1-1,6-2 0,0 0 0,0 0 1,-1 0-1,1-1 0,-1-1 1,0 0-1,-1 0 0,12-10 1,-18 14-133,1-1 0,-1 1 0,0-1 0,1 1 0,-1-1 1,0 0-1,-1 0 0,1 0 0,0 0 0,-1-1 0,0 1 0,0 0 0,0 0 0,0-1 1,0 1-1,0-1 0,-1 1 0,0-1 0,0 1 0,0-1 0,0 1 0,0-1 1,-1 1-1,0-1 0,-1-5 0,-3-2 246,-1-1-1,1 1 1,-2 0 0,0 1-1,0 0 1,-9-11-1,-56-53 1484,33 37-1048,21 12-381,18 24-349,0 0-1,-1 0 1,1 0 0,0 0-1,0 1 1,-1-1 0,1 0-1,0 0 1,0 0 0,0 0-1,0 0 1,0 0 0,0 0 0,1 0-1,-1 0 1,0 0 0,0 0-1,1-1 1,1 0-67,0 0 0,0 1-1,0-1 1,0 1 0,0-1 0,0 1 0,0 0 0,0 0-1,1 0 1,-1 0 0,0 0 0,1 0 0,-1 1 0,1-1 0,-1 1-1,1 0 1,-1 0 0,1 0 0,3 0 0,48 3-2005,5 8-726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15515,'1'-3'6298,"1"-13"-3338,1-2-783,0-21-185,-3-7-552,4-6-991,-4 2-217,0 21-1449,0 9-847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8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103 297 12115,'-82'31'5497,"76"-53"-2161,-1-7-1551,2-3 127,5-15-463,-3-4-529,8 2-480,2 2-312,1 15-1144,8 14-873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158 208 11875,'122'-5'4525,"-120"5"-4324,0 0 0,0 0 1,0 0-1,1 1 0,-1-1 1,0 1-1,0-1 0,0 1 1,0 0-1,0 0 1,0 0-1,0 0 0,0 0 1,3 3-1,-5-4-93,1 1 1,0 0-1,-1 0 1,1-1-1,-1 1 1,0 0-1,1 0 0,-1 0 1,0 0-1,1 0 1,-1 0-1,0 0 0,0 0 1,0 0-1,0-1 1,0 1-1,0 0 1,0 0-1,0 0 0,0 0 1,0 0-1,-1 1 1,0 1 154,0 0 1,0 0 0,-1-1 0,1 1-1,-1 0 1,1-1 0,-1 0-1,0 1 1,0-1 0,0 0 0,0 0-1,-1 0 1,1 0 0,-4 2 0,-2 0-31,-1 0 1,0-1 0,0 0 0,0-1 0,0 0-1,0 0 1,-1-1 0,1 0 0,0-1 0,-1 0-1,1 0 1,-1-1 0,1 0 0,0-1 0,0 0 0,0 0-1,0-1 1,-16-7 0,18 6-224,1 1 1,0-1-1,-1 0 1,1 0-1,1-1 0,-1 0 1,1 0-1,0 0 1,0-1-1,0 0 0,1 0 1,0 0-1,0 0 1,0 0-1,1-1 0,0 0 1,0 0-1,1 0 0,0 0 1,0 0-1,1 0 1,0 0-1,0-1 0,0-9 1,1 13-53,0 0 0,0 0 0,1 0 1,-1 0-1,1 0 0,0 0 0,0 0 0,0 1 1,1-1-1,-1 0 0,1 1 0,3-6 0,-4 7-27,1 0 0,0 0 0,0 0-1,0 0 1,0 0 0,0 1 0,0-1-1,1 1 1,-1 0 0,0-1 0,1 1-1,-1 0 1,1 0 0,4-1-1,0 1-79,-1 1 0,1 0 0,-1 0 0,1 0-1,-1 1 1,1 0 0,-1 0 0,1 1-1,-1-1 1,0 1 0,0 1 0,0-1 0,0 1-1,6 4 1,8 6-284,-2 1-1,1 1 1,-2 1-1,0 0 1,17 21-1,39 38-752,-43-56 1360,-30-18-130,1-1 0,-1 1 0,1-1 1,0 0-1,-1 0 0,1 1 0,0-1 0,-1 0 1,1 0-1,0 0 0,-1 0 0,1 1 1,0-1-1,-1 0 0,1 0 0,0-1 1,-1 1-1,1 0 0,0 0 0,-1 0 1,1 0-1,0 0 0,-1-1 0,1 1 1,0 0-1,-1-1 0,1 1 0,-1 0 0,1-1 1,-1 1-1,1-1 0,-1 1 0,1-1 1,-1 1-1,1-1 0,-1 1 0,1-1 1,-1 0-1,0 1 0,1-1 0,-1 1 1,0-1-1,1-1 0,3-20 1220,-1 0 0,1-41 1,-3 44-1124,0 0 1,1 0 0,0 0-1,9-28 1,-11 45-148,1 1-1,-1 0 1,0-1-1,1 1 1,-1 0 0,1 0-1,0-1 1,-1 1-1,1 0 1,0 0 0,0 0-1,-1 0 1,1 0 0,0 0-1,0 0 1,0 0-1,0 0 1,1 0 0,-1 0-1,0 1 1,0-1-1,0 1 1,1-1 0,-1 1-1,0-1 1,1 1-1,-1-1 1,0 1 0,1 0-1,-1 0 1,0 0-1,1 0 1,-1 0 0,1 0-1,-1 0 1,0 0 0,1 1-1,-1-1 1,0 0-1,1 1 1,-1-1 0,0 1-1,0 0 1,1-1-1,-1 1 1,2 1 0,6 5-128,0-1 1,-1 1-1,0 0 1,11 13-1,-17-19 100,72 97-3897,-73-98 3738,0-1 1,-1 1 0,1-1-1,0 1 1,-1-1-1,1 1 1,-1-1-1,1 0 1,-1 1 0,1-1-1,-1 0 1,1 1-1,-1-1 1,0 0-1,1 1 1,-1-1-1,0 0 1,1 0 0,-1-1-1,5-16-1710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17 275 11811,'-15'80'5169,"13"-91"-1793,2-6-1047,0-15-321,0-9-215,5-14-905,3-5-248,12 3-672,6 12-448,8 22-1000,0 10-673,8 18-776,-3 6-3400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12627,'58'27'4809,"-67"6"-2977,-4 11-504,8-5-151,0 3-201,7-6-480,7-7-152,14-5-64,2-6 64,9-11-144,0-6-40,-3-9-248,0-1-184,-5-3-576,3-1-448,0-3-833,-5-5-1912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 12859,'13'0'5761,"12"0"-3393,11 0-847,3-2-81,6 2-1056,-4 0-464,-15 0-840,-4 2-584</inkml:trace>
  <inkml:trace contextRef="#ctx0" brushRef="#br0" timeOffset="1">0 204 13251,'8'9'5273,"12"6"-2745,6 0-823,18-6-305,4-7-240,6-5-776,-2-5-343,-10-4-794,-4 4-679,-22 0-1201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6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42 13243,'-31'-35'5249,"49"38"-3377,8 3-607,0-2-513,5-4-280,1-4-504,2-2-368,-5 1-1025,-4 0-511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28 401 15731,'0'-21'5770,"0"-23"-4554,-8-12-384,5-20-248,-4 5-200,-2 9-744,10 17-536,4 20 1272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20 196 15683,'44'69'6146,"-50"-87"-3810,-4-17-2016,1-8-192,1 1-280,-2-4-328,3 3-984,-6 6-737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2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17 116 12275,'-16'-98'5425,"46"95"-2161,9-1-1727,4-3-729,-1 3-256,6 6-408,-3-2-96,-5-2-400,1 9-608,-15-7-1201</inkml:trace>
  <inkml:trace contextRef="#ctx0" brushRef="#br0" timeOffset="1">7 265 10722,'21'5'5521,"18"0"-639,0-4-3090,12-1-856,-2-1-320,0 2-760,6-1-696,8 0 2528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356 456 10042,'32'53'4629,"-31"-53"-4490,-1 0-1,0 1 1,1-1 0,-1 0-1,0 1 1,0-1 0,1 0-1,-1 1 1,0-1 0,0 1-1,1-1 1,-1 0 0,0 1-1,0-1 1,0 1 0,0-1-1,0 1 1,0-1 0,0 1-1,0-1 1,0 0 0,0 1-1,0-1 1,0 1-1,0-1 1,0 1 0,0-1-1,0 1 1,0-1 0,-1 1-1,1-1 1,0 0 0,0 1-1,-1 0 1,-8-2 2940,6-3-2873,0 0-1,0 0 0,1 0 0,-1 0 0,1 0 1,0-1-1,0 1 0,0-1 0,1 1 0,-1-1 1,1 0-1,0 0 0,1 0 0,-1-8 0,-1-11-74,3-38 0,6 10-86,1 1 1,30-99-1,-24 98-25,-11 42-7,0 0 1,-1 0-1,0-17 0,-40 63-105,-165 175-323,58-79-2622,103-98 1025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4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12571,'7'17'7787,"16"5"-6944,-17-17-85,13 8-354,1 0 0,0-2 0,0 0-1,1-1 1,0-1 0,33 9-1,-32-12-365,-1 2 1,0 0-1,-1 1 0,1 1 0,-2 1 0,35 25 0,-53-35-31,0 0 1,0 0-1,1 0 0,-1 1 0,0-1 1,0 0-1,0 1 0,-1-1 1,1 0-1,0 1 0,-1-1 0,1 1 1,0 0-1,-1-1 0,0 1 1,1-1-1,-1 1 0,0 0 0,0-1 1,0 1-1,0 0 0,0-1 0,0 1 1,-1 0-1,1-1 0,0 1 1,-1-1-1,1 1 0,-2 2 0,-2 4 38,-1-1 0,1 0 1,-1 0-1,-11 11 0,4-4 35,-7 7 39,-1-1 1,0 0-1,-42 28 0,36-29-642,1 1-1,-35 37 1,37-32-1035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6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12051,'17'-2'4881,"13"-3"-2857,26 5-864,-3-4 33,7 4-297,-3 1-360,-7 4-320,-6-2-208,-7-4-488,-7-1-264,-13-6-721,5 8-583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12827,'3'3'4833,"9"-3"-3433,17-1-160,13-3-111,3-7-25,-4 3-232,1 7-240,-6 1-392,-2 1-72,-1 7-136,-16-8-32,-4 0-136,-2 2-272,-7-4-552,4-4-2353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44 406 12963,'-10'7'1038,"-17"8"1692,21-18-1518,9-13-135,18-40 307,46-133 1072,-61 165-2222,7-20 626,20-50-1,-29 92-25,0 12-432,1 27-241,-2-18-35,-1-5-149,7 36 42,18 60-1,-23-97-399,0 0 1,1-1-1,0 0 1,1 0-1,1 0 0,0-1 1,0 0-1,1 0 1,0-1-1,12 11 0,-5-9-1907,-6-8-919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11386,'2'-10'5010,"10"1"-2130,15 3-1992,5 3-240,23 1-319,0-1-153,2 0-489,-4-2-519,-2 6-1312,-5 6-1481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255 172 8122,'3'-6'757,"-1"0"0,1-1 0,-1 0 0,-1 0 0,1 0 0,-1 1 0,0-1 0,-1 0 0,0 0 0,0 0 0,0 0 0,-3-13 0,3 17-559,-1 0 1,0 0-1,0 0 1,0 0 0,0 0-1,0 0 1,-1 0-1,1 0 1,-1 1-1,0-1 1,1 1 0,-1-1-1,-1 1 1,1 0-1,0 0 1,0-1-1,-1 2 1,1-1 0,-1 0-1,0 0 1,1 1-1,-1 0 1,0-1-1,0 1 1,0 0 0,0 0-1,0 1 1,0-1-1,0 1 1,-4-1-1,-1 1-58,1 1 0,-1 0-1,0 1 1,1 0-1,0 0 1,0 0-1,-1 1 1,1 0-1,1 0 1,-1 1-1,0-1 1,1 2-1,0-1 1,0 1-1,0 0 1,-6 7-1,4-5-94,0 2 0,1-1 1,0 1-1,1 0 0,0 0 0,0 1 0,1 0 0,0 0 0,1 0 0,-5 17 0,8-22-46,0-1 1,0 1-1,1 0 1,-1 0 0,1 0-1,0-1 1,1 1-1,-1 0 1,1 0-1,0 0 1,0-1 0,1 1-1,-1-1 1,1 1-1,0-1 1,0 1-1,5 7 1,-2-7-61,0 1 0,0-1 1,0 1-1,1-1 0,0-1 1,0 1-1,0-1 0,1 0 0,-1-1 1,13 6-1,-5-4-288,0-1 1,0 0-1,0 0 0,1-1 1,-1-1-1,1-1 0,0 0 1,0-1-1,0 0 0,-1-1 1,20-4-1,-20 0-464,0-1 0,-1 0 0,0-1 0,-1 0 0,1-1 0,20-17 1,-6-3-1621</inkml:trace>
  <inkml:trace contextRef="#ctx0" brushRef="#br0" timeOffset="1">479 195 4529,'88'-115'3227,"-85"112"-2768,-1 0 0,1 0-1,-1-1 1,0 1-1,0-1 1,0 1-1,0-1 1,-1 0 0,1 0-1,-1 0 1,0 0-1,0 0 1,0 0 0,0-5-1,-2 8-292,1 0 0,0 0-1,0 0 1,-1 0 0,1 0-1,-1 0 1,1 0 0,-1 0-1,1 1 1,-1-1 0,1 0-1,-1 0 1,0 0 0,0 1-1,1-1 1,-1 0 0,0 1-1,0-1 1,0 1 0,0-1-1,1 1 1,-1-1 0,0 1 0,0-1-1,0 1 1,0 0 0,0 0-1,0 0 1,0-1 0,0 1-1,0 0 1,0 0 0,-2 1-1,0-1 8,0 1-1,1-1 0,-1 1 0,1 0 1,0 0-1,-1 0 0,1 0 1,0 0-1,-1 0 0,1 1 0,0-1 1,0 1-1,-3 3 0,-23 27 644,22-23-757,1-1 1,1 2 0,-1-1 0,1 0 0,1 1-1,0 0 1,0 0 0,1 0 0,0 0-1,1 0 1,0 0 0,1 1 0,0-1-1,0 0 1,3 12 0,-2-16-37,0 0-1,0-1 1,1 1 0,0 0-1,0-1 1,0 1 0,0-1 0,1 0-1,0 0 1,0 0 0,1 0 0,-1 0-1,1 0 1,0-1 0,1 0-1,-1 0 1,0 0 0,1-1 0,0 1-1,0-1 1,0 0 0,1 0-1,-1-1 1,0 0 0,1 0 0,0 0-1,8 1 1,6-1-268,0-1-1,0-2 1,0 0 0,0 0 0,0-2-1,21-6 1,-25 6-94,7-1-1641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6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32 153 10786,'-32'-88'4720,"33"99"-168,1 8-3864,0 0 0,6 19 0,-6-31-528,1 1 0,0-1 0,0 0 0,0-1 0,1 1 0,0-1 0,1 1 0,-1-1 0,9 8 0,-12-12-121,1-1 0,1 1-1,-1-1 1,0 1 0,0-1-1,0 0 1,1 0 0,-1 0-1,1 0 1,-1 0-1,1 0 1,-1-1 0,1 1-1,-1-1 1,1 0 0,0 1-1,-1-1 1,1 0-1,-1-1 1,1 1 0,-1 0-1,1-1 1,0 0 0,-1 1-1,1-1 1,-1 0 0,0 0-1,1-1 1,-1 1-1,0 0 1,4-4 0,-2 2 35,1-1 0,-1 0 0,-1 0 1,1 0-1,0-1 0,-1 1 1,0-1-1,0 0 0,0 0 0,-1 0 1,0 0-1,0 0 0,0 0 1,0-1-1,-1 1 0,0-1 0,0 1 1,-1-1-1,1-7 0,-1 4-16,0-1 1,-1 1-1,0-1 0,0 1 1,-1-1-1,0 1 0,0 0 1,-1 0-1,-1 0 0,-6-12 1,0 11-492,10 10 391,0 0 0,1 0 0,-1 0 0,0 0 0,0 0 0,0 0-1,0 1 1,0-1 0,0 0 0,0 0 0,0 0 0,0 0 0,1 0 0,-1 0 0,0 0 0,0 0 0,0 1 0,0-1 0,0 0 0,0 0 0,0 0 0,0 0 0,0 0-1,0 0 1,0 1 0,0-1 0,0 0 0,0 0 0,0 0 0,0 0 0,0 0 0,0 0 0,0 1 0,0-1 0,0 0 0,0 0 0,0 0 0,-1 0 0,1 0 0,0 0-1,0 0 1,0 0 0,0 1 0,0-1 0,0 0 0,0 0 0,0 0 0,0 0 0,0 0 0,-1 0 0,1 0 0,0 0 0,0 0 0,0 0 0,0 0 0,0 0-1,0 0 1,-1 0 0,1 0 0,0 0 0,0 0 0,8 13-2486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8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46 245 12683,'-19'-35'4913,"3"76"-2865,5 5-736,13-3-287,11-6-65,9-10-480,6-9-264,0-11-184,5 4-56,-3-6-216,-15-10-136,-1-1-432,-6-10-232,0 1-625,4-3 73</inkml:trace>
  <inkml:trace contextRef="#ctx0" brushRef="#br0" timeOffset="1">27 20 12163,'19'-4'4977,"24"-2"-2849,1 0-840,-8 3-559,-1 3-313,-13 3-608,1 0-425,-8 3-631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11682,'12'0'4489,"13"4"-2872,3 0-1081,19-1-368,-4-3-120,20-5-688,17-1-480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3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14 299 13123,'-2'8'461,"-1"-3"-63,2 0-1,-1 0 0,0 0 0,1 1 0,0-1 0,1 0 0,-1 1 0,1 8 0,0-13-332,0-1-1,1 1 0,-1 0 1,0 0-1,1 0 0,-1 0 1,1-1-1,-1 1 0,1 0 1,-1-1-1,1 1 0,-1 0 1,1-1-1,0 1 0,-1 0 1,1-1-1,0 1 0,0-1 1,-1 1-1,3 0 0,0 0 32,0-1 0,0 1-1,0 0 1,1-1-1,-1 0 1,0 0-1,0 0 1,5 0-1,21-2 127,-1-1-1,0-1 1,0-2-1,0-1 0,-1-1 1,0-1-1,28-13 1,-53 21-218,0 0 0,1 0 0,-1-1 0,0 1 1,0 0-1,0-1 0,0 1 0,-1-1 1,1 0-1,0 0 0,-1 0 0,1 1 0,-1-1 1,1-1-1,-1 1 0,2-4 0,-3 4 3,0 0-1,0 0 0,0 0 0,-1 0 1,1 0-1,0 0 0,-1 0 0,0 0 1,1 0-1,-1 0 0,0 0 0,0 0 1,0 1-1,0-1 0,0 0 0,-1 1 1,1-1-1,0 1 0,-1-1 0,1 1 1,-3-2-1,-10-9-6,0 1 0,-2 0 0,1 1 1,-22-11-1,23 14-16,-1-1 1,1-1-1,0 0 1,1-1-1,-24-23 1,35 32-11,1-1-1,-1 0 1,1 0 0,-1 0 0,1 0-1,0 0 1,0 0 0,0-1-1,0 1 1,0 0 0,0-1 0,0 1-1,1 0 1,-1-1 0,1 1 0,0-1-1,0-3 1,0 5-34,1-1 1,-1 0-1,1 0 0,0 0 0,0 0 0,-1 1 1,1-1-1,0 0 0,1 0 0,-1 1 1,0-1-1,0 1 0,1 0 0,-1-1 1,1 1-1,2-2 0,4-2-174,-1 1 0,0 1 0,1 0 0,0 0 1,0 0-1,0 1 0,0 0 0,12-1 0,35-2-906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0 380 10946,'34'-4'3023,"95"-15"2005,-111 15-4551,1-1 0,-1-1 0,0 0 0,28-15 0,-44 20-406,1 0 1,-1-1-1,1 1 1,-1-1-1,1 0 1,-1 1-1,0-1 0,0 0 1,0 0-1,0-1 1,0 1-1,0 0 1,0-1-1,-1 1 0,2-4 1,-3 4-10,1-1-1,-1 1 1,0-1 0,0 1-1,0 0 1,0-1 0,-1 1-1,1-1 1,-1 1 0,1 0-1,-1-1 1,0 1 0,0 0-1,0 0 1,0-1 0,0 1-1,-1 0 1,1 0 0,-3-2-1,-12-17 378,-36-33-1,35 39-406,1-2-1,1 0 0,-19-28 0,33 44-51,0 0 1,0-1-1,1 1 0,-1 0 0,0-1 1,1 1-1,-1 0 0,1-1 0,-1 1 1,1-1-1,-1 1 0,1-1 1,0 1-1,0-1 0,0 1 0,0-1 1,0 1-1,0-1 0,0 1 0,1-1 1,-1 1-1,1-1 0,0-1 0,0 1-42,1 0 0,-1 1 0,0-1 0,1 1 0,0-1 0,-1 1-1,1 0 1,0 0 0,0 0 0,-1 0 0,1 0 0,0 0-1,0 0 1,4-1 0,7 0-375,-1-1-1,1 2 1,0-1 0,19 2-1,6 3-299,0 2 1,0 1-1,0 2 0,-1 1 0,-1 3 1,0 0-1,0 3 0,55 30 0,-79-38 923,0 0 0,0 1 0,0 1 0,-1 0 0,0 0-1,-1 1 1,10 12 0,-18-19-12,0 0 0,1 0 0,-1 0 1,-1 0-1,1 1 0,0-1 0,-1 0 0,0 1 0,0-1 0,0 1 1,0 0-1,0-1 0,-1 1 0,0 0 0,1-1 0,-1 1 0,-1 0 0,1-1 1,0 1-1,-1 0 0,0-1 0,0 1 0,0-1 0,0 1 0,-1-1 1,1 1-1,-1-1 0,0 0 0,0 0 0,0 0 0,-4 4 0,2-2 73,0 0-1,-1-1 0,1 1 1,-1-1-1,0 0 1,-1 0-1,1-1 0,-1 1 1,1-1-1,-1-1 1,0 1-1,0-1 0,0 0 1,0 0-1,-1-1 0,1 0 1,-1 0-1,1 0 1,0-1-1,-1 0 0,1 0 1,-1 0-1,1-1 0,-1 0 1,1-1-1,-8-2 1,6 2-203,0-1 1,1 0 0,-1-1-1,1 0 1,0 0-1,0-1 1,0 1 0,1-1-1,-1-1 1,1 1 0,1-1-1,-1-1 1,1 1-1,0-1 1,0 1 0,1-1-1,0-1 1,0 1 0,1-1-1,-3-8 1,4 13-112,1-1 1,0 0-1,1 0 1,-1 1-1,1-1 0,0 0 1,0 0-1,0 0 1,0 0-1,1 0 1,-1 0-1,1 1 0,0-1 1,0 0-1,1 0 1,-1 1-1,1-1 1,-1 1-1,1-1 0,0 1 1,1 0-1,-1 0 1,1 0-1,-1 0 1,1 0-1,0 1 1,4-4-1,0 1-262,1 0 0,-1 1 0,1 0 0,0 0 0,0 1 0,0 0 0,0 1 0,1-1 0,-1 1 0,1 1 0,14-1 0,47 2-2416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11482,'12'3'6595,"-9"6"-3419,-10 20-2224,0-10-682,-9 37 159,-39 92 0,46-120-309,-6 11 57,14-37-156,0-1 0,1 0 0,-1 0 0,0 0-1,0 1 1,0-1 0,0 0 0,0 0 0,0 0 0,0-1-1,0 1 1,0 0 0,0 0 0,0 0 0,-1-1 0,1 1 0,0-1-1,-1 1 1,1-1 0,0 0 0,-1 1 0,1-1 0,-3 0 0,4 0-25,0 0 1,0 0 0,-1 0 0,1 0-1,0 0 1,-1 0 0,1 0 0,0 0 0,-1 0-1,1 0 1,0 0 0,0 0 0,-1-1 0,1 1-1,0 0 1,0 0 0,-1 0 0,1-1 0,0 1-1,0 0 1,-1 0 0,1 0 0,0-1 0,0 1-1,0 0 1,0 0 0,-1-1 0,1 1 0,0 0-1,0-1 1,0 1 0,0 0 0,0 0 0,0-1-1,0 1 1,0 0 0,0-1 0,0 1 0,0 0-1,0-1 1,0 1 0,0 0 0,0 0-1,0-1 1,0 1 0,0 0 0,0-1 0,1 1-1,-1 0 1,0 0 0,0-1 0,0 1 0,0 0-1,1 0 1,-1-1 0,0 1 0,0 0 0,0 0-1,1 0 1,-1-1 0,0 1 0,17-5-350,1 0-1,-1 1 1,0 1 0,1 0-1,0 1 1,0 2 0,-1-1 0,1 2-1,33 5 1,-17-2-1230,0-1-1,1-1 1,-1-3 0,54-6 0,-64 5 558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67 270 13427,'35'-3'6097,"-38"-9"-3216,-12-18-777,-2-10-431,4-7-801,-7-8-264,7 15-784,1 9-408,7 21-1033,2 9-647,12 10-1745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1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30 216 13467,'-1'0'12266,"1"-1"-11937,0-1-561,-5-41-1009,-12-50-367,17 51-769,-7 7-1071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1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10354,'-1'-8'8407,"2"7"-8173,11-7 1638,24-4-1899,-29 10 93,47-10 317,-49 12-366,-1-1 1,1 1-1,-1 0 1,0 0-1,1 1 1,-1-1-1,1 1 1,-1 0-1,0 0 1,0 0 0,1 1-1,3 2 1,-7-4-18,1 1 1,-1 0-1,1 0 1,-1 0-1,1 0 1,-1 0-1,1 0 1,-1 0-1,0 0 1,0 0-1,0 1 1,0-1-1,0 1 1,0-1-1,0 0 1,0 1-1,0 0 1,-1-1-1,1 1 1,-1-1-1,1 1 1,-1 0-1,0 0 1,1-1-1,-1 1 1,0 0-1,0-1 1,0 1-1,-1 0 1,1 0-1,0-1 1,0 1-1,-1 0 1,1-1-1,-1 1 1,0-1-1,1 1 1,-1-1-1,0 1 1,0-1-1,0 1 1,-1 1-1,-6 6 24,0 0 0,0 0 0,0-1-1,-18 14 1,17-15-28,-40 36-1466,67-48 118,-9 2 1034,6-2 83,1 2 0,0 0 1,0 1-1,0 0 0,0 2 0,20 0 0,-35 0 240,0 1 1,0-1-1,0 0 0,0 0 1,0 0-1,-1 0 1,1 1-1,0-1 0,0 0 1,0 1-1,-1-1 1,1 1-1,0-1 0,0 1 1,-1-1-1,1 1 0,-1-1 1,1 1-1,0 0 1,-1-1-1,1 1 0,-1 0 1,1-1-1,-1 1 1,0 0-1,1 0 0,-1 0 1,1 1 27,-1 0 0,0 0 0,0 0 1,0 0-1,0 0 0,0 0 0,-1 0 1,1 0-1,-1 0 0,1 0 0,-2 3 0,-3 5 162,-1 1-1,1-1 0,-10 11 0,15-21-189,-19 25-19,-1-2 0,-1 0 0,-1-2 0,-44 33 1,59-47-2179</inkml:trace>
  <inkml:trace contextRef="#ctx0" brushRef="#br0" timeOffset="1">539 167 8530,'-7'0'4345,"-7"10"-464,0 4-2641,-3 14-408,2 7 40,11 5-128,5 1-208,20-5-247,10-3-81,4-11-64,4-3 16,-9-13-112,-9-12-128,3 0-344,-7-13-289,7 0-775,-1-2-1160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2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96 13123,'45'-88'5433,"-5"83"-3433,2 2-1215,3 11-337,-15-2-608,3 1-360,-10 7-825,-9-3-591</inkml:trace>
  <inkml:trace contextRef="#ctx0" brushRef="#br0" timeOffset="1">0 202 10394,'6'-2'5289,"24"1"-584,13 1-3456,4-2-905,5 2-120,-5 0-832,-4 0-513,7 3-543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7:4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1 296 12715,'33'74'4247,"-25"-64"-1968,-2-11-1384,0-11-446,-6 11-222,7-16 10,0 0 0,-2-1 0,-1 0 0,0 0 0,-1 0 0,0 0 0,-2-32 0,1 24-439,-2 11-345,0 0 0,-1 0-1,-1 0 1,0 0 0,-6-18 0,10 31 540,0 0 1,0 0-1,0 0 1,0 1-1,0-1 0,0 1 1,1-1-1,-1 1 1,1 0-1,-1 0 1,0 0-1,5-1 0,0-1 27,13-6 137,39-10 0,-53 17-78,-1 1 1,1 0-1,-1 0 0,1 0 1,-1 1-1,1-1 0,0 1 0,-1 1 1,1-1-1,-1 1 0,1 0 1,-1 0-1,1 1 0,6 2 0,-11-3-52,1 0-1,-1-1 1,1 1-1,-1 0 1,0 0-1,1 0 1,-1 0-1,0 1 1,0-1-1,1 0 0,-1 0 1,0 1-1,0-1 1,-1 1-1,1-1 1,0 1-1,0-1 1,-1 1-1,1-1 1,-1 1-1,1 0 1,-1-1-1,0 1 0,1 2 1,-2-1 12,1 1 0,-1-1-1,0 0 1,0 0 0,0 0 0,0 0-1,-1 0 1,1 0 0,-1-1 0,1 1 0,-1 0-1,-2 2 1,-4 4 73,1-1-1,-1 0 0,-1-1 1,1 0-1,-1 0 1,-14 8-1,12-10-3,0-1 1,0 0-1,-1 0 0,1-1 1,-1-1-1,-12 2 0,-24 5 66,48-9-178,0 0-1,-1 0 1,1 0-1,0 0 0,-1 0 1,1 0-1,0 0 0,0 0 1,-1 0-1,1 0 1,0 0-1,-1 0 0,1 0 1,0 1-1,0-1 1,-1 0-1,1 0 0,0 0 1,0 0-1,-1 1 1,1-1-1,0 0 0,0 0 1,0 0-1,-1 1 0,1-1 1,0 0-1,0 0 1,0 1-1,0-1 0,0 0 1,0 1-1,-1-1 1,1 0-1,0 0 0,0 1 1,0 0-1,10 6-204,21 5-101,17 0-99,1-2 0,89 6 0,-81-11 410,60 17-1313,-85-14 823,0-2 1,47 4-1,8-10 306,-53-1 330,1 1 0,56 8 1,-72 0 792,-19-8-905,0 0 1,0 1 0,0-1 0,0 0-1,0 0 1,0 1 0,0-1 0,0 0-1,0 0 1,0 1 0,0-1 0,-1 0-1,1 0 1,0 1 0,0-1 0,0 0-1,0 0 1,0 1 0,0-1 0,-1 0-1,1 0 1,0 1 0,0-1 0,0 0-1,-1 0 1,1 0 0,0 0-1,0 1 1,-1-1 0,1 0 0,0 0-1,0 0 1,-1 0 0,1 0 0,0 0-1,-33 11 1457,5-6-746,-1-1 0,1-2 0,-1-1 0,-49-4 0,75 3-688,0 0 1,0 0-1,-1-1 0,1 1 1,0-1-1,0 0 0,0 0 0,0 0 1,0 0-1,0 0 0,0-1 1,0 0-1,1 1 0,-1-1 1,0 0-1,-3-4 0,4 4-46,1 0 1,0 0-1,0-1 0,0 1 0,0 0 0,0 0 1,1-1-1,-1 1 0,1 0 0,-1-1 0,1 1 1,0 0-1,0-1 0,0 1 0,0-1 1,0 1-1,1 0 0,-1-1 0,1 1 0,-1 0 1,1-1-1,0 1 0,1-3 0,1 0-49,-1 0 0,1 0 0,0 0 0,1 1 0,-1-1 0,1 1 0,0 0 0,0 0 0,0 0 0,0 1 0,1-1 0,-1 1 0,1 0 0,0 0 0,0 1 0,0-1 0,0 1 0,1 1 0,-1-1 0,1 0 0,-1 1 0,1 0 0,6 0 0,2 0-288,-1 1 0,1 0 0,-1 0 0,1 2 0,-1 0 0,1 0 0,-1 1 0,25 9 0,-5 2-1607,-14-7-382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7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12179,'0'0'6433,"0"10"-5217,0 9-136,8 41-71,3-47-337,6-3-168,1 0-312,4-7-40,8 7-168,0-2-336,5-8-992,-5 2-529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38.03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373 0 8354,'-5'11'849,"-1"0"0,0-1 1,-1 1-1,0-1 0,0-1 0,-14 14 1,-57 45-537,14-13 152,59-51-443,-23 21 51,2 2-1,0 0 1,1 2-1,-37 58 1,62-87-71,0 0 0,1 0 0,-1 0 0,0 0 0,0 0 0,0 0 0,0 0 0,0 0 0,0 0 0,0 0 0,1 0 0,-1 0 0,0 0 0,0 0 0,0 0 0,0 0 0,0 0 0,0 0 0,1 0 0,-1 0 0,0 0 0,0 0 0,0 0 0,0 0 0,0 0 0,0 0 0,0 0 0,1 0 0,-1 0 0,0 0 0,0 0 0,0 1 0,0-1 0,0 0 0,0 0 0,0 0 0,0 0 0,0 0 0,0 0 0,0 0 0,0 0 0,1 1 0,-1-1 0,0 0 0,0 0 0,0 0 0,0 0 0,0 0 0,0 0 1,0 1-1,0-1 0,0 0 0,0 0 0,0 0 0,0 0 0,0 0 0,0 0 0,-1 1 0,1-1 0,0 0 0,0 0 0,0 0 0,0 0 0,0 0 0,0 0 0,0 0 0,0 0 0,0 1 0,10-5 71,6-7 26,0-1 0,-1-1 1,0 0-1,-1-1 0,23-29 0,18-17 145,61-64 65,-107 117-278,-6 11 2,-6 18 29,-5 1-20,-5 21-12,-2-1 1,-2-1 0,-27 48 0,42-85-85,4-4 17,10-9-2,18-19-7,-2-8 24,25-39 0,-31 41 53,47-53 1,-52 71 62,-17 15-91,0 0-1,0 0 1,0 0 0,0 0-1,0 0 1,0 0-1,0 0 1,0 0-1,0 0 1,0 1 0,0-1-1,0 0 1,0 0-1,0 0 1,0 0 0,0 0-1,0 0 1,0 0-1,0 0 1,0 0 0,0 0-1,0 1 1,1-1-1,-1 0 1,0 0-1,0 0 1,0 0 0,0 0-1,0 0 1,0 0-1,0 0 1,0 0 0,0 0-1,0 0 1,0 0-1,1 0 1,-1 0-1,0 0 1,0 0 0,0 0-1,0 0 1,0 0-1,0 0 1,0 0 0,0 0-1,1 0 1,-1 0-1,0 0 1,0 0 0,0 0-1,0 0 1,0 0-1,0 0 1,0 0-1,0 0 1,0 0 0,0 0-1,1 0 1,-1 0-1,0 0 1,0 0 0,0 0-1,0-1 1,0 1-1,0 0 1,0 0-1,0 0 1,0 0 0,-13 30 371,3-9-299,-2 11 15,-30 90-56,30-74-92,-38 90 0,57-143 10,-1 0-1,1 0 0,-1-1 0,0 0 0,8-11 0,41-75 31,-38 60 20,1 1 1,30-36-1,-41 59-140,-7 8 130,0 0 0,0 0 1,0 0-1,0 0 0,0 0 0,0 0 1,0 0-1,0 0 0,1 0 0,-1 0 1,0 0-1,0 0 0,0 0 0,0 0 1,0 0-1,0 0 0,0 0 1,0 0-1,0 0 0,0 0 0,1 0 1,-1 0-1,0 0 0,0 0 0,0 0 1,0 0-1,0 0 0,0 0 1,0 0-1,0 0 0,0 0 0,0 0 1,1 0-1,-1 0 0,0 0 0,0 0 1,0 0-1,0 0 0,0 0 0,0 0 1,0 1-1,0-1 0,0 0 1,0 0-1,0 0 0,0 0 0,0 0 1,0 0-1,0 0 0,0 0 0,0 0 1,0 0-1,0 1 0,0-1 0,0 0 1,0 0-1,0 0 0,0 0 1,0 0-1,0 0 0,0 0 0,0 0 1,0 0-1,-3 11-1322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39.2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0 283 9194,'4'-4'4152,"10"-9"-3426,70-77 1293,-60 67-1781,-1-1 1,-1-1-1,25-38 0,-45 60-211,0-1 0,1 1 0,0 0 0,-1 0 0,1 0 0,1 0 0,5-4 0,5-5 101,-50 129 76,26-62-314,-7 27-233,14-75 272,1 0 1,-1 1 0,0-2-1,0 1 1,-1 0-1,0-1 1,0 1-1,-9 8 1,4 0-212,32-35 247,11-13 58,39-63 178,-69 90-167,0 1 1,1-1 0,-1 1 0,1 1 0,0-1 0,1 1 0,-1 0 0,1 0 0,9-5 0,-15 9-32,1-1 0,-1 1-1,0 0 1,1 0 0,-1 0 0,0-1-1,1 1 1,-1 0 0,1 0 0,-1 0 0,1 0-1,-1 0 1,0 0 0,1 0 0,-1 0 0,1 0-1,-1 0 1,1 0 0,-1 0 0,0 0 0,1 0-1,-1 0 1,1 0 0,-1 0 0,1 0 0,-1 1-1,0-1 1,1 0 0,-1 0 0,0 1-1,1-1 1,-1 0 0,0 0 0,1 1 0,-1-1-1,0 1 1,5 19 73,-9 25 26,-15 39-41,13-64-55,1-1 0,1 1 0,1-1 0,0 1 0,1 38 1,2-58-8,0 1 0,0-1 0,0 0 0,0 1 0,0-1 0,0 0 0,0 1 0,0-1 0,0 0 0,0 1 0,0-1 0,0 0 0,1 1 0,-1-1 0,0 0 0,0 1 0,0-1 0,0 0 0,1 1 0,-1-1 0,0 0 0,0 0 0,0 1 0,1-1 0,-1 0 0,0 0 0,1 1 0,-1-1 0,0 0 0,0 0 0,1 0 0,-1 0 1,0 1-1,1-1 0,-1 0 0,1 0 0,-1 0 0,0 0 0,1 0 0,-1 0 0,0 0 0,1 0 0,-1 0 0,0 0 0,1 0 0,-1 0 0,0 0 0,1 0 0,-1 0 0,0-1 0,1 1 0,-1 0 0,0 0 0,1 0 0,-1 0 0,0-1 0,1 1 0,-1 0 0,0 0 0,0-1 0,1 1 0,-1 0 0,0-1 0,22-21-121,-17 17 65,48-51-1264,-27 30-1349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40.88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25 197 9690,'-8'-5'579,"7"5"-392,-1-1-1,1 0 0,0 1 0,0-1 0,0 0 0,-1 0 0,1 0 0,0 0 0,0 0 0,0 0 0,0 0 0,1 0 1,-3-2-1,4 2-112,-1 0 1,1 0 0,0 0 0,0 0 0,-1 0-1,1 0 1,0 0 0,0 0 0,0 1 0,0-1 0,0 0-1,0 1 1,0-1 0,0 1 0,0-1 0,0 1-1,0-1 1,0 1 0,0 0 0,2-1 0,126-61 2000,-78 35-1846,56-20 1,-82 34-194,-23 11-30,0 1 0,0-1 0,0 1 0,0 0 0,1 0 0,-1 0-1,0 0 1,1 0 0,-1 0 0,0 1 0,1-1 0,2 1 0,-5 1 2,0-1 1,0 1-1,0 0 1,0-1-1,0 1 0,-1 0 1,1 0-1,0-1 0,-1 1 1,1 0-1,0-1 1,-1 1-1,1-1 0,-1 1 1,1-1-1,-1 1 0,1-1 1,-1 1-1,0-1 1,1 1-1,-1-1 0,0 1 1,1-1-1,-1 0 1,0 1-1,1-1 0,-2 0 1,-12 9-7,1 0 0,0 1 1,0 0-1,1 1 0,-16 19 0,-52 73-207,-2 2 91,69-89 184,10-9-33,8-7-21,17-9-23,37-24-1,-41 22 5,0 1-1,33-13 1,-40 19 4,-3 0-2,0 1 0,0 1 0,0-1-1,0 1 1,1 0 0,-1 1 0,1 0 0,12 0-1,-21 1 3,1 0 0,-1 0 0,0 1 0,1-1-1,-1 0 1,1 0 0,-1 0 0,0 0 0,1 1-1,-1-1 1,0 0 0,1 0 0,-1 0 0,0 1-1,1-1 1,-1 0 0,0 1 0,1-1 0,-1 0 0,0 1-1,0-1 1,0 0 0,1 1 0,-1-1 0,0 1-1,0-1 1,0 0 0,0 1 0,0-1 0,0 1-1,0-1 1,1 0 0,-1 1 0,0-1 0,0 1 0,-1-1-1,1 0 1,0 1 0,0-1 0,0 1 0,0 0-1,-9 15 30,-12 4-68,5-6-58,0 1 0,1 1 0,1 0 0,-21 30 0,29-35 76,-2 4-23,9-15 42,-1 0 0,0 1 0,1-1-1,-1 0 1,1 0 0,-1 1 0,1-1-1,-1 0 1,1 0 0,-1 0 0,1 0 0,-1 1-1,1-1 1,-1 0 0,1 0 0,0 0 0,-1 0-1,1 0 1,-1-1 0,1 1 0,-1 0-1,1 0 1,-1 0 0,1 0 0,-1 0 0,1-1-1,-1 1 1,1 0 0,-1 0 0,1-1 0,15-5 1,-1 0 0,0-1 0,14-8 0,20-10 10,-38 21-4,-8 3-4,-1 1 1,1-1-1,0 0 0,-1 0 0,1 0 1,-1 0-1,0-1 0,1 1 1,-1-1-1,0 1 0,0-1 0,0 0 1,0 0-1,3-3 0,-6 5 1,1 0 0,0 0-1,0-1 1,0 1 0,0 0-1,0 0 1,0 0 0,-1-1-1,1 1 1,0 0 0,0 0-1,0 0 1,0 0 0,-1-1-1,1 1 1,0 0 0,0 0-1,0 0 1,-1 0 0,1 0-1,0 0 1,0 0 0,-1 0-1,1 0 1,0 0 0,0 0-1,-1 0 1,1 0 0,0 0-1,0 0 1,0 0 0,-1 0-1,1 0 1,0 0 0,0 0-1,-1 0 1,1 0 0,0 0-1,0 0 1,0 0 0,-1 1-1,1-1 1,0 0 0,0 0-1,0 0 1,-1 0 0,1 1-1,-17 5 97,-21 14 32,20-10-85,0 0 0,-1-1 0,0-2 0,0 0 0,-23 5 0,-143 33 595,172-43-1829,17 0 250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46.63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86 91 7522,'-32'1'2099,"44"-5"-1710,0-1 1,-1-1 0,20-12-1,-8 5-256,-1 2 87,39-14 1,-55 23-219,0 0 1,1 1-1,-1-1 1,1 1 0,-1 0-1,1 1 1,-1 0-1,1 0 1,-1 0 0,9 2-1,-38 26 744,-2-2-1270,-1-1 0,-36 27 0,36-31-859,1 0 0,-42 48-1,55-55 1268,-16 24 159,26-36 51,1 0 1,0 0 0,0 1 0,0-1 0,0 0-1,0 1 1,0-1 0,1 1 0,-1-1 0,1 0-1,0 1 1,0-1 0,0 1 0,0 4 0,0-7-53,1 0 0,-1 1 1,0-1-1,0 0 0,0 1 1,1-1-1,-1 0 0,0 0 0,0 1 1,1-1-1,-1 0 0,0 0 1,1 0-1,-1 0 0,0 1 1,1-1-1,-1 0 0,0 0 0,1 0 1,-1 0-1,0 0 0,1 0 1,-1 0-1,1 0 0,-1 0 0,0 0 1,1 0-1,-1 0 0,0 0 1,1 0-1,-1 0 0,0 0 1,1 0-1,-1-1 0,0 1 0,1 0 1,-1 0-1,0 0 0,1 0 1,-1-1-1,0 1 0,1-1 1,20-11 708,-14 7-341,92-50 1825,196-79-1,-207 96-2068,-92 41-159,-1 0 1,1 1 0,1-1-1,-1 1 1,0 0 0,1 0-1,0 0 1,-5 8 0,-33 58 113,-6 7-85,36-60-104,8-13 44,1 0 1,-1 0-1,0 0 1,0 0 0,-1-1-1,1 1 1,-8 5-1,26-11-386,13-7 344,-17 3 73,0-1-1,-1 0 0,0 0 1,0-1-1,-1-1 1,16-18-1,7-6-15,-30 31 11,-1 1 0,1 0 0,0 0-1,-1-1 1,1 1 0,0 0 0,0 0-1,0 1 1,-1-1 0,1 0 0,0 1 0,0-1-1,0 1 1,4-1 0,-22 23 800,9-14-647,-42 54 51,20-23-492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51.47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53 126 7082,'-36'4'1276,"19"-3"898,51-18-570,-30 15-1557,76-40 1334,-45 22-923,-1 3-1,43-16 1,-72 36 429,-6 8-582,-15 23-263,-16 8-56,-35 51-266,62-84 234,-1 0 1,1-1 0,-2 0-1,1 0 1,-1 0 0,-1-1-1,-12 10 1,6-3 17,14-14 27,0 0-1,0 0 1,-1 1 0,1-1 0,0 0-1,0 0 1,0 0 0,0 0-1,0 1 1,0-1 0,0 0-1,0 0 1,0 0 0,0 0 0,0 1-1,0-1 1,0 0 0,0 0-1,0 0 1,0 1 0,0-1-1,0 0 1,0 0 0,1 0 0,-1 0-1,0 0 1,0 1 0,0-1-1,0 0 1,0 0 0,0 0-1,0 0 1,1 0 0,-1 0 0,0 1-1,0-1 1,0 0 0,0 0-1,0 0 1,1 0 0,-1 0-1,0 0 1,0 0 0,0 0 0,1 0-1,1 0 3,0 0 0,-1 0-1,1 0 1,0 0 0,0 0-1,0-1 1,0 1 0,0-1-1,0 0 1,0 1 0,-1-1 0,1 0-1,0 0 1,2-2 0,70-54 431,-53 39-343,0 2-1,1 0 0,35-19 0,25-5 160,-82 40-246,1 0 1,-1 0-1,0 0 0,0 0 0,0-1 1,1 1-1,-1 0 0,0 0 0,0 0 0,0 0 1,1 0-1,-1 0 0,0 0 0,0 0 1,1-1-1,-1 1 0,0 0 0,0 0 0,1 0 1,-1 0-1,0 0 0,0 0 0,1 0 1,-1 1-1,0-1 0,0 0 0,1 0 1,-1 0-1,0 0 0,0 0 0,1 0 0,-1 0 1,0 0-1,0 1 0,0-1 0,1 0 1,-1 0-1,0 0 0,0 0 0,0 1 0,1-1 1,-3 13 49,-10 17 30,-11 15-15,-1-2 0,-54 72-1,39-89-249,48-30-1166,13-8-142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52.85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82 78 4393,'-3'2'809,"1"-1"-502,-1 0 0,1 0 0,0 1 0,0 0-1,0-1 1,0 1 0,0 0 0,0 0 0,-2 3 0,-5 4 134,2-3 38,1 2 0,0-1 0,0 1 0,0 0 0,-8 16 0,14-24-468,-1 1 0,1-1 0,0 0 0,0 0 0,0 1 0,0-1 0,0 0 0,-1 1 0,1-1 0,0 0 0,0 0 0,0 1 0,0-1 0,0 0 0,0 1 0,0-1 0,0 0-1,0 1 1,0-1 0,0 0 0,0 0 0,0 1 0,0-1 0,0 0 0,1 1 0,-1-1 0,0 0 0,0 0 0,0 1 0,0-1 0,0 0 0,1 0 0,-1 1 0,0-1 0,0 0-1,1 0 1,-1 0 0,0 1 0,0-1 0,0 0 0,1 0 0,-1 0 0,0 0 0,1 0 0,-1 1 0,0-1 0,0 0 0,1 0 0,-1 0 0,0 0 0,1 0 0,-1 0 0,0 0 0,1 0-1,-1 0 1,0 0 0,0 0 0,1 0 0,-1 0 0,0-1 0,1 1 0,-1 0 0,0 0 0,1 0 0,20-6 260,95-53 1511,-28 13-1143,13-4-108,-93 44-499,-10 6 60,1 1-76,0-1 0,-1 1-1,1 0 1,0 0 0,0 0 0,1 0 0,-1 0 0,0 0-1,0 0 1,0 0 0,1 1 0,-1-1 0,1 0 0,-1 0-1,1 1 1,-1 1 0,-4 11-31,-1-1 0,0 0 0,-1 0 0,-1-1 0,1 0 0,-2 0 0,-13 14 0,-19 29-414,37-48 368,-4 6-83,0 0 0,-1 0 1,-1-1-1,0 0 0,-13 11 1,25-22-510,10-4 226,25-16 387,27-39 186,-22 17 0,156-134-108,-198 179-37,1 0-1,-1 1 1,0-1-1,-1 0 1,1 1-1,-1-1 1,-1 6-1,-2 3 24,-2 13-24,-2 0 1,-11 25-1,16-44 16,-1 0-1,0 0 1,0 0-1,0-1 1,-1 0-1,1 0 1,-2 0-1,1 0 1,0-1-1,-1 0 0,-11 8 1,-5-1 60,18-11-43,1 1 0,-1 0 0,0 0 0,1 0 0,0 0 0,-1 1 0,1 0 0,0-1 0,0 1 0,0 0 0,0 0 0,1 1 0,0-1 0,-1 0 0,-2 8 0,5-11-22,-1 1-1,1-1 1,0 1 0,0 0 0,-1-1-1,1 1 1,0-1 0,-1 1-1,1-1 1,-1 1 0,1-1-1,0 1 1,-1-1 0,1 1 0,-1-1-1,1 1 1,-1-1 0,0 0-1,1 1 1,-1-1 0,1 0-1,-1 0 1,0 1 0,1-1 0,-1 0-1,0 0 1,1 0 0,-1 0-1,0 0 1,1 0 0,-1 0-1,0 0 1,1 0 0,-1 0 0,0 0-1,1 0 1,-1-1 0,1 1-1,-1 0 1,0 0 0,1-1-1,-1 1 1,1 0 0,-2-1 0,2 0-11,0 1 0,0-1 0,0 1 1,0-1-1,0 1 0,0-1 0,0 1 1,0-1-1,0 1 0,0-1 0,0 1 0,0 0 1,1-1-1,-1 1 0,0-1 0,0 1 1,0-1-1,1 1 0,-1 0 0,0-1 1,0 1-1,1-1 0,-1 1 0,0 0 1,1-1-1,-1 1 0,0 0 0,1 0 1,-1-1-1,1 1 0,-1 0 0,0 0 1,1 0-1,-1-1 0,1 1 0,-1 0 1,1 0-1,-1 0 0,1 0 0,0 0 1,25-11-42,-24 10 41,5-1-3,0-1 0,-1-1 0,0 1-1,1-1 1,-1 0 0,-1-1 0,1 1 0,-1-1 0,0 0 0,0 0 0,0-1 0,-1 0-1,1 0 1,2-6 0,-6 11-18,0 0 0,-1 0 1,1 0-1,0 0 0,-1 0 0,1 0 0,0 0 0,0 1 1,0-1-1,0 0 0,0 1 0,-1-1 0,1 1 0,0-1 1,1 1-1,-1-1 0,0 1 0,0 0 0,0-1 0,0 1 0,0 0 1,0 0-1,2 0 0,2 6 150,-12 9 368,-59 64 845,55-66-1170,0 0-1,0-1 0,-1 0 1,-1-1-1,0 0 0,-26 15 0,18-12-237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3:54.32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23 231 6209,'-20'12'4354,"18"-11"-3786,5-1 385,11-4-794,0 0 1,0-1-1,0-1 1,-1 0-1,0 0 0,0-2 1,0 0-1,13-11 1,18-10 59,-1 6 36,51-19 0,-50 24 34,46-27 0,-80 38-216,11-5 32,-21 12-93,1 0 0,-1-1 0,0 1 0,0 0 0,1 0 1,-1 0-1,0 0 0,0 0 0,1 0 0,-1-1 0,0 1 1,1 0-1,-1 0 0,0 0 0,0 0 0,1 0 0,-1 0 1,0 0-1,1 0 0,-1 0 0,0 0 0,0 1 0,1-1 0,-1 0 1,0 0-1,1 0 0,-1 0 0,0 0 0,0 0 0,1 1 1,-1-1-1,0 0 0,0 0 0,1 0 0,-1 1 0,0-1 1,0 0-1,0 0 0,0 0 0,1 1 0,-1-1 0,0 0 1,0 1-1,0-1 0,0 0 0,0 0 0,0 1 0,-13 10 472,10-9-441,-113 78-149,63-41 35,-36 30-45,-24 17 37,136-87-269,13-11 396,-1-3-1,-1-1 1,55-34 0,29-14-19,-80 45-12,-23 10-78,1 2 1,0 0-1,0 0 0,23-5 0,-39 12 61,0 0 0,0 0-1,0 0 1,0 0-1,0 0 1,1 0 0,-1 0-1,0 0 1,0 0 0,0 0-1,0 0 1,0 0 0,0 0-1,0 0 1,1 0-1,-1 0 1,0 0 0,0 1-1,0-1 1,0 0 0,0 0-1,0 0 1,0 0-1,0 0 1,0 0 0,1 0-1,-1 0 1,0 0 0,0 0-1,0 0 1,0 1 0,0-1-1,0 0 1,0 0-1,0 0 1,0 0 0,0 0-1,0 0 1,0 0 0,0 0-1,0 1 1,0-1 0,0 0-1,0 0 1,0 0-1,0 0 1,0 0 0,0 0-1,0 0 1,0 1 0,0-1-1,0 0 1,0 0 0,0 0-1,0 0 1,0 0-1,-5 12 40,-10 10 73,-15 16-46,-2-2 0,-2-2 1,-58 47-1,82-74-72,1 1 1,0 0-1,0 1 0,1-1 0,0 2 1,0-1-1,1 1 0,0 0 0,-6 13 1,15-23-52,1 0-1,-1 0 1,0 0 0,0-1 0,0 1 0,0-1 0,0 1 0,1-1-1,-1 0 1,0 0 0,0 0 0,-1 0 0,3-1 0,5-2-108,10-3-70,24-11-562,43-23 0,-5-5-235,-80 45 1020,0 0 1,1 0 0,-1 0-1,1 0 1,-1 0 0,1 0-1,0 0 1,-1 0 0,1 1-1,0-1 1,0 1 0,-1-1-1,1 1 1,2 0 0,-3 0 39,-1 0 1,0 0 0,1 1-1,-1-1 1,1 0 0,-1 1-1,0-1 1,0 0 0,1 1-1,-1-1 1,0 0-1,0 1 1,1-1 0,-1 1-1,0-1 1,0 0 0,0 1-1,0-1 1,0 1 0,1-1-1,-1 1 1,0-1-1,0 1 1,0-1 0,0 1-1,0-1 1,-1 0 0,1 1-1,0-1 1,0 1 0,0-1-1,0 1 1,-1 0-1,-1 7 367,-1 0 1,0 0-1,-1 0 0,-7 12 0,-2 3 3,6-10-233,-2 1 0,-16 21 0,-47 46-421,42-52-892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64 175 9346,'-12'-6'2251,"11"2"-798,24-4 40,8-1-406,-26 7-962,18-7 733,36-19 0,-53 24-780,1 0 1,-1 0 0,0-1-1,0 0 1,-1 0 0,1 0-1,-1-1 1,0 1 0,8-14-1,-7 10-10,-4 8-50,-1 0 1,0-1 0,0 1 0,1-1 0,-1 1 0,0-1 0,0 1 0,-1-1 0,1 1-1,0-1 1,0 0 0,-1 0 0,1 1 0,-1-1 0,0 0 0,1 0 0,-1 0 0,0 1 0,0-1-1,0-3 1,0 5-8,0 0 0,0 0 0,-1 0-1,1 0 1,0 0 0,0 0 0,0 0-1,0 0 1,0-1 0,0 1 0,0 0 0,-1 0-1,1 0 1,0 0 0,0 0 0,0 0-1,0 0 1,0 0 0,0 0 0,-1 0-1,1 0 1,0 0 0,0 0 0,0 0 0,0 0-1,0 0 1,0 0 0,-1 0 0,1 0-1,0 0 1,0 1 0,0-1 0,0 0-1,0 0 1,0 0 0,0 0 0,-1 0 0,1 0-1,0 0 1,0 0 0,0 0 0,0 1-1,0-1 1,0 0 0,0 0 0,0 0-1,0 0 1,0 0 0,0 0 0,0 0 0,0 1-1,0-1 1,0 0 0,0 0 0,-6 12 95,-32 109-226,10-27-223,17-68 200,-1 0-1,-1-1 0,-1-1 0,-1 0 0,-1-1 0,-30 34 1,45-55 112,-1-1 1,1 0-1,-1 0 1,1 0 0,-1 1-1,1-1 1,-1-1-1,1 1 1,-1 0 0,0 0-1,0-1 1,1 1-1,-1-1 1,0 1 0,0-1-1,0 0 1,1 0-1,-1 0 1,0 0 0,0 0-1,0 0 1,0 0-1,1-1 1,-1 1 0,0 0-1,0-1 1,1 0 0,-1 1-1,0-1 1,1 0-1,-1 0 1,0 0 0,1 0-1,-1 0 1,1-1-1,0 1 1,-1 0 0,1-1-1,0 1 1,0 0-1,0-1 1,0 0 0,0 1-1,0-1 1,0 1-1,1-1 1,-1 0 0,1 0-1,-1 0 1,1 1 0,-1-5-1,2 2-11,0-1-1,0 1 1,0-1-1,1 1 0,-1-1 1,1 1-1,0 0 1,1 0-1,-1 0 1,1 0-1,0 0 1,0 0-1,0 1 1,0-1-1,0 1 0,1 0 1,0 0-1,-1 0 1,1 1-1,6-4 1,9-3 214,-1 1 0,1 0 1,30-7-1,-17 6 258,-25 7-393,1 1 1,-1 0-1,1 1 0,0-1 1,-1 2-1,1-1 1,0 1-1,-1 0 1,1 0-1,8 3 1,-8-1-17,0-1 0,0-1 0,1 0 0,-1 0 1,0-1-1,1 0 0,12-1 0,-19 0 18,0 1-1,0-1 0,0 0 1,0 0-1,0 0 1,0 0-1,0 0 1,-1 0-1,1-1 1,0 1-1,-1 0 1,1-1-1,0 0 1,-1 1-1,0-1 1,1 0-1,1-3 1,-1 0 38,0 1 0,0-1-1,0-1 1,0 1 0,-1 0 0,0 0 0,1-7 0,-1 3 55,0 0 1,-1 0-1,0 0 1,-1 0-1,0 0 1,0 0-1,-1 0 1,-5-13 0,7 21-102,0 0 0,0 1 0,0-1 0,0 1 0,0-1 1,0 0-1,0 1 0,0-1 0,-1 1 0,1-1 0,0 1 0,0-1 1,-1 1-1,1-1 0,-1 1 0,1-1 0,0 1 0,-1-1 1,1 1-1,-1-1 0,1 1 0,-1 0 0,1-1 0,-1 1 1,1 0-1,-1 0 0,1-1 0,-1 1 0,1 0 0,-1 0 1,0 0-1,0-1 0,-6 20 427,4 32-284,3-46-200,0-1 1,1 1-1,0-1 0,-1 0 1,1 1-1,1-1 1,-1 0-1,1 1 0,0-1 1,0 0-1,0 0 1,0-1-1,4 6 0,-4-8-45,-1 1 0,1-1 0,-1 0 0,1 0 0,0 0 0,-1 0 0,1 0 0,0 0 0,0 0 0,0-1 0,0 1 0,-1-1 0,1 1 0,0-1-1,0 0 1,0 0 0,0 1 0,0-1 0,0-1 0,0 1 0,0 0 0,0 0 0,0-1 0,0 1 0,0-1 0,0 0 0,0 1 0,-1-1 0,1 0-1,0 0 1,2-2 0,16-12-1524,-3-1-2096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15 118 7906,'28'-33'3426,"-28"33"-3341,0 0-1,0-1 1,0 1 0,0 0 0,0-1 0,0 1 0,0 0 0,0 0-1,-1-1 1,1 1 0,0 0 0,0 0 0,0-1 0,0 1 0,-1 0-1,1 0 1,0 0 0,0-1 0,-1 1 0,1 0 0,0 0-1,0 0 1,-1 0 0,1-1 0,0 1 0,-1 0 0,1 0 0,0 0-1,-1 0 1,1 0 0,0 0 0,0 0 0,-1 0 0,1 0 0,0 0-1,-1 0 1,1 0 0,0 0 0,-1 0 0,1 1 0,-19-2 789,5 1 1398,28 4-2203,1 0-1,0-1 1,17 1-1,17 2 106,-15 2-34,-31-5 100,-19-3 43,11 0-258,1 0-1,-1 0 0,1 1 1,-1-1-1,1 1 1,-1 0-1,1 0 1,0 1-1,0-1 1,-1 1-1,1 0 0,0 0 1,1 1-1,-1-1 1,0 1-1,1-1 1,-6 6-1,1 2-83,0-1 0,1 1 0,0 1 1,0-1-1,-7 17 0,14-27 57,0 0 1,-1 1-1,1-1 0,0 0 1,0 1-1,0-1 0,-1 0 1,1 1-1,0-1 1,0 0-1,0 1 0,0-1 1,0 0-1,0 1 0,0-1 1,0 1-1,0-1 1,0 0-1,0 1 0,0-1 1,0 0-1,0 1 0,0-1 1,0 0-1,0 1 1,0-1-1,0 1 0,1-1 1,-1 0-1,0 0 1,0 1-1,0-1 0,1 0 1,-1 1-1,0-1 0,0 0 1,1 0-1,-1 1 1,1-1-1,19 4-28,-3-3 73,-8 1-49,-3-1 1,0 0-1,0 0 0,0 0 1,0-1-1,0 0 0,0 0 0,0-1 1,1 1-1,-1-1 0,-1-1 1,1 1-1,0-1 0,0 0 1,8-4-1,31-12-148,-41 17 152,1-1-1,0 1 1,0-1-1,0 0 1,-1 0-1,1 0 1,-1-1-1,0 1 1,0-1 0,0 0-1,0-1 1,0 1-1,0-1 1,-1 1-1,4-7 1,13-18-6,14-25-26,-32 50 32,0-1 0,0 0 0,-1 0-1,0 0 1,0 0 0,0 0 0,0 0-1,0 0 1,-1 0 0,0 0 0,0 0-1,-1-7 1,1 10 34,0-1-1,0 1 1,-1-1 0,1 0 0,-1 1-1,1-1 1,-1 1 0,0-1-1,1 1 1,-1-1 0,0 1-1,0 0 1,-1-2 0,1 3-7,1-1-1,-1 1 1,0 0 0,1 0 0,-1 0 0,1 0 0,-1 0-1,0 0 1,1 0 0,-1 0 0,1 0 0,-1 0-1,0 0 1,1 0 0,-1 0 0,1 1 0,-1-1 0,1 0-1,-1 0 1,1 1 0,-1-1 0,1 0 0,-1 1-1,1-1 1,-1 0 0,1 1 0,-1-1 0,1 1 0,-1-1-1,1 1 1,0-1 0,-1 1 0,1-1 0,0 1-1,0-1 1,-1 1 0,1 0 0,-26 30 282,22-28-321,0 0 0,1 1 1,0 0-1,0-1 0,0 1 1,0 0-1,0 0 0,1 1 0,0-1 1,0 1-1,0-1 0,1 1 0,-3 9 1,3-3-25,0-1 1,1 1 0,0 0 0,0 0 0,1-1 0,1 1 0,0 0-1,1-1 1,-1 1 0,2-1 0,0 0 0,0 0 0,1 0-1,6 10 1,-10-18 35,0-1 0,1 1 0,-1 0 0,0-1 0,0 0 0,1 1 0,-1-1 0,1 0 0,-1 0 0,1 1 0,0-1 0,-1-1 0,1 1 0,0 0 0,0 0 0,0-1 0,-1 1-1,1-1 1,0 1 0,0-1 0,0 0 0,0 1 0,0-1 0,0 0 0,0-1 0,0 1 0,0 0 0,3-1 0,0-1 3,0 0-1,0 1 1,-1-2 0,1 1 0,0 0-1,-1-1 1,0 0 0,0 0-1,6-5 1,-8 6 23,1-1 1,-1 1-1,0 0 0,1 0 1,0 1-1,-1-1 0,1 1 0,0-1 1,0 1-1,0 0 0,0 0 0,0 0 1,0 0-1,6 0 830,24 15-470,-26-11-332,1-1-1,0-1 1,-1 1 0,1-1-1,0-1 1,0 0 0,10 0-1,-16-1-35,0 1 0,1-1-1,-1 1 1,0-1 0,0 0-1,1 0 1,-1 0 0,0 0-1,0-1 1,0 1 0,0 0-1,0-1 1,1-1 0,-1 1-10,-1 1 0,0 0 1,0 0-1,1 0 0,-1 0 0,1 0 1,-1 0-1,1 1 0,-1-1 1,1 0-1,0 1 0,-1-1 0,1 1 1,0-1-1,2 1 0,7 0 32,-8 0-156,0 1 0,0-1 0,0-1 0,1 1 0,-1 0 0,0-1 0,5-1 0,-6 1-41,-1 1 0,0-1 0,0 0 0,1 0 0,-1 0 0,0 0 0,0 0 0,0 0 0,0-1 0,0 1 0,-1 0 0,1 0 0,0-1 0,0 1 0,-1 0-1,1-1 1,-1 1 0,1-1 0,-1 1 0,1-3 0,1-18-2967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0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32 10410,'-39'-31'4881,"42"46"-1808,3-5-1393,5-2-359,10-7-417,2-1-264,10-3-656,7 0-304,2-2-688,-9-1-433,-7 1-2880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7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14155,'10'1'5161,"9"8"-4169,6-5-159,7 3-353,2-2-136,9-5-488,-6-2-472,-8 2-1057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0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46 186 10938,'-41'-9'3195,"37"8"-2158,14 3-167,-2 0-624,15 2 18,-1 0-1,1-1 1,0-2-1,0 0 0,0-1 1,0-1-1,0-2 1,34-7-1,-57 10-262,0 0 0,0 0-1,1 0 1,-1 0-1,0 0 1,0 0 0,0-1-1,1 1 1,-1 0-1,0 0 1,0 0 0,0 0-1,1-1 1,-1 1-1,0 0 1,0 0 0,0 0-1,0-1 1,0 1 0,1 0-1,-1 0 1,0 0-1,0-1 1,0 1 0,0 0-1,0 0 1,0-1-1,0 1 1,0 0 0,0 0-1,0-1 1,0 1-1,0 0 1,0 0 0,0-1-1,0 1 1,0 0 0,0 0-1,0-1 1,0 1-1,-1 0 1,1 0 0,0 0-1,0-1 1,0 1-1,0 0 1,0 0 0,-1 0-1,1-1 1,0 1-1,0 0 1,0 0 0,-1 0-1,-18-18 50,-29-13 110,-76-34 1099,123 65-1238,0-1 0,0 1 0,0-1 0,0 1 0,1-1 0,-1 1 0,0-1 0,1 0 0,-1 1 0,0-1 0,1 0 0,-1 1 0,1-1 0,-1 0 0,1 0 0,-1 0 0,1 0 0,0 1 0,-1-1 0,1 0 0,0 0 0,0 0 0,-1 0 0,1-1 0,1 0-14,-1 1-1,1 0 1,-1 0-1,1-1 1,0 1 0,-1 0-1,1 0 1,0 0 0,0 0-1,0 0 1,0 0-1,0 0 1,0 0 0,0 1-1,0-1 1,0 0 0,0 0-1,2 0 1,3-1-93,0-1 0,0 1 1,0 0-1,0 0 0,0 1 1,1-1-1,-1 2 1,0-1-1,1 1 0,-1 0 1,1 0-1,10 2 0,22 6-1174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2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72 7402,'15'-29'1482,"-3"4"450,-1 7 3507,-44 34-2171,-42 38-3157,57-36-51,16-16-56,1-1 0,0 1 0,-1 0-1,1 0 1,-1-1 0,0 1 0,0-1 0,1 1-1,-1-1 1,0 0 0,0 0 0,0 0 0,0 0-1,-1 0 1,1 0 0,0-1 0,0 1 0,0-1-1,-1 1 1,1-1 0,0 0 0,-4 0 0,6 0-2,0 0 0,0 0 0,0 1 0,0-1 0,0 0 0,-1 0 1,1 0-1,0 0 0,0 0 0,0 0 0,0 0 0,0 1 1,0-1-1,0 0 0,0 0 0,0 0 0,0 0 0,0 0 0,-1 0 1,1 1-1,0-1 0,0 0 0,0 0 0,0 0 0,0 0 1,0 0-1,0 1 0,0-1 0,0 0 0,0 0 0,1 0 0,-1 0 1,0 0-1,0 1 0,0-1 0,0 0 0,0 0 0,0 0 1,0 0-1,0 0 0,0 0 0,0 1 0,0-1 0,1 0 0,-1 0 1,0 0-1,0 0 0,0 0 0,0 0 0,0 0 0,0 0 0,1 0 1,-1 0-1,0 0 0,0 1 0,0-1 0,0 0 0,0 0 1,1 0-1,-1 0 0,0 0 0,0 0 0,0 0 0,0 0 0,0 0 1,1 0-1,-1-1 0,0 1 0,0 0 0,60 18 276,-25-7 26,1-1 0,52 7 0,-80-14-963,-6 0 108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2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12 9834,'-71'20'4252,"55"-17"-467,13-5-2464,9-3 1762,16-2-2421,1 1 0,-1 1-1,40-4 1,-50 9-549,1-1-1,-1 1 1,0 1 0,0 0-1,-1 1 1,1 0-1,0 1 1,0 0 0,13 6-1,-14-2-3666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2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77 8442,'8'-63'3694,"-8"63"-3606,0-1 1,0 1-1,0-1 0,0 1 1,0-1-1,0 1 0,0-1 1,0 1-1,0 0 0,0-1 1,0 1-1,0-1 1,0 1-1,0-1 0,0 1 1,1-1-1,-1 1 0,0 0 1,0-1-1,0 1 0,1 0 1,-1-1-1,0 1 0,1-1 1,-1 1-1,0 0 0,1 0 1,-1-1-1,0 1 1,1 0-1,-1 0 0,1-1 1,-1 1-1,0 0 0,1 0 1,-1 0-1,1 0 0,0-1 1,6 12 3349,-6-9-2284,30 62-346,-31-62-774,1 1 1,0 0-1,-1-1 0,0 1 1,1 0-1,-1 0 0,0 0 1,-1-1-1,1 1 0,0 0 1,-1 0-1,0-1 0,1 1 1,-1-1-1,0 1 0,0 0 1,-1-1-1,1 1 0,-1-1 1,1 0-1,-1 0 0,1 1 1,-1-1-1,0 0 0,0 0 1,0-1-1,-1 1 0,1 0 1,-3 1-1,-3 2 68,-1 1-1,0-1 1,0-1 0,0 0-1,0 0 1,-13 3 0,17-6-68,0 0 0,0-1 1,0 1-1,-1-1 1,1 0-1,0 0 1,0-1-1,0 0 0,0 0 1,0 0-1,0 0 1,0-1-1,0 0 1,1 0-1,-1 0 1,1 0-1,-1-1 0,1 0 1,-6-4-1,6 3-31,-1 0 0,0 0 0,1-1 0,0 1 0,0-1 0,1 0-1,-1 0 1,1 0 0,0-1 0,0 1 0,1-1 0,-1 0 0,1 0 0,1 1-1,-2-8 1,2 10-4,1 1 0,0 0 0,-1-1 0,1 1-1,0 0 1,0-1 0,1 1 0,-1 0 0,0-1-1,1 1 1,0 0 0,-1-1 0,1 1 0,0 0-1,0 0 1,0 0 0,0 0 0,1 0 0,-1 0-1,0 0 1,4-3 0,-2 3-2,0 0-1,0 0 1,0 1 0,1-1-1,-1 1 1,1-1 0,-1 1-1,1 0 1,-1 0 0,1 1 0,-1-1-1,7 1 1,6 0-62,0 1-1,0 1 1,-1 0 0,1 1-1,16 6 1,-29-8 25,4 0-251,-1 1 0,0 0-1,0 1 1,0-1 0,0 1 0,9 7 0,10 10-1704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7:2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61 10826,'-84'27'4377,"94"-27"-2720,-7-8-433,6-3-136,5-4-384,4 3-288,5-9-560,-5 1-480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39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50 102 10850,'-13'12'1477,"-24"18"4053,61-35-1130,-20 3-4307,17-5 267,0-2 1,0 0-1,-2-1 0,1-2 1,32-24-1,-44 31-242,-5 3-75,-1 1 0,0-1 0,1 1 0,-1-1 0,0 0 0,0 0 0,0 0 0,-1 0 0,1 0 1,0 0-1,-1-1 0,1 1 0,-1-1 0,2-3 0,-3 6-31,0-1 1,0 1-1,0-1 1,0 1-1,0-1 0,0 1 1,0-1-1,0 1 0,0-1 1,0 1-1,0-1 0,0 1 1,0-1-1,-1 1 0,1 0 1,0-1-1,0 1 1,-1-1-1,1 1 0,0-1 1,0 1-1,-1 0 0,1-1 1,-1 1-1,1 0 0,0-1 1,-1 1-1,1 0 1,-1-1-1,1 1 0,0 0 1,-1 0-1,1 0 0,-1-1 1,1 1-1,-1 0 0,1 0 1,-1 0-1,1 0 0,-1 0 1,1 0-1,-1 0 1,1 0-1,-1 0 0,1 0 1,-1 0-1,1 0 0,-1 0 1,1 1-1,-1-1 0,1 0 1,-1 1-1,-31 8 305,22-2-278,0 0 0,1 0 0,0 1 0,1 0-1,0 0 1,0 1 0,0 0 0,2 1 0,-1 0 0,1 0-1,0 0 1,1 1 0,-8 21 0,8-17-28,-1 2 0,2-1 1,1 1-1,0-1 0,1 1 0,0 0 1,1 0-1,1 0 0,3 19 0,-2-32-26,0 1-1,0-1 0,0 0 0,0 0 0,1 0 0,0 0 1,0-1-1,0 1 0,0 0 0,0-1 0,1 1 1,0-1-1,-1 0 0,1 0 0,0 0 0,1 0 0,-1-1 1,1 1-1,-1-1 0,1 0 0,0 0 0,-1 0 1,1 0-1,0-1 0,0 1 0,0-1 0,1 0 0,-1 0 1,0-1-1,0 1 0,0-1 0,1 0 0,-1 0 1,5-1-1,-2 1-238,0-1 0,1 0 0,-1 0 0,0 0 0,1-1 0,-1-1 0,0 1 0,0-1 0,-1 0 0,1 0 0,-1-1 0,1 0 0,-1 0 0,0-1 0,-1 1 0,1-1 0,-1 0 0,8-10 0,4-15-2219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131 270 10194,'2'3'413,"1"1"0,0-1 1,0 1-1,0-1 0,0 0 0,1 0 0,-1 0 0,5 2 0,-7-4-347,1-1-1,-1 1 1,0-1-1,0 1 1,0-1-1,1 0 1,-1 1-1,0-1 1,0 0-1,1 0 0,-1 0 1,0 0-1,0 0 1,1 0-1,-1 0 1,0-1-1,0 1 1,0 0-1,1-1 1,-1 1-1,0-1 1,0 1-1,0-1 0,0 1 1,0-1-1,0 0 1,0 0-1,0 0 1,0 1-1,0-1 1,0 0-1,0 0 1,0 0-1,0-2 0,0 1 24,0 1 0,-1-1 0,1 1-1,-1-1 1,1 1 0,-1-1-1,0 0 1,1 1 0,-1-1-1,0 1 1,0-1 0,0 0-1,0 1 1,-1-1 0,1 1 0,0-1-1,-1 1 1,1-1 0,-1 0-1,1 1 1,-1 0 0,0-1-1,0 1 1,0-1 0,0 1 0,0 0-1,0 0 1,-2-3 0,-35-31 2034,-2 7-609,-25-21 110,59 44-1510,1 0 0,-1 0 0,1-1-1,1 0 1,-1 0 0,1-1 0,0 1 0,-3-8-1,6 13-101,0-1 0,0 0-1,1 1 1,-1-1 0,1 0-1,-1 1 1,1-1 0,0 0-1,-1 0 1,1 0-1,0 1 1,0-1 0,0 0-1,1 0 1,-1 0 0,0 1-1,1-1 1,-1 0 0,1 0-1,-1 1 1,1-1 0,0 0-1,0 1 1,0-1 0,0 1-1,0-1 1,0 1-1,0 0 1,0-1 0,1 1-1,-1 0 1,1 0 0,-1 0-1,1 0 1,-1 0 0,1 0-1,-1 0 1,1 0 0,0 1-1,-1-1 1,3 0 0,5-2-19,-1 1 1,1 0 0,0 1 0,0 0 0,0 0 0,0 1 0,10 1-1,-5 0-166,0 0-1,25 8 1,-34-8-64,0 0 0,-1 1 0,1 0 1,-1 0-1,1 1 0,-1-1 0,1 1 1,-1 0-1,0 0 0,-1 1 0,8 6 0,5 15-2018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0:4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165 394 13043,'-7'20'1088,"2"-1"0,0 1 1,0 0-1,2 0 0,1 0 0,0 32 1,2-40-909,1 0 0,0-1 0,1 1 0,1-1 0,-1 1 0,2-1 0,0 0 0,0 0 0,1-1 0,0 1 0,1-1 0,12 17 0,-3-10-16,0-1 0,2 0 0,0-1 0,1 0 0,0-2 0,1 0 0,23 11 0,-7-6-104,1-2 0,1-1-1,47 12 1,-59-20-61,0-2 0,0 0 0,1-2 0,-1-1-1,1-1 1,0-1 0,33-5 0,-43 3-17,1-1-1,-1-1 1,-1 0-1,1-2 1,-1 0-1,0 0 1,0-1-1,0-1 1,-1-1-1,0 0 1,-1-1-1,18-16 1,-12 6 7,-1-1 0,0-1 0,-2 0 0,-1-1 0,0-1 0,-2 0 0,-1-1 0,-1-1 0,-1 0 0,-1 0 1,-2 0-1,0-1 0,-2-1 0,-1 1 0,-1-1 0,-1-43 0,-4 54 34,0 1-1,-1-1 1,-1 1-1,0 0 1,-1 0 0,-1 0-1,0 1 1,-2-1-1,1 2 1,-2-1 0,0 1-1,-1 0 1,0 1-1,-1 0 1,-18-16-1,13 15 21,0 1 0,-1 1 0,-1 0 0,0 1 0,0 1 0,-1 1 0,0 1 0,-1 0 0,0 2 0,0 0 0,-1 1 0,-23-2 0,14 4 13,-1 2 0,1 1 0,0 2 0,0 0 0,0 3 0,0 0 0,0 2 0,-42 15 0,28-5-23,1 1 1,1 3 0,0 1 0,-66 48 0,87-55-151,1 2 0,0 0 0,1 2 1,0 0-1,2 0 0,1 2 1,-15 23-1,24-32 132,2 1 1,-1 0-1,2 0 1,-4 14-1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6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 13843,'-43'-39'8242,"37"39"-6706,3 0-536,1-2-240,0 2-1432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13739,'16'88'5457,"-9"-83"-3456,-2-5-673,-5-8-440,0 6-600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72 14963,'-40'-40'5825,"95"37"-4320,10-4-313,5-3-456,1 9-416,-12-6-632,-7 4-392,-13 9-888,-2-2-377</inkml:trace>
  <inkml:trace contextRef="#ctx0" brushRef="#br0" timeOffset="1">517 37 9506,'46'52'4793,"-46"-33"-464,-7 7-3217,7 4-72,15 0-239,-7 0-145,12-6-136,11-3-88,4-6-8,3-5-72,7-6-152,-6-5-168,-3-2-456,-7-7-328,-6-2-840,1 4-393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7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0 133 12803,'4'2'4961,"7"0"-3209,4-2-784,14-5-432,2 0-87,13-3-641,1 6-457</inkml:trace>
  <inkml:trace contextRef="#ctx0" brushRef="#br0" timeOffset="1">527 52 13187,'-63'-52'5137,"59"59"-3465,8 9-111,7 15-185,5 0-272,4 11-488,-4-2-216,3-7-448,1-5-304,4-6-728,2-5-400,-1-11-1217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7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13 14067,'-4'-2'800,"0"0"-1,1 0 1,-1 1-1,0 0 1,0 0 0,0 0-1,0 0 1,-6 0-1,-33 5 1703,27 0-2093,1 2 0,-1-1 0,-17 11 0,13-6-159,1 1 0,1 1 0,0 1 0,1 1-1,0 0 1,1 1 0,-18 22 0,24-26-226,1 1 1,1 0 0,0 0 0,0 1-1,1 0 1,1 0 0,0 1 0,1-1-1,1 1 1,0 1 0,-4 26 0,7-36-94,1 0-1,0-1 1,0 1 0,0 0 0,1 0 0,0 0 0,0 0 0,0-1 0,0 1 0,1 0 0,-1-1 0,1 1 0,1-1 0,-1 0 0,0 0 0,1 0 0,0 0-1,0 0 1,0 0 0,1-1 0,-1 1 0,1-1 0,0 0 0,0 0 0,0-1 0,0 1 0,0-1 0,0 0 0,1 0 0,-1 0 0,1 0 0,7 1 0,5 1-436,1-1 1,0 0 0,0-2 0,0 0 0,0-1 0,0 0 0,30-6 0,-5-3-253,-1-2 0,0-2 1,-1-2-1,0-1 1,39-23-1,-62 30 582,12-6 121,2 1 0,41-13 0,-66 25 259,1 0 0,-1 0 0,1 0 0,-1 1 0,1 0 0,0 1 0,-1 0 0,1 0 0,0 1 0,-1 0 0,1 0 0,-1 0 0,1 1-1,-1 0 1,0 1 0,8 3 0,-14-5-83,1 0-1,0-1 0,0 1 1,0 0-1,0 1 1,-1-1-1,1 0 0,-1 0 1,1 1-1,-1-1 1,1 1-1,-1-1 0,0 1 1,1 0-1,-1-1 1,0 1-1,0 0 0,-1 0 1,1 0-1,0 0 1,0 0-1,-1 0 0,0 0 1,1 0-1,-1 0 1,0 0-1,0 0 0,0 0 1,0 0-1,0 0 1,0 0-1,-1 0 0,1 0 1,-1 0-1,1 0 0,-1 0 1,0 0-1,0 0 1,0-1-1,0 1 0,-1 2 1,0-1 57,-1 0 0,0 0 0,0 0 1,0 0-1,0 0 0,0-1 0,-1 1 0,1-1 0,-1 0 0,1 0 1,-1 0-1,0-1 0,0 1 0,0-1 0,0 0 0,0 0 1,0 0-1,0-1 0,-8 1 0,6-2-84,0 0 0,1 0 0,-1 0 0,1-1 0,0 0 0,-1 0 0,1 0 0,0 0 0,0-1 0,0 0 0,0 0 0,1-1 0,-1 1 1,1-1-1,0 0 0,0 0 0,0 0 0,1-1 0,-4-5 0,2 3-68,0-1 1,1 1 0,0-1-1,1 0 1,-1-1 0,1 1-1,1-1 1,0 1 0,0-1-1,1 0 1,-1-13 0,2 19-43,-1-1 0,1 1 0,1 0 0,-1 0 0,0 0 0,1 0 0,0 0 0,0-1 0,0 1 1,0 0-1,0 1 0,0-1 0,1 0 0,0 0 0,-1 0 0,1 1 0,0-1 0,0 1 0,0 0 1,1-1-1,-1 1 0,1 0 0,-1 0 0,1 1 0,-1-1 0,1 0 0,0 1 0,0 0 0,0-1 0,0 1 1,0 1-1,0-1 0,0 0 0,0 1 0,1-1 0,-1 1 0,0 0 0,0 0 0,4 0 0,2 1-263,0 0 0,0 1-1,-1 0 1,1 0-1,0 1 1,-1 0-1,1 0 1,-1 1-1,14 8 1,26 22-2467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378 138 12947,'1'8'5401,"-5"14"-3177,-16 0 41,-22 6-49,-15-2-335,-11-15-377,3-11-88,8-13-567,16-13-209,23-21-304,12-5-208,28 0-152,16 8-216,25 25-536,7 17-273,0 25-1023,-7 16-673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11018,'42'39'5361,"-37"-51"-527,-3-4-2378,-1-18-744,-1 0-199,-1-15-1201,1-5-608,-2 1-1393,-1 1-935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27 173 14779,'-24'-100'5075,"23"98"-4909,1 1 0,0-1 1,-1 0-1,1 0 1,0 1-1,0-1 0,0 0 1,0 0-1,0 1 1,0-1-1,1 0 0,-1 0 1,0 1-1,1-1 1,0 0-1,-1 1 0,1-1 1,0 0-1,0 1 1,0-1-1,0 1 0,0-1 1,0 1-1,3-3 1,-1 2-60,0 1 0,0-1 0,0 0 0,0 1 0,1 0 0,-1 0 0,0 0 0,6-1 0,0 0 367,4-2-192,-1 1 1,2 0-1,-1 1 0,0 1 1,26 0-1,-31 2-244,1-1-1,-1 1 0,0 1 1,0-1-1,0 1 1,0 1-1,0 0 0,0 0 1,-1 0-1,12 7 1,-18-9-37,1 1 0,0-1 0,0 1 0,0-1 0,-1 1 0,1-1 0,-1 1 0,1 0 0,-1 0 0,0 0 0,1 0 0,-1 0 0,0 0 0,0 0 0,-1 0 0,1 0 0,0 1 0,-1-1 0,1 0 0,-1 0 0,0 1 0,0-1 0,0 0 0,0 1 0,0-1 0,0 0 0,-1 0 0,1 1 0,-1-1 0,1 0 0,-1 0 0,0 0 0,0 0 0,0 0 0,-2 4 0,-4 4 6,1 0 1,-2-1-1,1 0 1,-1 0-1,-14 12 1,3-5-213,0-1-1,-2 0 1,0-2-1,0 0 1,-1-2 0,-1 0-1,-28 9 1,51-20 163,0 0 1,0 0-1,0 0 0,0 0 1,1 0-1,-1 0 1,0 0-1,0 0 0,0 0 1,0 0-1,0 0 0,0 0 1,0 0-1,0 0 1,0 0-1,0 0 0,0 0 1,0 0-1,0 0 0,0 0 1,0 1-1,0-1 1,0 0-1,0 0 0,0 0 1,0 0-1,0 0 1,0 0-1,0 0 0,0 0 1,0 0-1,0 0 0,0 0 1,0 0-1,0 0 1,0 1-1,0-1 0,0 0 1,0 0-1,0 0 0,0 0 1,0 0-1,0 0 1,0 0-1,0 0 0,0 0 1,0 0-1,15 1-2478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8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13715,'69'59'5169,"-81"-28"-3793,9 4-159,3-5-113,10-9-320,9-5-384,7-3 40,8-11-88,4-2-80,2-3-128,-7-9-112,-7 1-424,-7 1-424,-4-3-1192,-2-3-73</inkml:trace>
  <inkml:trace contextRef="#ctx0" brushRef="#br0" timeOffset="1">59 25 12347,'14'-5'5369,"12"-6"-2977,2 8-927,9-2-17,2 5-760,4 5-352,-4-1-528,-5 3-520,-10 3-1449,-9-1-1983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12659,'0'4'4945,"13"5"-2617,-2-5-975,27-2-281,5-4-136,6-4-1512,3 1-880</inkml:trace>
  <inkml:trace contextRef="#ctx0" brushRef="#br0" timeOffset="1">656 207 11739,'-29'75'5353,"33"-100"-1833,-4-14-2407,0-6-129,7-4-688,-5-3-880,-2 8-1329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11843,'-5'-17'1354,"1"0"0,-4-30 0,8 46-1260,0 0 0,1-1 0,-1 1 0,0 0 0,1-1 0,-1 1 0,1 0 0,-1-1 0,1 1 1,0 0-1,-1 0 0,1-1 0,0 1 0,0 0 0,0 0 0,0 0 0,0 0 0,0 0 0,0 0 0,0 1 1,0-1-1,0 0 0,1 1 0,-1-1 0,0 0 0,0 1 0,1-1 0,-1 1 0,0 0 0,3-1 0,39-2 1645,-40 3-1596,2 0 26,0 0 0,1 0-1,-1 1 1,0 0 0,0 0-1,0 0 1,0 0 0,0 1-1,0 0 1,0 0 0,0 0 0,-1 0-1,8 6 1,-9-5-124,-1-1 0,0 1 1,0 0-1,0 0 0,0-1 0,-1 1 1,1 0-1,-1 1 0,1-1 0,-1 0 0,0 0 1,0 1-1,-1-1 0,1 0 0,-1 1 1,0-1-1,0 1 0,0-1 0,0 0 0,0 1 1,-2 4-1,0 3 6,0 0 1,-1-1-1,-1 1 1,0-1-1,0 0 1,-1 0-1,0 0 1,-1-1-1,-9 13 1,5-9 218,0-1 0,-1-1 0,0 0 0,-1 0 0,0-1 1,-14 9-1,26-19-244,0 0 0,-1 1-1,1-1 1,0 0 0,0 0 0,-1 0 0,1 1 0,0-1 0,0 0 0,-1 0 0,1 0 0,0 0 0,-1 0 0,1 0 0,0 0 0,0 0 0,-1 1 0,1-1-1,0 0 1,-1 0 0,1 0 0,0-1 0,-1 1 0,1 0 0,0 0 0,0 0 0,-1 0 0,1 0 0,0 0 0,-1 0 0,1 0 0,0-1 0,0 1 0,-1 0-1,1 0 1,0-1-15,0 1-1,0-1 1,0 1-1,1 0 0,-1-1 1,0 1-1,0 0 0,0-1 1,1 1-1,-1 0 1,0-1-1,1 1 0,-1 0 1,0 0-1,0-1 0,1 1 1,-1 0-1,1 0 1,-1 0-1,0-1 0,1 1 1,-1 0-1,0 0 1,1 0-1,-1 0 0,1 0 1,-1 0-1,0 0 0,1 0 1,-1 0-1,1 0 1,0 0-1,5-1-12,0 0 0,1 1 1,0 0-1,-1 0 0,0 1 0,1-1 1,-1 1-1,1 1 0,-1-1 0,0 1 0,9 4 1,2 3-299,0 0 1,23 17 0,-32-19 142,1 0 0,0-1 0,0-1 0,0 1 0,1-2 0,0 1 0,0-1 0,0-1 0,0 1-1,0-2 1,1 0 0,12 2 0,6-8 1,-24 2 177,-1 2-1,1-1 1,-1 0 0,1 1-1,0 0 1,4 0-1,-8 0 14,-1 0 0,1 0 0,-1-1 0,0 1 0,1 0 0,-1 0 0,0-1 0,1 1 0,-1 0 0,0-1 0,0 1 0,1 0 0,-1-1 0,0 1 0,0 0 0,0-1 0,1 1 0,-1 0 0,0-1 0,0 1 0,0-1 0,0 1 0,0-1 0,0 1 0,0 0 0,0-1 0,0 1 0,0-1 0,0 1 0,0-1 0,1-4 39,2-6-31,0 0 0,1 1 0,0-1 0,1 1 0,0-1-1,1 2 1,0-1 0,8-9 0,4-7 49,14-28 202,-24 39-94,0 0 1,2 1 0,-1 0-1,1 1 1,1 0-1,17-15 1,-28 27-176,0 1-1,1 0 1,-1-1 0,1 1 0,-1-1-1,1 1 1,-1 0 0,1 0-1,0-1 1,-1 1 0,1 0-1,-1 0 1,1 0 0,0-1 0,-1 1-1,1 0 1,-1 0 0,1 0-1,0 0 1,-1 0 0,1 0 0,0 0-1,-1 1 1,1-1 0,-1 0-1,1 0 1,0 0 0,-1 1-1,1-1 1,-1 0 0,1 0 0,-1 1-1,1-1 1,-1 1 0,1-1-1,-1 0 1,1 1 0,-1-1 0,0 1-1,1-1 1,-1 1 0,0-1-1,1 1 1,-1-1 0,1 2-1,11 32 110,-10-24-53,9 20-466,1-1 1,31 55-1,15 4-4685,-38-61 682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09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16235,'16'0'5946,"20"-2"-4754,19 0-400,18 2-344,-1-1-848,-3 1-1968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12315,'16'-32'2042,"24"-37"1,-36 65-1871,0 0 0,-1 0 1,1 1-1,0 0 1,1 0-1,-1 0 1,1 0-1,-1 1 0,1-1 1,0 1-1,0 1 1,0-1-1,0 1 1,0-1-1,0 1 1,0 1-1,1-1 0,-1 1 1,0 0-1,0 0 1,0 1-1,11 1 1,-14-2-133,0 0 0,1 1 0,-1-1 0,0 0 0,0 1 0,0 0 0,1-1 0,-1 1 0,0 0 0,0 0 0,0 0 0,0 0 0,0 1 0,-1-1 0,1 0 0,0 1 0,0 0 0,-1-1 0,1 1 0,-1 0 1,0 0-1,1-1 0,-1 1 0,0 0 0,1 4 0,-1-3-24,0 0 1,-1 0-1,1 1 1,-1-1-1,0 0 1,0 0-1,0 1 1,0-1-1,-1 0 0,0 0 1,1 0-1,-1 1 1,0-1-1,0 0 1,-1 0-1,1 0 1,-4 4-1,-7 11 69,-1-1 0,-2 0 0,1-1 0,-23 18 0,9-7 42,-58 55 811,85-81-921,1-1-1,0 0 1,-1 1 0,1-1 0,0 1 0,-1-1-1,1 1 1,0-1 0,0 1 0,0-1-1,0 1 1,-1 0 0,1-1 0,0 1 0,0-1-1,0 1 1,0-1 0,0 1 0,0-1-1,0 1 1,1-1 0,-1 1 0,0-1-1,0 1 1,0 0 0,0-1 0,1 1 0,-1-1-1,0 0 1,1 1 0,-1-1 0,0 1-1,1-1 1,-1 1 0,0-1 0,1 0-1,-1 1 1,1-1 0,-1 0 0,1 1 0,-1-1-1,1 0 1,-1 0 0,1 1 0,-1-1-1,1 0 1,29 12 16,-26-11-9,40 12-211,2-3-1,47 6 0,-28-6-413,-49-7 305,-1-1 0,1 0 0,16-1 0,-27-1-12,1-1 0,-1 1-1,0-1 1,0 0-1,0-1 1,0 1 0,-1-1-1,1 0 1,0 0 0,-1 0-1,1-1 1,-1 0-1,5-3 1,-1-3-2166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14731,'6'0'6009,"9"-2"-4016,13 2-761,6 3-8,13 7-832,7 5-536,-6-6-1048,1-1-688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8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3 206 14507,'-2'2'5473,"13"-2"-3864,6-10-161,5-12-248,17-4-208,-8-10-504,13-3-263,5 5-1018,-7-7-783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57 276 15299,'2'30'5994,"-9"-49"-3498,-2-9-664,1-17-503,-2-4-297,-2-6-960,4 4-584,5 19-984,1 6-753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99 12419,'30'-6'2168,"55"-6"1,-83 12-2077,-1 0 1,1-1-1,-1 1 1,0 0-1,1 0 1,-1 1-1,1-1 1,-1 0-1,1 0 1,-1 1-1,0-1 1,1 1-1,-1-1 0,1 1 1,-1-1-1,0 1 1,0 0-1,1 0 1,-1 0-1,0 0 1,0 0-1,0 0 1,0 0-1,0 0 1,0 0-1,0 0 1,-1 0-1,1 1 1,0-1-1,-1 0 1,1 1-1,-1-1 1,1 0-1,-1 1 1,1-1-1,-1 1 1,0-1-1,0 1 1,0-1-1,0 0 1,0 1-1,0-1 1,0 1-1,-1 1 1,0 1 213,1 0 0,-2 0 0,1 0 1,0 0-1,-1 0 0,0 0 0,0-1 1,0 1-1,0 0 0,0-1 0,-1 0 0,-4 5 1,1-4-6,0 1 0,-1-1 1,1 0-1,-1 0 0,0-1 1,-1 1-1,1-2 0,-1 1 1,1-1-1,-1 0 0,1-1 1,-1 0-1,-13 1 0,16-3-229,0 1 0,0 0 0,0-1 0,1 0 0,-1 0-1,0 0 1,1-1 0,-1 0 0,0 0 0,1 0-1,0 0 1,0 0 0,0-1 0,0 0 0,0 0 0,0 0-1,0-1 1,1 1 0,0-1 0,0 1 0,0-1 0,0 0-1,-2-5 1,2 3-85,1 0 1,-1 1-1,1-1 0,0-1 0,1 1 1,0 0-1,0 0 0,0 0 0,1-1 0,-1 1 1,2 0-1,-1-1 0,3-10 0,-3 14-68,1 0-1,0 0 1,0 0 0,0 0-1,0 0 1,1 0-1,-1 1 1,1-1-1,0 0 1,-1 1 0,1-1-1,0 1 1,1 0-1,-1 0 1,0 0-1,0 0 1,1 0 0,0 0-1,-1 1 1,1-1-1,0 1 1,0 0 0,-1 0-1,1 0 1,0 0-1,0 0 1,0 0-1,0 1 1,0 0 0,1 0-1,3 0 1,1 0-370,-1 1-1,1 0 1,-1 1 0,0-1 0,1 2 0,-1-1 0,0 1 0,0 0 0,0 0-1,10 8 1,29 20-5039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2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10842,'7'57'13878,"-5"-75"-11330,-4-28-1159,0 21-875,1-1-1,2 1 0,6-47 1,-7 69-513,0 1 0,0 0-1,1 0 1,-1 0 0,1 0 0,-1 0 0,1 0 0,0 0 0,0 0 0,0 0 0,0 0 0,0 0 0,0 0 0,1 0 0,-1 1 0,1-1 0,-1 0 0,1 1 0,0 0 0,-1-1 0,1 1 0,0 0 0,0 0 0,0 0 0,0 0 0,0 0 0,0 0 0,0 1 0,0-1 0,0 1 0,0-1 0,0 1-1,1 0 1,-1 0 0,0 0 0,0 0 0,0 0 0,1 0 0,-1 1 0,0-1 0,0 1 0,0-1 0,4 3 0,4 1-98,1 0 0,-1 1 1,-1 1-1,1 0 0,-1 0 0,0 1 0,11 10 0,26 34-707,-38-40 624,1-1 0,0 1-1,0-2 1,1 0 0,0 0-1,1 0 1,0-1 0,20 10-1,-30-17 195,-1-1-1,1 1 0,0-1 1,0 0-1,-1 0 1,1 1-1,0-1 1,0 0-1,0 0 0,0 0 1,-1 0-1,1 0 1,0 0-1,0 0 1,0 0-1,-1 0 0,1-1 1,0 1-1,0 0 1,-1 0-1,1-1 1,0 1-1,0-1 0,-1 1 1,1 0-1,0-1 1,-1 1-1,1-1 1,0 0-1,-1 1 0,1-1 1,-1 1-1,1-1 1,-1 0-1,1 1 1,-1-1-1,0 0 0,1 0 1,-1 1-1,0-1 1,0 0-1,1 0 1,-1 0-1,0 1 0,0-1 1,0 0-1,0-1 1,1-41 689,-1 42-696,-1-14 64,0 0-1,2 1 0,-1-1 1,2 0-1,0 0 0,1 1 1,0-1-1,1 1 1,1 0-1,0 0 0,1 0 1,12-19-1,-16 30-146,0 0 0,0 1 0,0 0 0,1-1 0,0 1 1,-1 0-1,1 0 0,0 0 0,0 1 0,0-1 0,0 1 0,0 0 0,0-1 0,0 1 0,1 1 0,3-2 0,-5 2-183,1 0-1,-1 0 0,0 0 0,1 0 1,-1 0-1,0 0 0,1 1 0,-1-1 1,0 1-1,1 0 0,-1-1 1,0 1-1,0 0 0,0 0 0,3 2 1,12 8-2231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11042,'38'103'4953,"-46"-71"-1712,8 1-1929,6-1 41,12-6-249,10 2-280,9-4-408,4-4-112,1-10-120,-5-9-128,-7-1-384,-4-16-328,-10 0-936,3 3-569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21:1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13107,'16'3'5081,"18"0"-3385,12-3-487,6 0-273,2 0-392,3 0-1312,-10 0-673</inkml:trace>
  <inkml:trace contextRef="#ctx0" brushRef="#br0" timeOffset="1">1 219 12467,'14'0'5441,"14"0"-2417,19-7-1815,10-4 15,5-2-568,-1-4-544,-15 9-1120,-7 0-816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3:24.8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91 124 8698,'18'-11'3539,"-17"11"-3468,1 0 0,-1 0 0,0-1 0,1 1 0,-1-1 0,0 0 1,1 1-1,-1-1 0,0 0 0,0 0 0,0 1 0,0-1 0,0 0 0,0 0 0,0 0 0,0-1 0,0 1 1,0 0-1,0 0 0,-1 0 0,1-1 0,0 1 0,-1 0 0,1-1 0,-1 1 0,1-2 0,-23 45 1912,-9 13-1912,-19 33-78,44-77-39,1 0-1,1 1 0,-1 0 1,2 0-1,-4 18 0,4-16-165,3-10-168,7-12 108,-2 2 252,96-99 93,-66 70 145,27-28 280,-17 15 130,63-51 1,-84 85-551,-24 14-76,1 0 0,-1 0 0,0 1-1,0-1 1,0 0 0,1 0 0,-1 0 0,0 1 0,0-1-1,0 0 1,1 0 0,-1 1 0,0-1 0,0 0 0,0 0-1,0 1 1,0-1 0,0 0 0,0 0 0,1 1 0,-1-1-1,0 0 1,0 0 0,0 1 0,0-1 0,0 0-1,0 1 1,0-1 0,0 0 0,-1 0 0,1 1 0,0-1-1,0 0 1,0 1 0,0-1 0,0 0 0,0 0 0,0 1-1,-1-1 1,1 0 0,0 1 0,-25 44 123,21-37-106,-26 42 69,-56 105-477,78-138 261,0 2-1,2-1 1,0 1 0,1 0-1,0 0 1,-2 35 0,7-54 121,0 0 0,0 0 0,0 1 1,0-1-1,0 0 0,0 0 0,0 0 0,0 0 1,0 1-1,0-1 0,0 0 0,0 0 1,0 0-1,0 1 0,0-1 0,0 0 0,1 0 1,-1 0-1,0 0 0,0 0 0,0 1 0,0-1 1,0 0-1,0 0 0,1 0 0,-1 0 0,0 0 1,0 0-1,0 0 0,0 1 0,0-1 0,1 0 1,-1 0-1,0 0 0,0 0 0,0 0 0,0 0 1,1 0-1,-1 0 0,0 0 0,0 0 1,0 0-1,1 0 0,-1 0 0,13-5-119,24-18 137,-23 13-8,163-113 688,-134 92-472,-41 29-213,-1 1 1,1 0-1,0 0 0,-1 0 1,1 0-1,0 0 1,0 0-1,0 1 0,-1-1 1,1 1-1,0-1 0,0 1 1,0 0-1,3-1 1,-4 2-6,-1-1 0,0 0 0,0 0 0,1 0 0,-1 0 1,0 0-1,0 0 0,0 0 0,1 1 0,-1-1 0,0 0 0,0 0 1,0 0-1,1 1 0,-1-1 0,0 0 0,0 0 0,0 0 1,0 1-1,0-1 0,1 0 0,-1 0 0,0 1 0,0-1 1,0 0-1,0 0 0,0 1 0,0-1 0,0 0 0,0 0 1,0 1-1,0-1 0,0 0 0,0 1 0,-9 17 68,-87 137 360,12-17-195,82-136-231,-13 20 6,1 1 0,-18 38-1,32-61-15,0 0-1,-1 0 0,1 1 0,0-1 1,0 0-1,-1 0 0,1 1 0,0-1 0,0 0 1,0 1-1,-1-1 0,1 0 0,0 0 1,0 1-1,0-1 0,0 0 0,0 1 0,0-1 1,0 0-1,0 1 0,0-1 0,0 1 1,0-1-1,0 0 0,0 1 0,0-1 0,0 0 1,0 1-1,0-1 0,0 0 0,0 0 1,1 1-1,-1-1 0,0 0 0,0 1 0,0-1 1,1 0-1,-1 0 0,0 1 0,0-1 1,1 0-1,-1 0 0,0 1 0,0-1 0,1 0 1,-1 0-1,0 0 0,1 0 0,-1 1 1,0-1-1,1 0 0,-1 0 0,0 0 0,1 0 1,-1 0-1,0 0 0,1 0 0,17-8-461,4-14-150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23:26.05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96 223 7842,'-5'0'420,"-1"0"-1,1 0 1,0 0 0,0 0 0,0 1 0,-1 0 0,1 0 0,0 0-1,0 1 1,0-1 0,0 1 0,1 0 0,-1 1 0,1-1 0,-1 1 0,1 0-1,-8 6 1,77-58 2528,-2-1-2505,104-62 0,-108 69-448,-60 44 6,-1 1 0,1-1-1,0 1 1,0-1 0,0 1 0,0-1 0,0 1-1,0-1 1,0 1 0,0 0 0,0 3-1,-4 8-12,-237 482-672,152-323 1270,127-202-506,237-198-16,-149 134-46,-125 94-19,0 0 0,0 0-1,1 0 1,-1 0 0,0 0-1,0 0 1,0 0 0,0 0-1,1 0 1,-1 0 0,0 0-1,0 0 1,0 0 0,1 0-1,-1 0 1,0 0 0,0 0-1,0 0 1,1 0 0,-1 0-1,0 0 1,0 0 0,0 0-1,1 0 1,-1 0 0,0 1-1,0-1 1,0 0-1,0 0 1,0 0 0,1 0-1,-1 0 1,0 1 0,0-1-1,0 0 1,0 0 0,0 0-1,0 0 1,0 1 0,1-1-1,4 14 0,-1 14 39,-3-18-23,-2-1 0,1 0-1,-1 1 1,-1-1 0,0 0-1,0 0 1,0 0-1,-1 0 1,-1 0 0,0 0-1,0-1 1,0 0 0,-9 11-1,13-17-17,-1-1-1,0 0 1,1 1 0,-1-1-1,1 1 1,-1-1 0,1 1-1,0-1 1,0 1 0,0-1-1,0 1 1,0 0 0,0-1-1,0 4 1,5 0-55,5-12 4,51-89-573,22-29-668,-85 143 1665,0-1 0,-5 22 0,4-23-546,-1-1 0,0 1 0,-12 26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49 435 13755,'-12'-2'1190,"-15"-6"1207,26 8-2321,1-1-1,-1 0 1,0 1-1,1-1 1,-1 1-1,0-1 1,1 0-1,-1 1 1,1-1-1,-1 0 1,1 0 0,0 0-1,-1 1 1,1-1-1,0 0 1,-1 0-1,1 0 1,0 0-1,0 0 1,0 1-1,0-1 1,0 0-1,0 0 1,0 0 0,0 0-1,0 0 1,0 0-1,0 1 1,1-2-1,6-43 1336,-2 0 0,0-72-1,-3 22 682,21 135-1042,-15-23-980,5 11 8,2 0 1,18 25-1,-28-46-75,-1-1 0,1 1 0,1-1 0,-1 0 0,1-1 0,0 0 0,1 0 0,-1 0 0,1-1 0,0 1 0,0-2 0,0 1 0,9 2 0,-13-5 8,0 0 0,0 0 0,0 0 1,0-1-1,0 1 0,0-1 0,0 0 1,1 0-1,-1 0 0,0-1 1,0 1-1,0-1 0,0 1 0,0-1 1,0 0-1,0 0 0,0 0 1,0-1-1,0 1 0,-1-1 0,1 0 1,-1 1-1,1-1 0,-1 0 1,1 0-1,-1-1 0,0 1 0,0 0 1,0-1-1,0 0 0,-1 1 1,1-1-1,-1 0 0,1 0 0,-1 1 1,0-1-1,0-4 0,4-7 203,-1-1 1,-1 0-1,-1 0 0,0 0 0,-1-1 1,-1-16-1,-1-6 202,-1 22-246,2 0 0,0 0 0,1 0 0,3-17 0,-4 32-164,1-1 0,-1 0 0,1 1 0,0-1 0,0 0 0,0 1 0,-1-1 0,2 1 0,-1-1 0,0 1 0,0 0 0,0-1 0,1 1 0,-1 0 0,0 0 1,1 0-1,-1 0 0,1 0 0,-1 0 0,1 1 0,0-1 0,-1 0 0,1 1 0,0-1 0,0 1 0,-1 0 0,1-1 0,0 1 0,0 0 0,0 0 1,-1 0-1,1 0 0,2 1 0,4 0-58,0 0 0,0 1 0,-1 0 0,1 0 0,-1 0 0,11 6 0,1 2-500,-1 2-1,18 14 0,-22-16-257,-1 0 0,2 0 0,-1-2 0,25 11 0,-7-2-258,-27-14 1066,0 0 1,0-1 0,1 1 0,-1-1-1,9 3 1,-14-5 56,0 0-1,0 0 1,0 0 0,0 0-1,0 0 1,0 0 0,-1 0 0,1 0-1,0 0 1,0 0 0,0 0-1,0 0 1,0 0 0,0 0-1,0 0 1,0 0 0,-1 0 327,1 1-327,0-1 0,0 0 0,0 0-1,0 0 1,0 0 0,0 0-1,0 0 1,0 0 0,0 0-1,0 0 1,0 0 0,0 0-1,0 1 1,0-1 0,0 0-1,0 0 1,0 0 0,0 0-1,0 0 1,0 0 0,0 0-1,0 0 1,0 0 0,0 0 0,0 1-1,0-1 1,0 0 0,0 0-1,0 0 1,0 0 0,0 0 109,1 0-110,-16 6 3178,-8 4-2370,-35 22 8,56-31-841,-1 0 0,1 0 0,0-1 0,0 1 0,-1 0 0,1-1 0,-1 0 0,1 0 0,0 0 0,-1 0 0,1 0 0,-1 0 0,1 0 0,0-1 0,-1 1 0,1-1 0,0 0 0,0 0 0,-1 1 0,1-1 0,0-1 0,0 1 0,0 0 0,0-1 0,0 1 0,0-1 0,1 1 0,-1-1 0,0 0 0,-1-2 0,-1-1-20,1-1 1,0 1 0,0 0 0,0-1-1,1 0 1,0 0 0,0 0 0,0 0-1,0-8 1,1 10-12,1 1-1,-1-1 1,1 1-1,0-1 0,1 1 1,-1-1-1,0 0 1,1 1-1,0 0 1,0-1-1,0 1 1,0-1-1,1 1 1,-1 0-1,4-5 1,-4 7-40,1-1-1,-1 0 1,1 1-1,-1-1 1,1 1 0,0 0-1,0-1 1,0 1 0,0 0-1,0 0 1,0 0 0,0 1-1,0-1 1,0 0-1,0 1 1,1-1 0,-1 1-1,0 0 1,0 0 0,1-1-1,-1 2 1,0-1 0,0 0-1,1 0 1,3 2-1,8 2-804,1 1 0,0 1 0,-1 0 0,19 12 0,17 12-2722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132 342 13715,'96'40'9434,"-99"-46"-7250,-1-11-271,1-15-665,-2-10-376,-1-14-672,1 4-512,-8-1-1200,-3 2-761,-4 14 217</inkml:trace>
  <inkml:trace contextRef="#ctx0" brushRef="#br0" timeOffset="1">67 7 14075,'-67'-7'6185,"105"17"-2584,19-4-2537,4-4-239,1-2-505,-2-5-480,2 8-1353,-5-1-871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1 390 13331,'4'-1'585,"1"0"1,0 0-1,0-1 1,-1 0-1,1 0 0,0 0 1,-1 0-1,0-1 1,0 0-1,5-3 0,-4 1-136,1 0 0,-1-1 0,0 0-1,0 0 1,7-12 0,0-4-73,-2 0 1,-1-1-1,8-26 0,-9 23 476,2-7-303,-2-1 0,6-42 0,-14 72-506,6-17 209,-1 13-46,1 13 145,-2 4-406,-1 1 0,-1 1-1,1-1 1,-2 0 0,2 19-1,2 13-517,1-10-524,2 1 1,14 33 0,1-4-1377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13:05:59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1 418 10378,'11'-1'4365,"9"5"-2973,-4 0-521,105 20 2338,-63-11-2595,1-2-1,0-3 0,64 1 1,154-21-235,-234 8-312,0-3 1,0-1-1,-1-2 1,56-21-1,-88 27-41,-1 0-1,1-1 1,-1 0-1,0 0 1,-1-1 0,15-12-1,-19 14-15,0 0 1,0-1-1,0 1 0,-1-1 0,0 0 0,0 0 0,0-1 1,0 1-1,-1 0 0,0-1 0,0 0 0,-1 1 0,2-9 0,0-19 48,0 1-1,-5-53 0,3-31-1392,3 90 37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1353 53 15147,'-86'-43'6034,"112"42"-3778,1-3-1192,19 4-752,16 2-136,3-5-744,5 0-520,-2 4-872</inkml:trace>
  <inkml:trace contextRef="#ctx0" brushRef="#br0" timeOffset="1">1 517 16203,'42'-3'6146,"34"-3"-3706,71-7-1568,22-12 129,57-4 111,16-8-200,8 2-600,-1 8-152,-41 12-312,-29 10-200,-79 9-848,-33 5-665,-67 11-1135,-31-2-649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491 13 10730,'1'2'599,"-1"1"1,0-1-1,0 0 0,1 0 0,-1 1 0,1-1 0,0 0 0,-1 0 0,1 0 1,0 0-1,0 0 0,1 0 0,1 3 0,0-2-331,0 0 0,0 0 0,0 0 0,0-1 1,1 1-1,6 3 0,0-1-207,0 0 1,0-1-1,1-1 0,19 4 1,-15-4 88,0-1 0,1-1 0,-1 0 0,1-2 0,0 1 0,-1-2 0,1 0 0,-1-1 0,18-6 0,-4-1 144,0-1 0,0-1-1,43-27 1,-68 36-316,13-4 757,-14 11-162,-7 11-89,0-2-331,-33 83 536,-25 111-1,55-175-700,1 0 0,2 1-1,0-1 1,3 1-1,0 0 1,3-1-1,8 59 1,-8-82 2,0-1 0,0 1 0,1-1 0,0 0 0,0 1 0,1-1 0,5 8 0,-7-13 7,-1-1 1,1 0-1,0 0 0,0 1 0,1-1 0,-1 0 1,0-1-1,1 1 0,-1 0 0,1-1 0,0 1 1,-1-1-1,1 0 0,0 0 0,0 0 0,0 0 1,0-1-1,0 1 0,0-1 0,0 1 0,0-1 1,0 0-1,3-1 0,6 0 6,0 0-1,0-2 0,17-4 1,-24 6-10,-1-1 0,0 1 0,0-1 0,0 0 0,-1 0 1,1 0-1,0 0 0,-1-1 0,1 1 0,-1-1 0,0 0 0,0 0 0,4-6 0,-7 9 16,1-1-1,-1 1 0,0-1 0,0 0 0,0 1 0,0-1 0,0 0 1,-1 1-1,1-1 0,0 0 0,0 1 0,0-1 0,0 1 0,-1-1 1,1 0-1,0 1 0,-1-1 0,1 1 0,0-1 0,-1 1 0,1-1 1,-1 1-1,1-1 0,-1 1 0,1-1 0,-1 1 0,1 0 0,-1-1 1,1 1-1,-1 0 0,1-1 0,-1 1 0,0 0 0,1 0 0,-1 0 1,0-1-1,-29-9 460,-21 0 311,0 2 1,-99-2-1,86 7-498,-410-1 449,254 6-4148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33 109 16347,'-32'-68'5882,"43"66"-4586,15 1-608,21-1-128,5 2-48,15 3-312,6-3-344,-15-8-920,3-5-520,-16-5-1185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1101 11707,'-3'5'5593,"-5"4"-1320,40-30-2993,28-26-104,51-47-128,19-25-175,31-30-353,6-6-192,-3-1-216,-4 15-88,-42 34-528,-23 25-457,-55 51-1439,-28 18-537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208 324 10986,'1'7'668,"-1"0"-1,0 0 0,-1-1 0,1 1 0,-1 0 1,-1-1-1,1 1 0,-1 0 0,0-1 1,-1 0-1,1 0 0,-1 0 0,-1 0 0,-4 7 1,6-10-504,0 0 1,0 0-1,-1-1 0,1 1 1,-1-1-1,0 0 1,1 1-1,-1-1 0,0 0 1,0-1-1,0 1 1,-1-1-1,1 1 1,0-1-1,-1 0 0,1 0 1,0 0-1,-1-1 1,1 1-1,-1-1 0,1 0 1,-1 0-1,1 0 1,-1 0-1,1-1 1,-1 1-1,1-1 0,-7-2 1,6 1-77,0 0 1,0-1-1,0 0 1,0 0 0,0 0-1,1 0 1,-1 0-1,1-1 1,0 1-1,0-1 1,0 0-1,0 0 1,1 0 0,0 0-1,0-1 1,0 1-1,-2-5 1,-1-7-48,0-1 1,0 1 0,-2-24-1,5 30-156,1 1 0,1 0 0,0 0 0,0-1-1,1 1 1,0 0 0,4-17 0,-5 24 15,1 0 0,0 0 0,0 0 0,-1 0 0,2 0 1,-1 0-1,0 1 0,0-1 0,0 0 0,1 1 0,-1-1 0,1 1 0,0-1 0,-1 1 1,1 0-1,2-2 0,-2 2-61,1 1 0,-1-1 0,1 0 1,-1 1-1,1 0 0,-1-1 0,1 1 0,-1 0 1,1 0-1,-1 0 0,1 1 0,-1-1 0,1 1 0,-1-1 1,1 1-1,4 2 0,11 5-859,0 1-1,-1 0 1,0 1-1,0 1 1,-2 1-1,1 0 1,-1 1-1,-1 1 1,24 29-1,-34-38 1213,-1 1 0,1-1 1,-1 1-1,-1-1 0,3 7 0,-4-11-20,-1 0 1,1-1-1,-1 1 0,0 0 0,1 0 1,-1-1-1,0 1 0,0 0 0,1 0 1,-1 0-1,0 0 0,0-1 0,0 1 1,0 0-1,0 0 0,0 0 0,0 0 1,0 0-1,-1-1 0,1 1 0,0 0 1,0 0-1,-1 0 0,1-1 1,-1 1-1,1 0 0,0 0 0,-1-1 1,1 1-1,-1 0 0,0-1 0,1 1 1,-1-1-1,1 1 0,-1-1 0,0 1 1,0-1-1,1 1 0,-1-1 0,0 0 1,0 1-1,1-1 0,-1 0 1,-2 1-1,2-1 5,0 0-1,0-1 1,-1 1 0,1 0-1,0 0 1,-1-1 0,1 1 0,0-1-1,0 1 1,-1-1 0,1 0-1,0 1 1,0-1 0,0 0 0,0 0-1,0 0 1,0 0 0,0 0-1,0 0 1,1 0 0,-1 0 0,-1-2-1,-13-31 1486,13 21-1485,0 0 0,1 1-1,0-1 1,1 0 0,1 0 0,0 1-1,1-1 1,0 0 0,6-19 0,-3 16-137,1-1 1,1 1-1,0 1 1,1-1-1,0 1 1,19-24-1,-22 33-39,0 0-1,1 0 0,0 1 0,0 0 1,0 0-1,0 1 0,1 0 0,0 0 1,-1 0-1,9-2 0,-11 4-14,-1 1-1,1 0 1,-1 0-1,1 0 1,0 1 0,-1-1-1,1 1 1,0 0-1,-1 0 1,1 0-1,0 0 1,-1 1-1,1 0 1,-1-1-1,1 1 1,-1 0 0,1 1-1,-1-1 1,1 1-1,-1-1 1,0 1-1,0 0 1,4 4-1,-4-3-9,0 0 1,-1 0-1,0 0 0,0 0 0,0 1 0,0-1 0,0 1 0,-1-1 0,1 1 0,-1 0 0,0-1 0,0 1 0,0 0 0,-1 0 1,1 0-1,-1 0 0,0 0 0,0 0 0,0 0 0,-1 0 0,0 0 0,1-1 0,-1 1 0,-1 0 0,1 0 0,-3 4 0,-1 5-15,-1 0 0,0 0-1,-1-1 1,-1 0 0,0 0-1,-10 11 1,11-15 125,-1-1 1,1 0-1,-1 0 0,-1-1 1,1 0-1,-1 0 0,0-1 1,0 0-1,-1-1 0,1 0 1,-20 5-1,29-9-67,0 0 0,0 0 0,0 0 0,-1 0 0,1 0 0,0 0 0,0 0 1,0 0-1,0 0 0,0 0 0,0 0 0,-1 0 0,1 0 0,0 0 0,0 0 0,0 0 0,0 0 0,-1 0 0,1 0 0,0 0 0,0 0 0,0 0 0,0 0 1,0 0-1,0 0 0,-1 0 0,1 0 0,0 0 0,0 0 0,0 0 0,0 0 0,0 0 0,0 1 0,0-1 0,-1 0 0,1 0 0,0 0 0,0 0 0,0 0 0,0 0 1,0 1-1,0-1 0,0 0 0,0 0 0,0 0 0,0 0 0,0 0 0,0 1 0,0-1 0,0 0 0,0 0 0,0 0 0,0 0 0,0 0 0,0 1 0,0-1 0,0 0 1,0 0-1,0 0 0,12 3 292,23-1-291,118 11-1458,-50 2-2372,-51-6 858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53 233 12739,'35'-4'4514,"-34"1"-4183,0 1 0,0-1 0,0 1 0,0-1 1,-1 1-1,0-1 0,1 0 0,-1 1 0,0-1 0,0 0 0,0 1 0,-1-1 0,0-4 0,0 0 393,2-15 604,-2 0 0,0 0 0,-2 0 1,0 0-1,-12-39 0,15 61-1307,0 0 1,0 0-1,0-1 0,0 1 0,0 0 0,-1-1 1,1 1-1,0 0 0,0 0 0,0-1 0,0 1 1,0 0-1,0-1 0,0 1 0,0 0 0,0-1 1,1 1-1,-1 0 0,0 0 0,0-1 0,0 1 1,0 0-1,0-1 0,0 1 0,1 0 0,-1 0 1,0 0-1,0-1 0,0 1 0,1 0 0,-1 0 1,0-1-1,0 1 0,1 0 0,-1 0 0,0 0 1,0 0-1,1 0 0,-1-1 0,0 1 0,0 0 1,1 0-1,-1 0 0,0 0 0,1 0 0,-1 0 1,0 0-1,1 0 0,22 6 188,22 15-254,-33-14 51,-1 0 0,1 1 0,-2 0 1,1 1-1,-1 0 0,13 15 0,-22-23-7,0 0 0,0 1 0,-1-1 0,1 0 0,0 1 0,-1-1 0,1 0 0,-1 1 0,1-1 0,-1 1 0,0-1 0,1 1 0,-1-1 0,0 1 0,0-1 0,0 1 0,0-1 0,0 1 0,-1-1 0,1 1 0,0-1 0,-1 0 0,1 1 0,-1-1 0,1 1 0,-1-1 0,0 0 0,1 1 0,-1-1 0,0 0 0,0 0-1,0 0 1,0 0 0,0 1 0,0-2 0,0 1 0,-2 1 0,-3 3 7,-1-1 0,0 0 0,0 0-1,0 0 1,-12 3 0,2-1-97,0-1 0,-1-1 0,0-1 0,0-1 0,0 0 0,0-1 0,-20-2 0,32 1-69,3 0-1531,5-2 772,10-1-753,-12 3 1557,27-6-3626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36 288 17204,'-3'-16'6897,"-7"-10"-4200,5-19-1761,-3-11-240,2 4-376,6 8-216,-3 14-984,6 13-712,10 16-1529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38 226 13003,'-10'88'5005,"10"-88"-4795,0 1 0,0-1 1,0 1-1,0-1 0,0 1 0,0 0 0,0-1 1,0 1-1,-1-1 0,1 1 0,0-1 1,0 1-1,-1-1 0,1 1 0,0-1 1,-1 1-1,1-1 0,0 1 0,-1-1 1,1 0-1,-1 1 0,1-1 0,-1 1 0,-7-7 1565,-1-13-683,7 5-612,1 1 0,0-1-1,1 0 1,2-17 0,-1 12-206,0 2-77,0-3 132,6-37 1,-7 56-327,0 0 1,0 1-1,0-1 1,1 1-1,-1-1 1,0 0-1,0 1 1,0-1 0,1 1-1,-1-1 1,0 1-1,1-1 1,-1 1-1,0-1 1,1 1-1,-1-1 1,1 1-1,-1 0 1,1-1-1,-1 1 1,1 0-1,-1-1 1,1 1-1,-1 0 1,1-1-1,0 1 1,-1 0-1,1 0 1,-1 0-1,1 0 1,0 0-1,-1 0 1,1 0-1,-1 0 1,1 0-1,0 0 1,-1 0-1,1 0 1,-1 0-1,1 0 1,0 0-1,-1 0 1,1 1-1,-1-1 1,1 0-1,-1 1 1,1-1-1,-1 0 1,2 1-1,27 22 18,-26-20-21,27 25-11,-16-13-6,1 0-1,1-2 1,0 0-1,1-1 1,21 12-1,-37-23 21,-1-1 0,0 0 1,1 1-1,-1-1 0,1 0 0,-1 1 0,1-1 1,0 0-1,-1 1 0,1-1 0,-1 0 0,1 0 0,0 0 1,-1 0-1,1 0 0,-1 0 0,1 0 0,0 0 1,-1 0-1,1 0 0,-1 0 0,1 0 0,0 0 1,-1 0-1,1 0 0,-1-1 0,1 1 0,-1 0 1,1 0-1,0-1 0,-1 1 0,1 0 0,-1-1 0,1 1 1,-1-1-1,0 1 0,1 0 0,-1-1 0,1 1 1,-1-1-1,0 1 0,1-1 0,-1 0 0,0 1 1,0-1-1,0 1 0,1-1 0,-1 1 0,0-1 1,0 0-1,0 1 0,0-1 0,0 1 0,0-1 0,0 0 1,0 1-1,0-1 0,0 0 0,0 1 0,-1-1 1,-9-47 506,7 35-432,-9-62 337,11 69-431,-1-2 7,0 1 0,0-1 0,1 0 0,-1-8 0,2 15-59,0-1 0,0 1 0,0 0 1,0 0-1,0-1 0,0 1 0,1 0 0,-1 0 1,0-1-1,1 1 0,-1 0 0,0 0 0,1 0 1,0-1-1,-1 1 0,1 0 0,0 0 0,-1 0 1,1 0-1,0 0 0,0 0 0,0 0 0,0 1 1,0-1-1,0 0 0,0 0 0,0 1 0,0-1 1,0 0-1,1 1 0,-1 0 0,0-1 1,2 0-1,4 1-578,0-1 0,0 1 0,0 0 0,0 1 0,0 0 1,11 2-1,17 8-2222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64 248 12707,'-5'-4'13528,"5"1"-12999,0-1-418,1 1 0,-1-1-1,1 1 1,0-1-1,0 1 1,0 0-1,0-1 1,1 1-1,1-4 1,18-27 369,-8 12 1,-1 1 0,0-2-1,11-31 1,-21 44-309,-1 7-126,-1 1-1,1-1 1,-1 1-1,1-1 1,0 1-1,0-1 1,0 1-1,0-1 1,0 1-1,0 0 1,1 0-1,-1 0 1,1-1-1,3-2 1,-3 23-114,0 5-467,2 1-1,1-1 1,1 0-1,10 24 1,-10-31-823,2-1 0,-1 0 0,19 24 1,-16-22-1317,-7-8-192</inkml:trace>
  <inkml:trace contextRef="#ctx0" brushRef="#br0" timeOffset="1">207 256 8482,'-142'-39'4473,"108"19"-896,10 7-401,17 2 345,30 11-2929,8 2-360,21 7-496,8-4-320,7-5-1424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98 192 8434,'-85'36'4611,"75"-34"1194,7-8-3607,8-14-2392,-2 10 959,9-47-100,19-73-217,-31 130-444,0 0 1,0-1 0,0 1 0,0 0-1,0 0 1,0-1 0,0 1-1,0 0 1,1-1 0,-1 1 0,0 0-1,0 0 1,0 0 0,0-1 0,0 1-1,1 0 1,-1 0 0,0 0 0,0-1-1,0 1 1,1 0 0,-1 0 0,0 0-1,0 0 1,1 0 0,-1-1 0,0 1-1,0 0 1,1 0 0,-1 0 0,0 0-1,0 0 1,1 0 0,-1 0 0,0 0-1,1 0 1,-1 0 0,0 0 0,0 0-1,1 0 1,-1 0 0,0 0 0,1 1-1,11 10 120,10 25-42,-21-33-80,16 33 24,-13-26-29,1 0-1,0 0 1,0-1 0,0 1 0,1-1 0,1 0 0,0-1 0,0 1-1,10 7 1,-16-15-20,1 1 0,-1-1 0,1 0 0,0 0 0,0 0 0,0 0 0,0-1 0,-1 1 0,1 0 0,0-1-1,0 0 1,0 1 0,0-1 0,0 0 0,0 0 0,0 0 0,0 0 0,1 0 0,-1 0 0,0-1 0,-1 1 0,4-2 0,-1 1-43,-1-1 0,1-1 0,0 1 0,-1 0 0,0-1 0,0 1 1,0-1-1,0 0 0,0 0 0,4-6 0,-1 0-24,0-1 1,0 0-1,-1 0 0,0-1 1,0 0-1,-1 0 0,3-15 1,-1 7 80,-1 33-12,-2 0 36,0-3 11,1-1-1,-1 1 1,2-1-1,7 13 1,-12-21-19,1 0 0,0 0-1,0-1 1,1 1 0,-1-1 0,0 1 0,0 0 0,1-1 0,-1 0 0,1 1 0,-1-1-1,1 0 1,0 0 0,0 0 0,-1 0 0,1 0 0,0 0 0,0-1 0,0 1 0,0 0-1,0-1 1,0 0 0,0 1 0,0-1 0,0 0 0,0 0 0,0 0 0,0 0 0,0-1-1,0 1 1,3-1 0,18-9 151,-19 7-126,1 1-1,-1 0 1,1 1 0,0-1-1,-1 1 1,6-1 0,-8 2-32,0 0 0,0 0 1,0 0-1,0 0 0,-1 1 1,1-1-1,0 1 1,0-1-1,-1 1 0,1 0 1,0-1-1,0 1 0,-1 0 1,1 0-1,-1 0 0,1 0 1,-1 1-1,0-1 0,1 0 1,1 3-1,5 5-73,-5-4-195,1-1 0,-1 0 1,1 0-1,0 0 0,0-1 1,6 4-1,3-6-1511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89 380 16059,'-64'-33'6282,"58"-8"-4466,-1-12-376,3-12-703,1 4-329,-1 8-616,8 15-472,6 16-1433,6 8-535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8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12323,'11'-2'4777,"18"2"-3025,7 2-576,6 0-376,2 1-151,-2-3-577,-1-2-384,-12 2-857,-8 4-1391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9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12523,'15'0'5161,"6"2"-2953,13 1-1504,7-3-143,1 0-561,2-3-497,-3-3-1207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12675,'-113'44'4833,"106"-36"-3377,-1-4-72,8 0-63,3 1 1487,13-5-2312,54 2-88,-37-5-336,1 1-208,0-3-616,2-1-512,3 6-512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39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7 334 10602,'-5'-2'11006,"3"-3"-7288,3-11-5581,1 5 2964,3-45-710,-5 55-372,0 0 1,0-1-1,1 1 1,-1 0-1,0-1 1,0 1-1,1 0 1,-1-1-1,1 1 1,-1 0 0,1 0-1,-1 0 1,1-1-1,0 1 1,0 0-1,0 0 1,-1 0-1,1 0 1,0 0-1,0 0 1,2 0-1,-2 0-7,0 1-1,0 0 0,0 0 0,0 0 1,0 0-1,0 0 0,0 0 0,0 0 1,0 0-1,0 1 0,0-1 0,0 0 1,0 1-1,0-1 0,0 0 0,-1 1 1,1-1-1,0 1 0,0 0 0,1 0 1,4 4 6,-1 0 1,0 0-1,0 1 1,0-1 0,5 9-1,-8-12-15,6 11-41,0-1-1,20 21 1,-26-30 37,0-1 0,0 0 0,1 0 1,-1 0-1,0-1 0,1 1 1,-1 0-1,1-1 0,0 1 1,-1-1-1,1 0 0,0 0 0,0 0 1,0-1-1,0 1 0,-1 0 1,1-1-1,0 0 0,0 0 1,0 0-1,6-1 0,-7 1 17,-1-1 0,1 0-1,0 0 1,-1 0 0,1 0 0,-1 0-1,1-1 1,-1 1 0,0 0 0,0-1-1,1 1 1,-1-1 0,0 1-1,0-1 1,0 1 0,0-1 0,-1 0-1,1 1 1,0-1 0,-1 0 0,1 0-1,-1 0 1,0 0 0,1-1 0,2-55 351,-3 43-277,0-8-7,-1 15-118,1-1 0,0 1 0,0 0 0,1 0 0,0 0 0,0-1-1,1 1 1,0 1 0,5-15 0,-6 22-62,0-1 0,-1 0-1,1 0 1,0 1 0,0-1 0,0 0 0,0 1 0,0-1-1,0 1 1,0-1 0,0 1 0,0 0 0,0-1-1,0 1 1,1 0 0,-1 0 0,0 0 0,0 0 0,0 0-1,0 0 1,0 0 0,0 0 0,0 0 0,1 0 0,-1 1-1,0-1 1,0 0 0,0 1 0,1 0 0,22 8-2275</inkml:trace>
  <inkml:trace contextRef="#ctx0" brushRef="#br0" timeOffset="1">538 282 14459,'0'-16'5393,"0"-20"-4152,0-3-505,-3 0-336,-2 0-208,-8 3-664,-2 7-400,-4 3-857,-4 5-1424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12675,'17'7'4961,"18"6"-3209,12 1-376,14-1-423,4 2-225,0-5-552,3-2-64,-10-5-680,-6-3-520,0 0-985,-13-3-1072</inkml:trace>
  <inkml:trace contextRef="#ctx0" brushRef="#br0" timeOffset="1">610 125 7858,'47'65'4137,"-65"-39"-729,-6 2-479,-14-10-617,-1-3-151,5-15-553,5-9-159,11-21-265,3-13-192,19-4-320,9 2-240,21 22-448,3 12-232,-6 14-488,2 11-344,-9 12-1241,-3 5-231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12923,'11'2'5065,"24"-2"-3073,7 0-1088,16 1-439,11-1-145,9 7-576,0 1-625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2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109 318 12355,'-20'6'1099,"13"-4"-686,1 0 0,0-1 0,-1 0 0,1 1 0,-1-2 0,-9 1 0,14-1-321,1-1 0,-1 1 0,1-1 0,0 1 0,-1-1 0,1 1 0,0-1 0,0 1 0,0-1 0,-1 0 0,1 0 0,0 0 0,0 0 0,0 0 0,0 0 0,0 0 0,0 0 0,1 0 0,-1 0 0,0 0 0,0-1 0,1 1 0,-1 0 0,1-1 0,-1 1 0,1 0 0,0-1 0,0 1 0,-1 0 0,1-1 0,0 1 0,0-1 0,0 1 0,1-3 1,-4-48 1253,1 26-862,1 0 0,1 1 0,1-1 0,8-47 0,-8 69-445,0 1 0,1-1-1,-1 0 1,1 1 0,-1 0 0,1-1 0,0 1 0,0 0 0,1 0 0,-1 0 0,1 0 0,-1 0 0,1 1 0,0-1 0,0 1 0,0 0-1,0-1 1,1 1 0,-1 1 0,1-1 0,-1 1 0,1-1 0,3 0 0,-4 1-40,0 1 0,0-1 0,-1 1 0,1 0 0,0 0 0,0 0 0,0 1 0,0-1 0,-1 1 0,1-1 0,0 1 0,0 0 0,-1 0 0,1 0 0,-1 0 0,1 0 0,-1 1 0,1-1 0,-1 1 0,0 0 0,0 0 0,1 0 0,-1 0 0,-1 0 0,1 0 0,0 0 0,0 1 0,-1-1 0,0 0 0,1 1 0,0 3 0,0-2-4,-1 0 0,0 0 0,0 0 0,-1 0-1,1 0 1,-1 0 0,0 1 0,0-1 0,0 0-1,0 0 1,-1 0 0,0 0 0,0 0-1,0 0 1,0 0 0,-1 0 0,1 0 0,-1 0-1,0-1 1,0 1 0,-1-1 0,1 1-1,-1-1 1,-3 3 0,-5 7 108,-1-1 0,0 0 1,-1-1-1,-22 14 0,35-24-89,0-1 1,-1 1-1,1-1 1,0 1-1,-1-1 1,1 0-1,-1 1 1,1-1-1,0 0 1,-1 1-1,1-1 1,-1 0-1,1 0 1,-1 1-1,1-1 0,-1 0 1,1 0-1,-1 0 1,1 0-1,-1 0 1,1 0-1,-1 0 1,1 0-1,-1 0 1,1 0-1,-1 0 1,0 0-1,1 0 1,-1 0-1,1 0 1,-1 0-1,1-1 1,-1 1-1,1 0 0,0 0 1,-1-1-1,1 1 1,-1 0-1,0-1 1,1 0-3,0 0 0,0 1 0,0-1 0,1 0 0,-1 1 0,0-1 0,0 0 1,0 1-1,1-1 0,-1 0 0,0 1 0,1-1 0,-1 1 0,1-1 0,-1 0 0,1 1 0,-1-1 0,1 1 0,-1-1 1,1 1-1,-1 0 0,1-1 0,0 1 0,-1 0 0,1-1 0,-1 1 0,1 0 0,0 0 0,0-1 0,2 0-30,1 0-1,-1 0 0,0 0 0,0 0 0,0 1 0,1-1 0,-1 1 1,0 0-1,1 0 0,-1 0 0,0 1 0,1-1 0,-1 1 0,0-1 0,0 1 1,1 0-1,-1 0 0,0 1 0,0-1 0,5 4 0,2 2-84,0 1-1,0 1 1,-1-1-1,11 14 1,-14-14 79,1-1 1,-1 0 0,2 0-1,-1 0 1,1-1 0,0 0 0,14 7-1,-20-12 55,0 0 1,1-1-1,-1 0 0,0 1 0,0-1 0,0 0 1,0 0-1,1 0 0,-1-1 0,0 1 0,0 0 1,0-1-1,0 0 0,0 1 0,0-1 0,0 0 1,0 0-1,0 0 0,0 0 0,0 0 0,-1-1 1,1 1-1,0 0 0,-1-1 0,1 1 0,1-3 1,5-5 178,0-1 1,-1 0-1,8-13 1,-10 16-127,21-40 1068,32-76 1,-40 80-226,-17 42-901,-1 0 0,0 0 0,1 0-1,-1 0 1,1 1 0,-1-1-1,1 0 1,-1 0 0,1 0 0,0 0-1,-1 1 1,1-1 0,0 0 0,0 1-1,-1-1 1,1 1 0,0-1 0,0 1-1,1-1 1,-1 1-17,-1 0 0,1 0 1,0 0-1,-1 0 0,1 0 0,0 0 0,-1 0 1,1 0-1,0 1 0,-1-1 0,1 0 0,0 1 1,-1-1-1,1 0 0,-1 1 0,1-1 0,-1 1 1,1-1-1,-1 0 0,1 1 0,0 0 0,3 5-30,0 0 0,0 0 0,-1 0 0,5 9 0,-8-13 11,7 15-582,0 0 1,-2 0 0,0 0-1,-1 1 1,-1 0 0,2 27-1,-1 4-2343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15963,'17'0'6154,"22"-3"-4186,6 3-1200,9-2-568,-6-1-240,-9-2-992,-1-1-728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15971,'15'42'6066,"-10"-71"-4202,0-10-568,3-12-415,0 1-177,-2 6-512,1 12-424,-4 15-1521,0 6-519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4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36 154 13931,'-36'40'5953,"41"-38"-3184,-3-9-1217,-2-11-328,0-14-583,-2-7-537,2-11-1273,0 1-695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19 13715,'11'-2'5377,"8"-6"-3136,13 0-841,10 9-16,2 6-248,-4 18-615,-4 4-185,-25 9-232,-14 3 80,-30 0-40,-14 1 80,-15-13-80,0-7-40,8-17-184,9-5-240,25-1-889,11-3-847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32 14323,'22'-12'6009,"7"-4"-3232,20 13-1225,-5 8-103,-4 16-329,2 11-280,-27 9-504,1-1-80,-25 11-104,-16-10-32,-17-4 32,-17-9-56,2-15-248,4 0-200,22-15-768,10-3-528,26-10-1113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109 445 9794,'5'19'807,"-5"-17"-391,1 0 0,-1 0 1,0 0-1,1 0 0,-1 0 1,1 0-1,0 0 0,0 0 0,-1 0 1,1 0-1,0-1 0,2 3 0,6-45 4582,27-179-324,-26 169-3708,3 2 1,25-64-1,-27 97-736,-11 16-221,0 0 1,0 0-1,0 1 1,0-1 0,1 0-1,-1 0 1,0 0 0,0 0-1,0 0 1,0 0 0,0 1-1,0-1 1,0 0-1,0 0 1,0 0 0,0 0-1,1 0 1,-1 0 0,0 0-1,0 1 1,0-1 0,0 0-1,0 0 1,0 0 0,1 0-1,-1 0 1,0 0-1,0 0 1,0 0 0,0 0-1,0 0 1,1 0 0,-1 0-1,0 0 1,0 0 0,0 0-1,0 0 1,0 0-1,1 0 1,-1 0 0,0 0-1,0 0 1,0 0 0,0 0-1,0 0 1,0 0 0,1 0-1,-1-1 1,-1 4 25,1-1 0,-1 1 1,0-1-1,0 0 0,0 0 1,-1 1-1,1-1 0,0 0 1,-1 0-1,0 0 0,1 0 0,-3 1 1,-17 19-136,-1-2 0,-1 0 0,-1-2 0,-1 0 1,-31 16-1,15-11-3401,24-21 446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15963,'0'0'6266,"0"3"-4394,-2 15-448,-18 46-735,1-37-313,1-6-328,2 2-240,1-8-585,7-9-687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5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26 288 11306,'-4'0'11459,"2"-2"-10339,-1-11-224,-4-31-720,-3-74-536,10 61-1272,7 3-673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5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17100,'10'-7'1521,"1"0"1,0 1-1,0 0 1,15-5-1,-11 6-912,0 0 1,0 1-1,23-3 0,-29 6-523,0 0 0,0 0 0,0 1-1,0 0 1,0 0 0,0 1 0,0 0 0,0 1-1,0 0 1,-1 0 0,1 1 0,-1 0-1,1 1 1,-1 0 0,12 8 0,-17-11-69,-1 1 0,1 1 1,-1-1-1,0 0 0,0 0 0,0 1 1,0 0-1,0-1 0,-1 1 0,1 0 1,-1 0-1,0-1 0,1 1 0,-1 0 1,-1 1-1,1-1 0,0 4 0,-1-2 3,0 0-1,0 0 0,0 0 1,-1 0-1,0 0 0,0 0 0,0 0 1,-1-1-1,0 1 0,-2 5 1,-3 2 12,0 1 1,-1-1 0,0-1 0,-1 1-1,-1-1 1,-18 16 0,2-4-145,-2-2 0,-51 31 0,55-36-1831,25-16 1755,-1 1-1,1-1 1,-1 0-1,1 1 1,0-1 0,-1 0-1,1 0 1,0 0-1,-1 0 1,1 0-1,0 0 1,-1 0-1,1 0 1,0 0-1,-1 0 1,1 0-1,0 0 1,-1 0-1,1 0 1,0 0-1,-1-1 1,1 1-1,-1 0 1,1-1 0,0 0-1,21-5-4401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82 12323,'-2'-6'355,"-1"2"38,1-1 0,0 0 0,1 0 0,-1 0 0,1 0 0,0 0 0,0 0 0,0-8 0,1 12-324,0 0 0,0 0 1,1 1-1,-1-1 0,0 0 0,0 0 1,1 0-1,-1 0 0,1 0 1,-1 0-1,1 0 0,-1 1 0,1-1 1,0 0-1,-1 0 0,1 1 0,0-1 1,-1 0-1,1 1 0,1-1 1,1 0 27,-1-1 1,1 2 0,0-1 0,-1 0 0,1 0 0,0 1 0,-1 0 0,1-1 0,0 1 0,4 1 0,-3-1 12,0 0 0,-1 0 0,1 1 0,0 0 0,0 0-1,-1 0 1,1 0 0,0 0 0,-1 1 0,1-1 0,-1 1 0,0 0 0,0 0 0,0 1 0,0-1 0,0 1 0,0-1 0,0 1 0,-1 0 0,1 0 0,-1 0 0,0 0 0,0 0 0,0 1 0,0-1 0,-1 1 0,1-1 0,-1 1 0,1 6 0,0-1 37,0 0 1,-1 0-1,0 0 1,-1 0-1,0 0 1,-1 0 0,0 0-1,0 0 1,0-1-1,-1 1 1,-1 0-1,-3 9 1,-8 9 367,-1-1 0,-1 0 1,-2-1-1,0 0 1,-1-2-1,-33 30 0,55-54-513,-1 0 0,0-1 0,0 1 0,0 0 0,1 0 0,-1 0 0,1 1 0,-1-1 0,1 1 0,-1-1 1,1 1-1,-1 0 0,1 0 0,-1 0 0,5 0 0,43 7-135,-42-5 121,15 3-264,0 1 1,-1 1-1,33 16 0,-33-13-1158,46 13 0,-44-20-667,-9-6-506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38 238 15179,'-38'112'6290,"40"-117"-3386,3-3-687,1-21-713,3-10-272,0-18-808,-1-8-280,-1 6-816,-1 7-528,7 28-1513,5 12 233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5 192 12627,'-3'40'3201,"2"-30"-1029,2-38-376,-2-123 1353,1 151-3123,0-1-1,0 0 1,0 0 0,0 0 0,0 0 0,0 0-1,0 0 1,0 0 0,0 0 0,1 0-1,-1 0 1,0 0 0,1 0 0,-1 1-1,0-1 1,1 0 0,-1 0 0,2-1 0,-1 2-16,-1 0 0,1 0 1,-1 0-1,1 0 0,-1 0 1,1 0-1,-1 0 1,1 0-1,-1 1 0,0-1 1,1 0-1,-1 0 1,1 1-1,-1-1 0,1 0 1,-1 0-1,0 1 1,1-1-1,-1 0 0,0 1 1,1-1-1,-1 0 0,0 1 1,1-1-1,-1 1 1,22 36 205,-20-33-192,7 13 45,-4-6-55,0 0 0,1-1 0,0 0 0,1 0 0,0 0 0,9 9 1,-14-17-11,0-1 1,0 1 0,0-1 0,0 1 0,0-1 0,0 0 0,0 0 0,1 0 0,-1 0 0,0 0-1,0-1 1,1 1 0,-1-1 0,1 1 0,2-1 0,-2 0 10,0-1-1,0 1 1,0-1-1,0 0 1,0 0-1,0 0 1,0 0-1,0 0 1,0-1-1,0 1 1,-1-1 0,1 0-1,-1 0 1,5-4-1,-2 1 47,0-1 0,0 0 1,0 0-1,-1 0 0,1-1 0,-2 0 0,1 0 0,-1 0 0,0 0 1,4-14-1,-3 6 215,-1 0 0,-1-1 0,0 0 1,0-20-1,-1 46-38,1 1 0,0-1 1,6 17-1,-3-14-605,-1 0 1,2 0-1,-1-1 1,2 0-1,0 0 1,0 0-1,14 15 1,26 11-1953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0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1 199 13531,'45'60'5441,"-48"-83"-3344,-3-5-881,-1-7-712,-1-8-248,6 3-848,-2-4-504,0-2-425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31 124 14219,'-12'-44'5228,"11"42"-5024,1 0 0,0 0 1,0 0-1,0 1 0,1-1 1,-1 0-1,0 0 0,1 0 0,-1 1 1,1-1-1,-1 0 0,1 0 1,0 1-1,0-1 0,0 1 0,0-1 1,0 1-1,0-1 0,0 1 1,1-1-1,2-1 0,30-19 1485,-33 21-1555,6-2 136,0 0 0,0 1 0,0 0 0,0 0-1,1 0 1,7 0 0,-13 2-225,0-1 0,0 1 0,0 0 0,0 0 0,0 0 0,0 0-1,0 0 1,0 0 0,0 0 0,0 1 0,0-1 0,0 1 0,0 0 0,0-1 0,0 1 0,0 0 0,0 0 0,-1 0-1,1 0 1,0 1 0,-1-1 0,1 0 0,-1 1 0,1-1 0,1 4 0,-2-3-31,-1 0 0,0 0 1,1 0-1,-1 0 0,0 0 1,0 0-1,0 0 0,0 0 0,-1 0 1,1 0-1,0 0 0,-1 0 1,1 0-1,-1 0 0,0 0 0,0 0 1,0 0-1,0-1 0,-2 4 1,-27 32 79,13-18-150,-1-2 0,0 0 0,-1-1 0,-34 21 0,40-35-1147,13-2 1148,-1 0 1,1 0-1,0 0 0,0 0 1,0-1-1,0 1 0,0 0 1,0 0-1,0 0 0,0 0 1,0-1-1,0 1 0,0 0 1,0 0-1,0 0 1,0-1-1,0 1 0,0 0 1,0 0-1,0 0 0,0-1 1,0 1-1,0 0 0,0 0 1,0 0-1,0 0 0,0-1 1,0 1-1,0 0 0,1 0 1,-1 0-1,0 0 0,0-1 1,0 1-1,0 0 0,0 0 1,0 0-1,1 0 1,-1 0-1,0 0 0,0 0 1,0-1-1,0 1 0,1 0 1,-1 0-1,0 0 0,0 0 1,0 0-1,1 0 0,-1 0 1,0 0-1,18-7-2456</inkml:trace>
  <inkml:trace contextRef="#ctx0" brushRef="#br0" timeOffset="1">488 333 13715,'-15'11'5473,"-17"18"-3352,-7 0-385,-7-9-88,-1-5-95,10-24-289,1-10-224,20-20-520,13-7-224,11-10-440,14 2-376,13 15-856,4 14-361,5 30-535,1 15-137,2 17-1023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1 225 13203,'5'27'5841,"5"-50"-2512,-9-12-1473,10-4-992,-14-12-280,-1 7-992,3 9-536,5 11-1528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60 397 7898,'-10'8'11951,"9"-8"-11810,1 1 0,-1-1 0,0 0 0,0 0 0,1 0 0,-1-1 0,0 1 0,0 0 0,1 0 0,-1 0 0,0-1 0,1 1 0,-1 0 0,0 0 0,1-1 0,-1 1 0,0-1 0,1 1 0,-1-1 0,1 1 0,-1-1 0,1 1 0,-1-1 0,1 1 0,-1-1 0,0 0 0,-2-3 138,0 0 1,0 0 0,0-1-1,0 1 1,1-1 0,-1 1-1,1-1 1,0 0 0,1 0-1,-1 0 1,1 1 0,-1-8-1,1 1-12,1 1 0,0 0 0,0-1 0,1 1 0,3-18 0,1 7-49,1 0 1,2 0-1,0 0 1,20-38-1,-21 48-158,1 0 0,-1 1 0,1-1-1,1 1 1,13-12 0,-18 19-54,0 0 0,-1 0-1,1 0 1,0 0 0,1 0-1,-1 1 1,0 0 0,1 0-1,-1 0 1,1 1 0,0-1-1,0 1 1,-1 0 0,1 0-1,0 1 1,0-1 0,5 1 0,-9 0-13,0 0 1,0 1-1,0-1 1,0 0 0,0 0-1,0 1 1,0-1 0,0 0-1,0 1 1,0-1 0,0 1-1,0-1 1,0 1 0,0 0-1,0-1 1,0 1 0,-1 0-1,1 0 1,0 0 0,0-1-1,-1 1 1,1 0 0,-1 0-1,1 0 1,-1 0-1,1 0 1,-1 0 0,0 0-1,1 0 1,-1 0 0,0 0-1,0 1 1,0-1 0,0 0-1,0 0 1,0 0 0,0 0-1,0 0 1,0 0 0,0 0-1,-1 0 1,1 0 0,0 0-1,-1 2 1,-2 5-24,0 0 0,-1 0-1,0-1 1,0 0 0,-5 7 0,-9 13 45,-1-2 0,-2-1-1,0 0 1,-1-1 0,-35 27 0,56-50-13,1 0 0,0 0 1,0 0-1,0 0 0,-1 1 0,1-1 0,0 0 0,0 0 1,0 0-1,-1 0 0,1 1 0,0-1 0,0 0 0,0 0 1,0 0-1,0 0 0,0 1 0,-1-1 0,1 0 0,0 0 1,0 1-1,0-1 0,0 0 0,0 0 0,0 0 0,0 1 1,0-1-1,0 0 0,0 0 0,0 1 0,0-1 0,0 0 1,0 0-1,0 1 0,0-1 0,0 0 0,1 0 0,-1 0 0,0 1 1,0-1-1,0 0 0,13 8 45,29 4-8,-27-8-16,34 10-447,63 9 0,-94-20-285,1-1 0,-1-2 1,1 0-1,-1 0 1,1-2-1,-1 0 0,19-5 1,15-10-2245,-4-1 38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118 386 11378,'1'-3'13217,"4"-10"-13259,-1-1 1,0-1-1,-1 1 1,0-1-1,-1 1 1,-1-1-1,0 1 1,-1-1 0,-1 0-1,0 0 1,-1 1-1,-4-18 1,2 14-824,-1 0 0,0 0 1,-14-29-1,17 41 611,-1 1 0,1 0 0,-1 0 0,0 0 0,-1 1 0,1-1 0,-1 1 0,0 0 0,0 0 0,0 0 0,-1 0 0,1 1 0,-1 0 0,0-1 0,0 2 0,-7-4 0,11 5 264,0 1-1,1-1 0,-1 1 0,0 0 0,1-1 1,-1 1-1,0 0 0,0 0 0,1-1 0,-1 1 0,0 0 1,0 0-1,1 0 0,-1 0 0,0 0 0,0 0 1,1 0-1,-1 0 0,0 0 0,0 1 0,1-1 0,-1 0 1,0 0-1,0 1 0,1-1 0,-1 0 0,0 1 1,1-1-1,-1 1 0,1-1 0,-1 1 0,0-1 0,1 1 1,-1-1-1,1 1 0,0 0 0,-1-1 0,0 2 0,1-1 108,1 0 0,-1 1 0,0-1 0,0 0 0,1 0 0,-1 1 0,0-1-1,1 0 1,0 0 0,-1 0 0,1 0 0,0 0 0,-1 0 0,1 1 0,0-2-1,0 1 1,0 0 0,0 0 0,0 0 0,0 0 0,0 0 0,2 0-1,10 7 682,1-1 0,0 0 0,0-1 0,1-1 0,20 5 0,81 13 86,-53-13-1678,-28-5-612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2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47 271 10674,'-37'58'4244,"31"-52"-1975,3-9-1131,3-8 107,3 3-719,0 1 1,1 0 0,-1 0 0,2 0 0,4-8 0,4-4 7,2-8 222,-1-1-1,-1 0 1,-2-1-1,-1-1 1,-1 0 0,8-43-1,-17 73-732,0 0-1,0 0 1,-1-1 0,1 1-1,0 0 1,0 0 0,0 0-1,0-1 1,0 1-1,0 0 1,1 0 0,-1 0-1,0 0 1,0-1 0,0 1-1,0 0 1,0 0 0,0 0-1,0 0 1,0-1-1,0 1 1,0 0 0,0 0-1,1 0 1,-1 0 0,0 0-1,0 0 1,0-1 0,0 1-1,0 0 1,1 0 0,-1 0-1,0 0 1,0 0-1,0 0 1,0 0 0,1 0-1,-1 0 1,0 0 0,0 0-1,0 0 1,0 0 0,1 0-1,-1 0 1,0 0-1,0 0 1,0 0 0,1 0-1,-1 0 1,0 0 0,0 0-1,0 0 1,0 0 0,0 0-1,1 0 1,-1 1-1,11 12 383,14 31-498,-21-37 183,22 44-219,-12-20-886,3 0 0,0-1 0,2 0 0,27 31-1,-20-33-2004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 12419,'-7'-2'10922,"17"5"-9258,23-3-1480,14 4-240,5-6-600,1-3-648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14539,'15'6'1624,"1"0"-1,1-1 1,19 4-1,-23-7-1569,-1 0 0,1-1 0,0-1 0,-1 0 0,1 0 0,0-1 0,-1-1 0,1 0 0,-1-1 0,0 0 0,0-1 0,0 0 0,21-11 0,-29 13-11,0 0 1,-1 0 0,0-1-1,1 1 1,-1-1 0,0 1-1,0-1 1,-1 0 0,1 0-1,4-7 1,-7 9 3,1-1 1,0 0-1,-1 0 0,1 1 1,-1-1-1,1 0 0,-1 0 0,0 0 1,0 0-1,0 0 0,0 1 0,0-1 1,0 0-1,-1 0 0,1 0 1,0 0-1,-1 0 0,0 1 0,1-1 1,-1 0-1,0 1 0,0-1 1,0 0-1,0 1 0,-2-3 0,-6-6 218,-1-1-1,0 1 1,-1 1-1,0 0 1,-15-10-1,13 10-137,1 0 0,0 0 0,0-2 0,-13-15 0,24 26-130,1-1 0,-1 1-1,1-1 1,-1 0 0,1 1 0,0-1-1,-1 0 1,1 1 0,0-1 0,-1 0-1,1 0 1,0 1 0,0-1 0,0 0-1,0 0 1,0 1 0,0-1 0,0 0-1,0 0 1,0 0 0,0 1 0,0-1-1,0 0 1,0 0 0,1 1 0,-1-1-1,0 0 1,1 1 0,-1-1 0,0 0-1,1 0 1,-1 1 0,1-1 0,-1 1-1,1-1 1,-1 1 0,1-1 0,0 1-1,-1-1 1,1 1 0,0-1 0,-1 1-1,1 0 1,0-1 0,-1 1-1,1 0 1,0-1 0,0 1 0,-1 0-1,2 0 1,42-10-563,-12 8-469,1 0-1,0 2 1,0 2-1,0 1 1,38 9 0,-18 0-410,-1 2-1,66 29 1,-112-41 1605,0 1 0,0 0 0,0 0 0,-1 0 0,1 0 0,-1 1 0,0 0 0,9 8 0,-13-10-35,0 0 0,0-1 0,0 1 0,0 0 1,0-1-1,-1 1 0,1 0 0,-1 0 0,1-1 0,-1 1 0,1 0 1,-1 0-1,0 0 0,0 0 0,0 0 0,0 0 0,0-1 1,-1 1-1,1 0 0,0 0 0,-1 0 0,1 0 0,-1-1 0,0 1 1,0 0-1,0-1 0,0 1 0,0 0 0,0-1 0,0 1 1,0-1-1,0 1 0,-2 0 0,-6 7 455,0-1 1,0 1-1,-1-2 1,0 0-1,-1 0 0,1-1 1,-1 0-1,0 0 0,-1-1 1,-21 5-1,26-8-363,0 0 1,-1-1-1,1 1 0,-1-2 0,1 1 0,-1-1 1,0-1-1,-11-1 0,15 1-149,0 0-1,0 0 1,0 0-1,0-1 1,1 0-1,-1 0 1,1 0-1,-1 0 1,1 0-1,0 0 1,-1-1 0,1 0-1,0 0 1,1 0-1,-1 0 1,-3-5-1,4 5-91,0-1-1,0 1 1,0 0-1,0-1 1,1 1-1,0-1 1,-1 0-1,1 1 1,1-1-1,-1 0 0,0 0 1,1 0-1,0 1 1,0-1-1,0 0 1,0 0-1,1 0 1,0 0-1,-1 1 1,1-1-1,1 0 1,-1 1-1,0-1 0,3-4 1,-1 4-168,1 0-1,-1-1 1,0 1 0,1 1-1,0-1 1,0 1 0,0-1-1,0 1 1,0 0 0,1 0-1,-1 1 1,1 0-1,0-1 1,0 1 0,0 1-1,0-1 1,8-1 0,40 1-2147,2 3-289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17 11939,'1'-17'8871,"-7"22"-5530,-11 26-2371,-2 11-565,8-17-374,0-1 1,-1 0-1,-2 0 0,0-1 0,-2-1 0,-20 23 0,29-39-224,6-8-144,13-13-218,4 5 183,0 0 0,0 0 1,1 2-1,1 0 0,0 1 0,0 1 1,0 0-1,0 1 0,1 2 1,25-3-1,18 0-98,113 6 0,-164 0 578,41 4 217,-49-3-232,0-1 1,-1 1 0,1 0 0,0-1-1,-1 1 1,1 0 0,-1 1-1,1-1 1,-1 0 0,1 1-1,-1-1 1,0 1 0,0 0 0,0 0-1,2 2 1,-3-4-27,-1 1-1,0 0 1,1 0-1,-1 0 1,0 0 0,0 0-1,0 0 1,1-1-1,-1 1 1,0 0-1,0 0 1,0 0 0,0 0-1,0 0 1,-1 0-1,1 0 1,0 0 0,0-1-1,-1 1 1,1 0-1,0 0 1,-1 0 0,1 0-1,-1-1 1,1 1-1,-1 0 1,1 0 0,-1-1-1,0 1 1,1-1-1,-1 1 1,0 0 0,1-1-1,-1 1 1,-1 0-1,-33 17 1544,26-15-1392,0-1-1,0-1 0,0 1 0,-1-1 0,1-1 0,0 0 0,-1 0 0,1-1 0,0 0 0,-1-1 0,1 0 0,0 0 1,0-1-1,-11-5 0,15 6-188,1 0 1,0 0-1,0 0 0,0 0 1,0 0-1,0-1 1,0 0-1,1 0 1,-1 0-1,1 0 1,0-1-1,0 1 0,0-1 1,0 0-1,1 0 1,0 0-1,-1 0 1,1 0-1,1 0 1,-1-1-1,1 1 0,0 0 1,-1-1-1,2 0 1,-1 1-1,1-1 1,-1 1-1,1-1 0,1 0 1,0-6-1,-1 8-31,1 1-1,0-1 0,0 0 0,0 1 0,0-1 0,0 0 0,0 1 1,1-1-1,-1 1 0,1 0 0,-1-1 0,1 1 0,0 0 0,0 0 1,0 0-1,0 1 0,4-4 0,-2 3-32,1 0 0,-1 0 1,0 0-1,1 1 0,-1 0 0,1 0 0,-1 0 1,1 0-1,9 0 0,-3 1-269,0 1 0,0 0 0,-1 0 0,1 1 0,0 1 0,0 0 0,-1 0 0,15 7 0,24 18-2038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80 300 12779,'-72'-17'4614,"65"20"-2998,12 5-588,17 7 256,-9-9-949,1 0 0,0-1 0,0-1 0,0-1 0,1 0 0,-1-1 0,1 0 0,-1-1 0,1 0 1,20-3-1,-11-3 127,-24 5-434,0 0 0,1-1 0,-1 1 0,0 0 0,1 0 0,-1-1 0,1 1 0,-1 0 0,0-1 0,0 1 0,1 0-1,-1-1 1,0 1 0,0 0 0,1-1 0,-1 1 0,0-1 0,0 1 0,0-1 0,0 1 0,1 0 0,-1-1 0,0 1 0,0-1 0,0 0 0,-1-2 127,0-1 0,-1 1 0,1 0 0,-1 0 0,1 0 0,-1 1 0,0-1 0,-4-5 0,0 0 12,-13-17 380,-66-100 616,83 122-1160,0 0-1,0-1 1,0 1 0,1 0 0,0-1 0,-1 1 0,1-1 0,1 1-1,-1-1 1,0 1 0,1-1 0,0 0 0,0 1 0,0-1 0,0 0 0,1-4-1,0 5-47,1 0 0,-1 0-1,1 0 1,-1 0-1,1 0 1,0 0-1,0 0 1,0 1-1,1-1 1,-1 1-1,1 0 1,-1 0-1,1 0 1,0 0 0,-1 0-1,1 0 1,6-2-1,0 0-209,1 0 0,-1 1 0,1 0 0,0 0 0,0 1 0,0 0 0,1 1 0,-1 0 0,0 1 0,0 0 0,1 1 0,-1 0 0,15 3 0,-19-3 192,-1 1 0,0-1 1,0 1-1,1 0 0,-1 0 0,0 1 1,-1 0-1,1 0 0,0 0 1,-1 0-1,0 1 0,0-1 0,0 1 1,0 0-1,0 1 0,-1-1 1,0 0-1,0 1 0,0 0 0,0 0 1,-1 0-1,0 0 0,0 0 0,0 0 1,-1 1-1,2 10 0,0 10 356,-3-18-96,1 0 0,0 0 0,1 0 0,0 0 0,0 0 0,4 9 1,-4-14-147,0 1 1,0-1-1,1 0 1,-1 0-1,1-1 1,-1 1-1,1 0 1,0-1-1,0 0 1,0 1-1,0-1 1,1 0-1,-1-1 1,1 1-1,-1-1 1,1 1-1,4 0 1,2 1-71,1-1 0,0 0 0,0-1 1,0 0-1,0-1 0,0 0 0,0 0 1,0-2-1,0 1 0,-1-1 1,1-1-1,17-6 0,-15 5-651,-1-2-1,0 1 1,-1-2-1,1 1 1,-1-2-1,11-8 1,3-7-2511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17100,'13'0'6017,"16"0"-5145,7 0-200,11 0-120,-2 1-160,4 4-864,-7-2-648,-19 2-1208</inkml:trace>
  <inkml:trace contextRef="#ctx0" brushRef="#br0" timeOffset="1">1 181 11242,'19'2'5274,"30"-2"-1658,5-2-2575,1-5-1290,-3 3-575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4 354 12843,'-3'-1'8291,"3"-3"-5050,6-12-2295,41-67-10,-34 62-771,-1-1-1,0-1 1,13-37-1,-15 25 32,-8 25-78,1 1 1,0-1 0,0 1 0,1-1 0,1 1 0,-1 0 0,8-10 0,-11 18-104,-1 1 0,1 0 0,-1-1-1,1 1 1,-1 0 0,1 0 0,-1-1 0,1 1 0,-1 0-1,1 0 1,-1 0 0,1 0 0,0 0 0,-1 0 0,1 0 0,-1 0-1,1 0 1,0 0 0,-1 0 0,1 0 0,-1 0 0,1 0-1,0 0 1,-1 1 0,1-1 0,-1 0 0,1 0 0,-1 1 0,1-1-1,-1 0 1,1 1 0,-1-1 0,0 1 0,1-1 0,-1 0-1,1 1 1,-1-1 0,0 1 0,1-1 0,-1 1 0,0-1-1,1 2 1,16 27 100,-15-25-99,37 69-287,28 48-2880,-37-75 643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15651,'-3'-2'5946,"5"-1"-4474,15 3-720,24 6-456,14-1-296,18 0-904,7-3-608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6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30 102 12779,'-2'-16'1431,"1"1"1,1-21-1,0 34-1335,1 0 0,-1 1 1,0-1-1,1 0 0,-1 1 0,1 0 1,0-1-1,-1 0 0,0 1 0,1 0 1,0-1-1,0 1 0,0 0 0,0 0 1,0 0-1,0-1 0,1 1 0,-1 0 0,0 1 1,0-1-1,1 0 0,-1 0 0,0 0 1,1 0-1,-1 1 0,1 0 0,-1-1 1,1 1-1,0-1 0,-1 1 0,0 0 1,3-1-1,-1 1 9,0 0 1,0 1 0,-1-1 0,1 0 0,0 1-1,0 0 1,-1-1 0,2 1 0,-2 0-1,1 0 1,-1 1 0,1-2 0,0 2 0,2 2-1,-2-1-43,-1 0 0,0 0 0,0-1-1,0 2 1,-1-1 0,1 0 0,0 0-1,-2 0 1,1 1 0,0-1 0,0 1-1,0-1 1,0 0 0,-1 1 0,0-1-1,0 0 1,0 2 0,0-2 0,-1 0 0,0 5-1,-2 10 137,-2-1 0,-8 27-1,11-39-145,-3 11 190,-1 0 0,0 0 0,-1-1-1,-1 0 1,0 0 0,-2 0 0,0-2 0,-20 24 0,29-36-200,0 0 1,0-1-1,0 1 1,1 0-1,-1 0 1,0 0-1,0 0 1,0 0-1,0 0 1,1 0-1,0 0 1,-1 0-1,0 0 1,1 0-1,-1 2 1,1-3-31,0 0-1,1 1 1,-1-1 0,1 0 0,-1 1 0,0-1-1,1 0 1,-1 0 0,0 0 0,0 1-1,1-1 1,-1 0 0,1 0 0,-1 0 0,1 0-1,-1 0 1,1 0 0,-1 0 0,1 0 0,-1 0-1,0 0 1,0 0 0,1 0 0,-1 0-1,0-1 1,1 1 0,0 0 0,37-13 79,-27 9-103,-4 1-42,-1 0-1,0 1 0,2-1 0,-1 1 0,0 1 0,-1-1 0,2 1 0,-1 0 0,0 1 0,1 0 0,-1 0 1,10 1-1,-1 2-126,33 5-564,56 3 1,-66-9 681,0 2 0,0 1 0,-1 3 0,43 13 0,-80-21 64,37 15-108,-37-14 114,0 0 0,1 0-1,0-1 1,-2 2 0,2-1-1,-1 0 1,1 1 0,-2-2 0,2 2-1,-1 0 1,0-1 0,0 0-1,0 1 1,-1 0 0,1-1-1,0 0 1,-1 1 0,1 0-1,0-1 1,0 4 0,-2-4 21,1 1 1,0-1-1,-1 0 1,1 0-1,-1 1 1,1-1-1,-1 0 1,0 0-1,1 1 1,0-1-1,-1 0 1,0 0-1,0 0 1,-1 0 0,1 0-1,1 0 1,-1 0-1,0-1 1,-1 1-1,1 0 1,1 0-1,-2 0 1,1-1-1,-1 1 1,1-1-1,0 1 1,-3-1-1,-3 3 233,-1-1 1,1 0-1,-15 2 0,14-4-171,1 0 0,0 0 0,0-1 0,-1-1 0,2 1 0,-2-1 0,1 1 1,0-2-1,1 1 0,-1-1 0,0 0 0,1-1 0,0 0 0,0 1 0,0-1 0,1-1 0,-1 0 0,1 0 0,0 0 0,0 0 0,0-1 1,1 0-1,0 0 0,0 0 0,0 0 0,1 0 0,0-1 0,1 0 0,-1 0 0,1 1 0,0-2 0,0 1 0,1 1 0,1-2 1,-1 0-1,1-9 0,0 15-137,1-1 1,-1 1-1,0-1 1,0 1 0,0-1-1,1 1 1,0 0-1,0 0 1,0-1-1,1 1 1,-2 0 0,1 0-1,1 0 1,0 0-1,-2-1 1,2 2-1,0-1 1,0 0 0,-1 1-1,2-1 1,-2 1-1,1-1 1,1 1-1,-2 0 1,5-2 0,-1 2-181,-1 0 1,1 1 0,-1-1-1,0 1 1,0 0 0,1 0-1,-1 0 1,0 1 0,0-1-1,1 1 1,0 0 0,-1 0-1,6 3 1,38 17-2613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29 426 14387,'0'1'8424,"-1"-10"-7493,-4-10-438,-3-13 403,-6-63 1,13 83-803,1 0 1,0 0-1,1 0 1,1 0-1,0 0 1,0 1-1,1-1 1,1 1-1,6-16 0,-3 12-34,0 1 0,2-1 1,-1 1-1,12-13 0,-16 22-57,0 1 0,0-1 0,0 1 1,1 0-1,0 0 0,-1 1 1,1-1-1,1 1 0,-1 0 0,0 0 1,1 1-1,-1 0 0,1 0 1,8-2-1,-13 3-6,1 1 1,-1 0-1,0 0 0,1 0 1,-1 0-1,1 0 0,-1 0 1,0 0-1,1 0 0,-1 0 1,1 0-1,-1 1 0,0-1 1,1 1-1,-1-1 0,0 1 1,0-1-1,1 1 0,-1 0 1,0 0-1,0 0 0,0-1 1,0 1-1,0 0 1,1 2-1,0-1 0,-1 1 0,0-1 0,0 1 0,0-1 1,0 1-1,-1-1 0,1 1 0,-1 0 0,0-1 0,1 1 0,-1 0 1,-1 4-1,0 3 1,0 1 0,-1-1 1,-1 0-1,0 0 1,0 0-1,-5 11 0,-6 6-11,-26 38 0,33-54 78,-1-1 0,-1 0 0,0 0 0,0 0 0,-1-2 0,-12 11 0,21-19-44,1 0 0,0 0 0,-1 1 0,1-1 0,-1 0 1,1 0-1,0 1 0,-1-1 0,1 0 0,0 1 1,-1-1-1,1 0 0,0 1 0,0-1 0,-1 1 0,1-1 1,0 0-1,0 1 0,0-1 0,0 1 0,-1-1 1,1 1-1,0-1 0,0 0 0,0 1 0,0-1 0,0 1 1,0-1-1,0 1 0,0-1 0,0 1 0,1 0 0,11 11 281,33 8-461,-36-17 15,2 1-450,-1-1 1,1 0-1,-1 0 0,15 1 0,22 1-2266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7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0 445 15515,'15'2'1526,"19"0"1503,-33-2-2951,-1 0 1,1 0-1,-1-1 0,1 1 0,-1 0 0,1 0 0,-1 0 0,1-1 0,-1 1 0,1 0 0,-1-1 0,0 1 0,1 0 0,-1-1 0,0 1 0,1 0 0,-1-1 0,0 1 0,1-1 0,-1 1 0,0-1 0,0 1 0,1-1 0,-1 1 0,0-1 0,0 1 0,0-1 0,0 1 0,0-1 0,0 1 0,0-1 0,0 1 0,0-1 0,0 1 0,0-1 0,0 1 0,0-1 0,0 1 0,0-1 0,0 1 0,-1-1 0,1 1 0,0-1 0,0 1 0,-1-1 0,1 1 0,0 0 0,0-1 0,-1 1 0,0-1 0,-2-9 183,-1 0-1,1 0 0,0 0 1,1 0-1,1-1 0,-1 1 1,2-1-1,-1 1 0,1-1 1,1 1-1,0-1 0,1 1 1,0 0-1,0-1 1,1 1-1,0 0 0,1 0 1,10-18-1,-2 5-203,1 0 1,2 1-1,0 0 0,2 1 0,0 1 1,27-24-1,-39 39-54,0 0 0,1 0 0,0 1 1,0 0-1,0 0 0,1 0 0,8-3 0,-14 7-5,0-1-1,0 1 1,0 0 0,0 0-1,0 0 1,0-1 0,0 1-1,0 0 1,0 0 0,1 1-1,-1-1 1,0 0 0,0 0-1,0 0 1,0 1 0,0-1-1,0 0 1,0 1 0,0-1-1,2 2 1,-2 0-5,0-1-1,1 1 1,-1-1 0,0 1 0,0 0-1,0-1 1,0 1 0,-1 0 0,1 0-1,0 0 1,-1 0 0,1 0 0,-1 0-1,0 0 1,1 3 0,-1 3-15,0 1-1,0-1 1,-1 1 0,0-1-1,0 1 1,-1-1 0,0 0 0,0 0-1,-1 0 1,0 0 0,-1 0-1,0-1 1,0 1 0,0-1 0,-1 0-1,0 0 1,0-1 0,-8 7-1,-11 11-79,-2-1-1,0-1 0,-33 20 0,50-36 100,8-6 2,1 1-1,-1-1 0,1 0 1,-1 0-1,1 1 0,-1-1 1,1 1-1,-1-1 0,1 0 1,-1 1-1,1-1 0,0 1 1,-1-1-1,1 1 0,0-1 1,-1 1-1,1-1 1,0 1-1,-1 0 0,1-1 1,0 1-1,0-1 0,0 1 1,0 0-1,0-1 0,0 1 1,0-1-1,0 2 0,0-1-6,1-1 0,-1 1 1,1 0-1,0-1 0,-1 1 0,1 0 0,0-1 0,0 1 0,-1 0 0,1-1 0,0 1 0,0-1 1,0 0-1,0 1 0,0-1 0,1 1 0,48 9-460,-40-9 277,7 1-472,-1 1 1,0 1-1,0 0 1,0 1-1,-1 0 1,1 2-1,-1 0 1,17 11-1,-20-11 27,0 0 0,1-1 0,-1 0-1,1-1 1,0 0 0,22 4 0,-32-8 671,1-1 0,-1 1 1,1-1-1,0 0 0,-1 0 1,1 0-1,0-1 0,-1 1 0,1-1 1,-1 0-1,1 0 0,-1 0 1,5-2-1,-6 1 181,0 1-1,0-1 1,0 0 0,0 0-1,0 0 1,0 0 0,0 0 0,-1 0-1,1 0 1,-1-1 0,1 1-1,-1-1 1,0 1 0,0-1-1,0 1 1,0-1 0,-1 0 0,1 1-1,0-6 1,-1 1 343,1 1 0,-1-1 0,0 0-1,-1 1 1,0-1 0,0 1 0,0-1 0,-1 1 0,-3-10 0,-30-53 2050,6 12-1642,26 48-1198,9 12-646,10 15-1384,9 12-716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88 220 11202,'-74'-91'4628,"61"67"-880,13 24-3712,0 0 1,0 0-1,0-1 1,0 1 0,0 0-1,0 0 1,0 0 0,0-1-1,0 1 1,0 0-1,0 0 1,0 0 0,1-1-1,-1 1 1,0 0 0,0 0-1,0 0 1,0 0-1,0-1 1,1 1 0,-1 0-1,0 0 1,0 0 0,0 0-1,0 0 1,1 0-1,-1-1 1,0 1 0,0 0-1,0 0 1,1 0 0,-1 0-1,0 0 1,0 0-1,1 0 1,-1 0 0,0 0-1,0 0 1,0 0 0,1 0-1,-1 0 1,0 0-1,0 0 1,0 0 0,1 1-1,-1-1 1,23 9 1420,-8 2-764,0 2 1,0 0 0,-1 0 0,13 18 0,-12-13-399,1-2 1,20 17-1,-35-31-288,1-1 0,-1 0 0,1 0 0,0 0 0,-1 0 0,1 0 0,0 0 0,-1-1 0,1 1 0,0-1 0,0 1 0,0-1 0,0 1 0,3-1 0,-4 0 3,0 0-1,0-1 1,0 1-1,1 0 1,-1-1-1,0 1 1,0-1 0,0 1-1,0-1 1,0 1-1,0-1 1,-1 0-1,1 1 1,0-1 0,0 0-1,0 0 1,-1 0-1,2-1 1,1-4 37,0 0 1,0 0-1,0-1 1,-1 1-1,0-1 1,1-8-1,-2 10-31,32-170 209,-26 155-397,-6 20 116,-1 0 1,0-1-1,0 1 0,1 0 0,-1-1 0,0 1 0,1 0 0,-1-1 0,0 1 0,1 0 1,-1 0-1,0 0 0,1-1 0,-1 1 0,1 0 0,-1 0 0,0 0 0,1 0 0,-1 0 1,1 0-1,-1 0 0,1 0 0,-1 0 0,0 0 0,1 0 0,2 1-317,0 0 1,-1 1-1,1 0 0,-1-1 0,1 1 0,-1 0 1,0 0-1,1 0 0,2 5 0,22 21-3033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7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3 345 14307,'-2'-5'6544,"2"-3"-3693,7-17-2556,-6 22 395,71-168 2625,-39 95-2008,-30 69-1158,-1 0 75,1 0 1,1 0-1,-1 1 0,1-1 1,6-7-1,-10 13-214,0 1-1,0 0 1,0 0 0,1 0-1,-1 0 1,0 0 0,0 0-1,0 0 1,0 0 0,1 0 0,-1 0-1,0 0 1,0 0 0,0 0-1,1 0 1,-1 0 0,0 0-1,0 0 1,0 0 0,1 0-1,-1 0 1,0 0 0,0 0 0,0 0-1,0 0 1,1 0 0,-1 0-1,0 0 1,0 0 0,0 0-1,0 1 1,0-1 0,1 0-1,-1 0 1,0 0 0,0 0 0,0 0-1,0 1 1,0-1 0,0 0-1,0 0 1,1 0 0,-1 0-1,0 1 1,0-1 0,0 0-1,0 0 1,0 0 0,0 0 0,0 1-1,0-1 1,0 0 0,0 0-1,0 0 1,0 1 0,3 14 80,-3-14-59,14 127-538,0 3-3883,-7-85 1184</inkml:trace>
  <inkml:trace contextRef="#ctx0" brushRef="#br0" timeOffset="1">122 288 15099,'-99'-44'5625,"95"38"-4152,21-1-1265,4 6-168,16 4-416,7 5-520,0 3-1625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0 245 13883,'14'38'4794,"-11"-61"371,19-32-4299,-9 22-359,4-21-150,-13 38-227,1 1-1,0-1 0,1 1 1,0 1-1,13-21 0,-19 34-122,0 1 0,0-1 0,1 1 0,-1 0 0,0-1 0,0 1 1,1 0-1,-1-1 0,0 1 0,1 0 0,-1 0 0,1-1 0,-1 1 0,0 0 0,1 0 0,-1-1 0,1 1 0,-1 0 0,0 0 0,1 0 0,-1 0 0,1 0 0,-1 0 0,1 0 0,-1 0 0,1 0 0,-1 0 0,0 0 0,1 0 0,-1 0 0,1 0 0,-1 0 0,1 0 0,-1 0 0,0 1 0,1-1 1,-1 0-1,1 0 0,-1 1 0,0-1 0,1 0 0,-1 0 0,0 1 0,1-1 0,-1 0 0,0 1 0,1-1 0,-1 0 0,0 1 0,0-1 0,0 1 0,1-1 0,-1 0 0,0 1 0,11 26 113,-10-25-108,0 0-7,5 17 0,1 0 1,0-1-1,2 0 1,20 32-1,-27-46-6,0-1 0,0 0 1,1 0-1,-1 0 0,1 0 0,0-1 0,0 1 0,0-1 0,0 0 1,0 0-1,0 0 0,1 0 0,-1 0 0,1-1 0,-1 1 0,1-1 0,0 0 1,0 0-1,-1 0 0,1-1 0,0 1 0,0-1 0,0 0 0,0 0 1,0-1-1,-1 1 0,1-1 0,0 0 0,0 0 0,0 0 0,-1 0 0,1 0 1,3-3-1,-5 3 0,0 0 1,0 0 0,1-1 0,-1 1-1,0-1 1,0 0 0,-1 1 0,1-1-1,0 0 1,0 0 0,-1 0-1,1 0 1,-1 0 0,0-1 0,0 1-1,0 0 1,0-1 0,0 1-1,0-1 1,-1 1 0,1-1 0,-1 1-1,1-1 1,-1 1 0,0-4-1,-1-1-237,1 1-1,-1-1 1,0 1-1,-1 0 1,1-1-1,-1 1 1,0 0-1,-6-11 1,0 2-1745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8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6 258 10106,'-3'42'4561,"1"-47"-1392,2 2-713,2-12-103,2-9-121,3-14-591,4-7-361,4-5-560,4 2-160,1 14-368,-9 10-176,-1 14-552,-3 7-512,2 9-1433,9 6 873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56 11370,'14'9'1342,"-6"-5"-157,-1 1 0,0 0 0,1 0 0,-2 1 0,1-1 0,6 9 0,-12-13-993,0 1 0,1 0 0,-1 0 0,0 0 0,0 0 1,-1 0-1,1 0 0,0 0 0,-1 0 0,1 0 0,-1 0 0,0 0 0,1 0 0,-1 1 0,0-1 0,0 0 1,-1 0-1,1 0 0,0 0 0,-1 0 0,1 1 0,-1-1 0,0 0 0,0 0 0,1 0 0,-1 0 0,-1-1 0,1 1 1,0 0-1,-3 3 0,-1 1 63,-1 0 0,0 0 0,0 0 0,-1-1 0,0 0 1,1 0-1,-2 0 0,1-1 0,-1 0 0,1-1 0,-1 0 0,0 0 1,-9 2-1,13-4-202,0 0 0,1 0 0,-1 0 0,0 0 0,0-1 0,0 0 1,0 0-1,0 0 0,0 0 0,0-1 0,0 1 0,1-1 0,-1 0 0,0 0 0,0-1 1,1 1-1,-1-1 0,0 0 0,1 0 0,0 0 0,-1 0 0,1 0 0,0-1 0,0 1 1,1-1-1,-1 0 0,0 0 0,1 0 0,0 0 0,-3-5 0,2 2-36,0-1 0,1 0-1,0 0 1,0 0 0,0 0 0,1 0-1,0 0 1,1 0 0,0-1 0,0 1-1,0 0 1,1 0 0,0 0 0,0 0-1,1-1 1,0 2 0,4-11 0,-5 13-84,1 1 0,-1-1 0,1 1 0,0-1 1,1 1-1,-1-1 0,1 1 0,-1 0 0,1 0 1,0 0-1,0 1 0,0-1 0,1 1 0,-1 0 1,0-1-1,1 1 0,0 1 0,-1-1 0,1 1 1,0-1-1,0 1 0,0 0 0,0 0 0,0 1 1,0-1-1,0 1 0,0 0 0,0 0 0,0 0 1,0 1-1,0-1 0,4 2 0,0 0-440,0 1 1,-1-1-1,1 1 0,8 5 0,31 21-2479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46 259 12627,'-46'1'4723,"52"5"-2468,25 5-1006,-23-8-1025,1 0 0,0 0 0,-1-1 0,1-1 0,0 1-1,0-2 1,0 1 0,0-1 0,0 0 0,0-1 0,0 0 0,11-3 0,-19 4-193,0-1-1,0 1 1,0-1 0,0 1-1,-1-1 1,1 0 0,0 1-1,0-1 1,0 0 0,0 0-1,-1 1 1,1-1 0,0 0-1,-1 0 1,1 0 0,-1 0-1,1 0 1,-1 0 0,1 0-1,-1 0 1,0 0 0,1 0-1,-1 0 1,0 0 0,0 0-1,0 0 1,0 0 0,0-1-1,0 1 1,0 0 0,0 0-1,-1 0 1,1 0 0,0 0-1,0 0 1,-1 0 0,1 0-1,-1 0 1,1 0 0,-2-2-1,-3-6 227,0-1-1,-1 1 0,-10-12 1,6 7 35,-3-5 67,-24-42 356,36 57-689,-1 1 0,0-1 0,1 1 0,0-1 0,0 0 0,0 0-1,0 1 1,1-1 0,-1 0 0,1 0 0,0 0 0,0 0 0,1 0 0,0-6 0,0 8-44,0 0-1,1 0 0,-1 0 0,0-1 1,1 1-1,-1 1 0,1-1 0,-1 0 1,1 0-1,0 1 0,0-1 0,0 1 1,0-1-1,0 1 0,0 0 0,0 0 1,0 0-1,1 0 0,-1 0 0,0 0 1,3 0-1,5-1-365,-1 0-1,1 1 1,17-1 0,16 4-1609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6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15339,'10'90'5081,"-6"-69"-2221,-4-21-2834,0 0 0,0 0 0,0 0 0,0 0 0,0 0 0,0 0 0,0 0 0,0 0 0,0 0 0,0 0 0,0 1 0,0-1 0,0 0 0,1 0 0,-1 0 0,0 0 0,0 0 0,0 0 0,0 0 0,0 0 0,0 0 0,0 0 0,0 0 0,0 0 0,0 0 0,1 0 0,-1 0 0,0 0 0,0 0 0,0 0 0,0 0 0,0 0 0,0 0 0,0 0 0,0 0 0,1 0 0,-1 0 0,0 0 0,0 0 0,0 0 0,0 0 0,0 0 0,0 0 0,0 0 0,0 0 0,0 0 0,0-1 0,0 1 0,0 0 0,1 0 0,-1 0 0,0 0 0,0 0 0,0 0 0,0 0 0,0 0 0,0 0 0,0 0 0,0 0 0,0-1 0,0 1 0,0 0 0,0 0 0,0 0 0,0 0 0,5-20 2186,-4 13-2102,0 0 0,0 0 0,1 1 0,0-1 0,0 1 0,1-1 0,0 1 0,0 0 0,0 0-1,1 0 1,-1 0 0,6-5 0,9-15 210,-12 15-53,0-1 1,0 0-1,-2 0 1,1-1-1,-1 1 1,4-26-1,-4 30 291,2 17-434,4 17-212,6 22-1827,2 0 0,33 64 1,-27-68-1432</inkml:trace>
  <inkml:trace contextRef="#ctx0" brushRef="#br0" timeOffset="1">26 289 13411,'-5'-15'5841,"-1"-11"-2488,8-2-2601,22 9-448,13 4-248,6 9-304,10 2-976,-1 6-705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13051,'0'16'1549,"3"16"3456,-3-32-4954,3-18 2359,4-72 764,15-93-1291,-22 182-1884,0 1 1,0 0-1,-1 0 1,1 0-1,0 0 0,0 0 1,1-1-1,-1 1 0,0 0 1,0 0-1,0 0 1,0 0-1,0 0 0,0-1 1,0 1-1,0 0 0,0 0 1,0 0-1,0 0 0,0 0 1,0 0-1,0-1 1,1 1-1,-1 0 0,0 0 1,0 0-1,0 0 0,0 0 1,0 0-1,0 0 1,1 0-1,-1 0 0,0 0 1,0 0-1,0 0 0,0 0 1,0 0-1,0-1 0,1 1 1,-1 0-1,0 0 1,0 0-1,0 0 0,0 1 1,1-1-1,-1 0 0,0 0 1,0 0-1,0 0 1,8 8-30,6 17 2,9 33 23,11 24-103,-31-75 66,0 0 1,1-1-1,0 0 1,1 1-1,-1-2 1,1 1-1,0 0 1,10 7-1,-14-12 30,0 0-1,1 0 1,-1 0 0,0 0 0,1-1-1,-1 1 1,0 0 0,1-1-1,-1 1 1,1-1 0,-1 1-1,1-1 1,-1 0 0,1 0 0,0 0-1,-1 0 1,1 0 0,-1 0-1,1 0 1,-1 0 0,1 0 0,1-1-1,0 0 4,-1-1 0,0 1-1,0 0 1,-1-1-1,1 1 1,0-1 0,0 0-1,-1 1 1,1-1 0,-1 0-1,0 0 1,1 0 0,0-3-1,4-6 9,-2-1 0,1-1 0,-1 1 0,2-15 0,-5 22 7,1-4 10,0 1 1,0-1-1,0 1 1,1-1-1,1 1 1,-1 0-1,2 0 1,-1 1-1,9-13 1,-13 20-17,0 0 1,0 0-1,0 0 1,1-1-1,-1 1 1,0 0-1,0 0 0,0 0 1,0-1-1,1 1 1,-1 0-1,0 0 1,0 0-1,0 0 1,1-1-1,-1 1 0,0 0 1,0 0-1,1 0 1,-1 0-1,0 0 1,0 0-1,1 0 1,-1 0-1,0 0 0,0 0 1,1 0-1,-1 0 1,0 0-1,0 0 1,1 0-1,-1 0 1,0 0-1,0 0 0,1 0 1,-1 0-1,0 0 1,0 0-1,1 1 1,5 11 7,-1 33-9,-3-24-7,0-10-52,0 1-1,1 0 1,0-1-1,10 21 1,-13-30 41,1-1 0,0 1-1,0-1 1,0 1 0,0-1 0,0 1 0,0-1-1,0 0 1,0 0 0,1 0 0,-1 0 0,0 0-1,1 0 1,-1 0 0,1 0 0,-1 0 0,1-1 0,2 2-1,-2-2 6,0 0 0,0 0 0,-1-1 0,1 1 0,0 0-1,0-1 1,0 0 0,0 1 0,0-1 0,-1 0 0,1 0-1,0 0 1,0 0 0,-1 0 0,1 0 0,-1 0 0,1 0 0,-1-1-1,0 1 1,2-3 0,3-2 7,-2 0 1,1-1-1,-1 0 0,0 0 1,0 0-1,2-8 0,10-16 29,-16 31-18,0 0 1,0-1-1,1 1 1,-1 0-1,0 0 1,0 0-1,1 0 1,-1 0-1,0-1 1,0 1-1,1 0 1,-1 0-1,0 0 1,1 0-1,-1 0 1,0 0-1,1 0 1,-1 0-1,0 0 1,0 0-1,1 0 1,-1 0-1,0 0 1,1 0-1,-1 1 1,0-1-1,0 0 1,1 0-1,-1 0 1,0 0-1,0 0 1,1 1 0,-1-1-1,0 0 1,0 0-1,1 0 1,-1 1-1,0-1 1,0 0-1,0 0 1,0 1-1,1-1 1,-1 0-1,0 0 1,0 1-1,0-1 1,0 0-1,0 1 1,9 15 155,-5-6-102,1-1-1,0 1 1,1-1 0,0 1-1,13 14 1,-16-21-67,1 0 1,-1 0-1,1 0 1,0 0 0,0-1-1,0 0 1,0 0-1,0 0 1,1 0-1,-1-1 1,0 1-1,1-1 1,-1 0-1,1-1 1,0 1-1,-1-1 1,6 0 0,1 0-87,1-1 0,0-1 1,-1 0-1,1 0 1,-1-1-1,14-5 0,-21 6-181,1 0 1,-1 0-1,1 0 0,-1 0 0,0-1 0,0 1 0,0-1 0,0 0 0,0-1 1,0 1-1,-1 0 0,0-1 0,0 0 0,0 0 0,0 0 0,0 0 1,3-8-1,-1-6-1906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6.6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245 0 15267,'-23'13'3230,"-36"26"0,41-24-2565,1 0 0,-21 23 0,27-27-526,2 0 0,1 0 0,-1 2 0,1-2 0,1 2 0,0 0 0,1 0 0,0 1 1,1-1-1,1 2 0,-3 17 0,6-28-120,0-1 1,1 1 0,-1-1-1,1 1 1,0 0-1,1-1 1,-1 0 0,1 2-1,0-2 1,-1 0 0,1 1-1,0-1 1,1 1-1,-1-1 1,0 0 0,1 0-1,1 0 1,-2 1-1,1-2 1,0 1 0,1 0-1,-1 0 1,1-1 0,0 0-1,0 0 1,-1 1-1,2-1 1,-2-1 0,2 1-1,-1 0 1,1-1-1,3 2 1,4 0-23,0 1 0,1-3 0,-1 2 0,0-2 0,1 0-1,0-1 1,-1 0 0,0 0 0,12-3 0,2-2-24,1-1-1,-2-1 1,1-1 0,-1-1 0,0-1 0,-1-2-1,0 1 1,-1-3 0,28-21 0,-40 27 47,-1 0-1,-1-1 1,1 0 0,-2-1 0,1 0 0,7-14 0,-13 21 22,-1 1 1,1 0 0,-1 0 0,1-1 0,-1 1 0,-1-1 0,1 0 0,0 1 0,0-1 0,0 1 0,-1-1 0,1 1 0,-1-5 0,-5 11 180,2 1 0,-1 0 0,0 0 0,1 1 0,0-1 1,-2 6-1,2-5-264,1 0 1,1 0 0,-1 0 0,1 0-1,0 1 1,0-1 0,1 0 0,0 0-1,0 1 1,1-1 0,-1 1 0,2-1-1,-1 0 1,1 0 0,-1 0 0,2 0-1,-1 0 1,1-1 0,-1 1 0,2 0-1,-1-1 1,0 0 0,1 0 0,0 0-1,0-1 1,1 2 0,0-2 0,0 0-1,-1-1 1,2 2 0,-1-2 0,0 0-1,1 0 1,0-1 0,-1 1-1,1-1 1,11 4 0,-10-5-265,1 0 0,-1 0 0,0 0 0,1-1 0,-1 0 0,0 0 1,1-1-1,-1 0 0,0 0 0,0 0 0,0-1 0,0-1 0,0 1 0,0-1 0,0 0 0,6-4 0,8-11-2174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14363,'11'-4'5641,"7"0"-3552,6-3-1033,-3-1-88,4 1-368,2 3-232,1 4-664,0 3-560,-7 5 1040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15451,'18'3'5513,"18"5"-4936,0-8-929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51 254 12523,'-51'70'4429,"54"-112"271,1-7-3854,-2 9-351,-2 14-325,2 0 0,7-42-1,-9 68-167,0-1 0,0 1 0,0-1 0,0 1 0,0-1-1,0 1 1,0 0 0,0-1 0,0 1 0,1-1 0,-1 1-1,0-1 1,0 1 0,0 0 0,1-1 0,-1 1 0,0-1-1,0 1 1,1 0 0,-1-1 0,0 1 0,1 0 0,-1 0-1,0-1 1,1 1 0,-1 0 0,0 0 0,1-1 0,-1 1-1,1 0 1,-1 0 0,1 0 0,-1 0 0,0 0 0,1-1 0,-1 1-1,1 0 1,-1 0 0,1 0 0,-1 0 0,1 0 0,-1 1-1,0-1 1,1 0 0,-1 0 0,1 0 0,-1 0 0,1 0-1,-1 0 1,0 1 0,1-1 0,-1 0 0,0 0 0,1 1-1,20 21 136,-15-15-85,5 3 16,0 0 0,1-1 0,0-1-1,0 0 1,24 12 0,-33-18-57,0-1 0,-1 0 0,1 0 0,0 1-1,1-2 1,-1 1 0,0 0 0,0-1 0,0 1-1,0-1 1,0 0 0,1 0 0,-1 0 0,0 0-1,0-1 1,0 1 0,0-1 0,1 0 0,-1 0 0,0 0-1,0 0 1,-1-1 0,1 1 0,0-1 0,0 0-1,-1 0 1,1 0 0,-1 0 0,1 0 0,-1 0-1,3-5 1,0-1 38,-1 0 1,0 0-1,-1-1 0,0 1 0,0-1 1,2-14-1,-3 13-10,1 1 1,0-1-1,0 1 0,6-12 1,-9 20-40,0 1 0,1 0 0,-1-1 0,0 1-1,1 0 1,-1-1 0,0 1 0,1 0 0,-1 0 0,0-1 0,1 1 0,-1 0 0,0 0 0,1-1 0,-1 1 0,1 0 0,-1 0 0,0 0 0,1 0 0,-1 0 0,1 0 0,-1 0 0,1 0 0,-1 0 0,1 0-1,-1 0 1,0 0 0,1 0 0,-1 0 0,1 0 0,-1 0 0,0 1 0,1-1 0,-1 0 0,1 0 0,-1 0 0,0 1 0,1-1 0,-1 0 0,0 0 0,1 1 0,-1-1 0,0 0 0,1 1 0,-1-1 0,0 0-1,0 1 1,0-1 0,1 1 0,-1-1 0,0 0 0,0 1 0,14 22-142,-14-22 121,5 8-50,1 4-505,1 0 0,0-1 1,14 19-1,-19-28 330,1 0-1,0-1 1,-1 1 0,1 0 0,0-1 0,1 0 0,-1 1 0,0-1 0,1-1 0,-1 1-1,1 0 1,-1-1 0,1 0 0,0 0 0,-1 0 0,1 0 0,0 0 0,4-1-1,40-3-1666,-38 1 1863,0 1 0,0 0 1,0 1-1,-1 0 0,20 2 1,-27-1 184,1 0 0,-1 0 0,1 0 1,-1 0-1,1 0 0,-1 0 0,0 1 1,1-1-1,-1 1 0,0-1 0,0 1 0,0 0 1,0 0-1,0 0 0,-1 0 0,1 0 0,-1 1 1,1-1-1,-1 0 0,0 1 0,0-1 0,0 1 1,0-1-1,0 1 0,0-1 0,0 5 0,0 0 270,-1 0-1,1 0 0,-1 1 0,0-1 0,-1 0 0,0 0 0,0 0 1,0 1-1,-3 6 0,3-12-300,1 0 0,-1 0-1,1 0 1,-1 0 0,0 0 0,1-1 0,-1 1 0,0 0 0,0 0-1,-1-1 1,1 1 0,0-1 0,0 1 0,-1-1 0,1 0 0,-1 1 0,1-1-1,-1 0 1,0 0 0,1 0 0,-1 0 0,0 0 0,0 0 0,0-1 0,0 1-1,1-1 1,-1 1 0,0-1 0,0 0 0,0 1 0,0-1 0,0 0-1,0 0 1,0-1 0,0 1 0,0 0 0,-3-1 0,1-1 20,0 0 1,0 0-1,0 0 1,1-1-1,-1 1 1,1-1-1,-1 0 0,1 0 1,0 0-1,0-1 1,0 1-1,0-1 1,1 1-1,0-1 1,-1 0-1,-1-5 1,-1-3-39,0 0 1,0-1-1,2 0 1,-4-15-1,5 18-154,1 0 0,0 0 0,0-1 0,1 1 0,0 0 0,4-17 0,-4 25-19,0 0 0,0 0 0,1 0-1,0 0 1,-1 0 0,1 1 0,0-1 0,0 0 0,0 1 0,0-1 0,0 0 0,0 1 0,0-1 0,0 1-1,1 0 1,-1-1 0,0 1 0,1 0 0,0 0 0,-1 0 0,1 0 0,-1 0 0,1 0 0,0 0 0,0 1-1,0-1 1,-1 1 0,1-1 0,0 1 0,0 0 0,0-1 0,0 1 0,0 0 0,0 0 0,0 0 0,0 1-1,-1-1 1,1 0 0,0 1 0,0-1 0,0 1 0,0 0 0,-1 0 0,3 1 0,32 18-2250,2 5 564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51 255 13179,'-2'0'528,"0"-1"0,0 1 0,-1-1 0,1 0 0,0 0 0,0 0 0,0 0 0,0 0-1,0-1 1,0 1 0,1 0 0,-1-1 0,0 1 0,1-1 0,-1 0 0,-1-2 0,1 1-188,0-1 0,0 0 0,0 1 0,1-1 0,0 0 0,-1 0 0,1 0 0,0-6 0,-1-7-355,2-1-1,0 1 1,4-26 0,-2 24 864,-1 7-766,-1 7-60,0-1 0,0 0 0,1 1 0,0-1 1,0 1-1,1-1 0,-1 1 0,1-1 0,5-8 0,-7 13-22,0 1 0,1 0 0,-1 0 0,1 0 0,-1-1 0,1 1 0,-1 0 0,0 0 0,1 0 1,-1 0-1,1 0 0,-1 0 0,1 0 0,-1 0 0,1 0 0,-1 0 0,0 0 0,1 0 0,-1 0 0,1 0 0,-1 0 0,1 1 0,-1-1 0,0 0 0,1 0 0,-1 0 0,1 1 0,-1-1 0,0 0 0,1 1 0,-1-1 0,0 0 0,1 1 0,-1-1 0,0 0 0,0 1 0,1-1 0,-1 0 0,0 1 0,0-1 0,0 1 0,1 0 0,11 18 42,-11-19-38,8 16 54,-3-3-31,2 0 0,0 0 1,0-1-1,19 20 0,-25-30-31,0 0 0,0 0 0,0 0 0,0-1 0,0 1 0,0-1 0,0 0 0,0 1 0,0-1 0,1 0 0,-1 0 0,1-1 0,-1 1 0,1 0 0,-1-1 0,1 0 0,-1 1-1,1-1 1,-1 0 0,1 0 0,-1 0 0,1-1 0,-1 1 0,1-1 0,-1 1 0,1-1 0,-1 0 0,0 0 0,1 0 0,-1 0 0,0 0 0,0 0 0,1-1 0,-1 1 0,2-3 0,0-1 0,0 1 0,0-1 0,0 0 0,-1 0 0,0-1 0,0 1 0,0-1 0,-1 1 0,3-9 0,-3 8 1,0 0 1,1 0 0,0 0 0,0 0 0,0 1 0,0 0 0,1-1 0,6-5 0,-10 10 1,0 1 0,1 0 1,-1 0-1,0-1 0,1 1 0,-1 0 1,0 0-1,1 0 0,-1-1 0,1 1 1,-1 0-1,0 0 0,1 0 0,-1 0 1,0 0-1,1 0 0,-1 0 0,1 0 1,-1 0-1,0 0 0,1 0 0,-1 0 1,1 0-1,-1 0 0,0 0 0,1 1 1,-1-1-1,0 0 0,1 0 0,-1 0 1,0 1-1,1-1 0,-1 0 0,0 0 1,1 1-1,-1-1 0,0 0 0,0 0 0,1 1 1,-1-1-1,0 0 0,0 1 0,0-1 1,1 0-1,-1 1 0,0-1 0,0 1 1,0-1-1,0 0 0,0 1 0,0-1 1,0 1-1,0-1 0,0 0 0,0 1 1,4 26 42,-3-10-60,0 0 0,2 0-1,0-1 1,0 1-1,10 24 1,-12-37-101,1-1 1,0 1-1,-1 0 0,2-1 0,-1 0 1,0 1-1,1-1 0,-1 0 0,1 0 1,0 0-1,0 0 0,7 4 0,-8-6-80,1 0-1,0 0 0,0 0 1,0 0-1,0-1 0,0 1 0,-1-1 1,1 1-1,0-1 0,0 0 1,0 0-1,0-1 0,0 1 0,0 0 1,0-1-1,0 0 0,0 0 1,0 0-1,0 0 0,2-2 0,22-11-1945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8610,'94'-92'9730,"-94"100"-7586,0 15-623,-4 6-201,-1 12-504,5-6-232,1-1-288,14-3-80,9-13-112,7-8-72,5-10-32,8-8-104,1-7-336,-7-3-264,-1-4-960,-17-4-441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89 12915,'-45'-64'4681,"84"58"-3673,11-2-440,2 3-200,-2 1-264,-15 3-992,-9 4-456</inkml:trace>
  <inkml:trace contextRef="#ctx0" brushRef="#br0" timeOffset="1">1 145 13539,'0'5'5297,"3"-3"-3817,12 0-471,19-2-833,11-4-352,14 3-1001,1-6 337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39 219 12611,'-33'60'4283,"27"-45"-619,14-30-392,3-28-2361,8-39-212,-18 78-636,0-1 0,0 0 0,0 1 0,1-1 0,0 1 0,3-6-1,-5 9-50,1 0-1,-1 0 1,1 0 0,-1 0-1,1 1 1,0-1-1,-1 0 1,1 0-1,0 1 1,0-1-1,-1 0 1,1 1-1,0-1 1,0 1-1,0-1 1,0 1-1,0 0 1,0-1-1,0 1 1,0 0 0,0 0-1,0-1 1,0 1-1,0 0 1,0 0-1,0 0 1,0 0-1,0 0 1,0 1-1,0-1 1,0 0-1,0 0 1,0 1-1,0-1 1,0 0-1,1 2 1,10 5 39,-1 2 0,0-1 0,-1 1-1,0 1 1,0 0 0,-1 0 0,8 13 0,-4-7-21,1 0-1,19 17 1,-32-32-25,2 2 3,0 0 1,0 0 0,0-1 0,1 1 0,-1-1 0,1 0 0,-1 0-1,1 0 1,0 0 0,0-1 0,0 1 0,0-1 0,0 0 0,5 1-1,-8-3 21,0 1-1,-1-1 0,1 1 0,-1-1 0,1 0 1,-1 1-1,1-1 0,-1 0 0,0 1 1,1-1-1,-1 0 0,0 1 0,0-1 0,1 0 1,-1 1-1,0-1 0,0 0 0,0 0 0,0 1 1,0-1-1,0 0 0,0 0 0,0 0 1,0 0-1,-2-26 285,2 23-201,-1-30 314,2-38 0,0 61-503,0 0 0,1 0 0,1 0 0,-1 1 0,2-1 0,-1 1 0,8-15 0,-9 22-56,-1 1-1,0 0 1,1 0-1,-1 0 1,1 0-1,0 0 1,-1 0 0,1 0-1,0 0 1,0 1-1,0-1 1,0 1-1,1-1 1,-1 1-1,0 0 1,1 0-1,-1 0 1,0 0-1,1 0 1,-1 1-1,4-1 1,29 4-281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0:17:0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33 167 13227,'59'104'6097,"-59"-112"-1944,-2-7-3273,-8-3-400,14-8-200,-1-10-248,-6-3-888,9-6-624,-14 6-3113</inkml:trace>
  <inkml:trace contextRef="#ctx0" brushRef="#br0" timeOffset="1">2 11 15475,'-1'-4'8434,"22"1"-7314,68 0-95,-42 3-481,1 0-272,-9 2-672,-9-2-641,-17 0 425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5:53.6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11098,'5'-1'3792,"103"-1"-1500,345-10-1862,368-5-185,-659 16-205,177 2 239,-228 4-640,116 21 0,-210-24 183,-11-2 48,1 1 1,-1 0 0,1 0-1,-1 0 1,0 1-1,0 0 1,1 0 0,-1 1-1,8 4 1,-14-6 108,0-1 0,0 1 0,-1 0 1,1-1-1,0 1 0,0-1 0,-1 1 0,1-1 0,0 1 0,0-1 0,-1 1 1,1-1-1,-1 1 0,1-1 0,0 1 0,-1-1 0,1 0 0,-1 1 0,1-1 0,-1 0 1,1 1-1,-1-1 0,1 0 0,-1 0 0,0 1 0,1-1 0,-1 0 0,1 0 1,-1 0-1,0 0 0,0 0 0,-18 6-103,0 0-1,0-2 1,0 0-1,-25 1 1,12-2 79,-448 27 193,-2-34 142,451 3-282,-531-26 769,231 7 609,327 19-516,15-2-569,34-3-172,-37 5-26,437-34 452,4 30-490,-438 5-65,825 22-112,-755-14-202,-78-7 216,-1-1-1,1 0 0,-1 1 0,1 0 0,-1-1 1,1 1-1,-1 0 0,1 0 0,-1 1 0,0-1 1,3 2-1,-4-2-34,-1-1 1,0 1 0,0-1-1,1 1 1,-1-1 0,0 1-1,0-1 1,0 1-1,0-1 1,1 1 0,-1 0-1,0-1 1,0 1 0,0-1-1,0 1 1,0-1-1,0 1 1,-1-1 0,1 1-1,0 0 1,0-1 0,0 1-1,0-1 1,-1 1-1,1-1 122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42 13579,'40'-41'5297,"-43"41"-3537,-2 14-719,0 8-137,-6 9-192,-5 4-232,-7-2-304,-3-4-288,-2-3-1312,0-5-929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7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0 11242,'11'2'5754,"14"2"-1129,-3 1-3481,13-2-184,8 4-832,-5-4-544,2 3-1256,-14 1-2225</inkml:trace>
  <inkml:trace contextRef="#ctx0" brushRef="#br0" timeOffset="1">1 265 14795,'11'4'5553,"7"-4"-3824,12 2-1097,6-4-1112,3 1-897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11114,'1'32'6890,"0"-3"-4273,1-5-2288,-3 39-1,-2-25-83,-1 0 1,-2-1-1,-21 70 0,16-85-143,11-22-103,0 0 1,0 0-1,0 0 0,0 0 0,0 0 0,0 0 0,0 0 0,0 0 1,0-1-1,0 1 0,0 0 0,0 0 0,0 0 0,0 0 0,0 0 0,0 0 1,0 0-1,0 0 0,0-1 0,0 1 0,0 0 0,0 0 0,0 0 1,0 0-1,0 0 0,0 0 0,0 0 0,0 0 0,0 0 0,0 0 0,0-1 1,0 1-1,0 0 0,0 0 0,-1 0 0,1 0 0,0 0 0,0 0 1,0 0-1,0 0 0,0 0 0,0 0 0,0 0 0,0 0 0,0 0 0,0 0 1,-1 0-1,1 0 0,0 0 0,0 0 0,0 0 0,0 0 0,0 0 1,0 0-1,0 0 0,-1 0 0,2-4-15,0 0-1,0-1 1,1 1 0,-1 0 0,1 0 0,0 1-1,0-1 1,3-4 0,-2 3 10,0 1 0,1 0 0,-1 0 0,1 1-1,0-1 1,0 1 0,1 0 0,-1 0 0,1 0 0,-1 0 0,1 1-1,0 0 1,0 0 0,0 0 0,0 1 0,0-1 0,0 1 0,0 0-1,6 0 1,6 2-62,1-1 0,-1 2-1,0 0 1,25 8 0,14 1-674,-54-11 518,1 1-1,0-1 1,-1 0-1,1 1 0,0-1 1,0 0-1,-1-1 0,1 1 1,0 0-1,3-2 0,-3-6-2013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3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14019,'-2'3'5313,"10"15"-3873,-2 12-391,1 18-481,7 12-96,-11-3-264,6 1-96,-2-10-600,-1-14-512,0-2-4762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13619,'2'4'5025,"4"10"-3721,1-2-248,7 6-311,-3-1-193,3-4-1216,-1-2-649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12171,'0'-1'5777,"0"21"-4721,3 69-40,0-45 57,0-13-241,7-7-176,6-11-344,-8-4-128,9-6-144,0-8-64,1-4-248,4-4-200,-8-2-360,5 11-217,-5-8-535,-8-7-168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12123,'3'-6'4689,"13"-2"-2913,-2 2-472,6-2-352,4 2-119,-5 1-465,5 2-304,-5 6-784,-5 3-513</inkml:trace>
  <inkml:trace contextRef="#ctx0" brushRef="#br0" timeOffset="1">4 267 10602,'3'3'4297,"13"-3"-2592,6-1-1113,-3-12-616,6-3-256,-1-4-1713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5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15083,'5'14'5537,"13"8"-4248,2 2-289,15-3-416,3-4-544,-1-9-1560,3-2-953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11923,'-10'6'1318,"-1"0"0,2 0 0,-1 1 0,-9 8 1,-3 5-736,-29 37 0,-6 23 500,54-77-1043,1 0 0,0 0 0,0 1 0,1-1 0,-1 0 0,0 1 1,1-1-1,0 1 0,0-1 0,0 1 0,0-1 0,1 1 0,0 0 0,-1 4 0,2-5-19,-1-1 0,1 1-1,-1-1 1,1 0 0,0 0 0,0 1 0,0-1-1,0 0 1,0 0 0,0 0 0,1 0-1,-1 0 1,1 0 0,-1-1 0,1 1 0,0 0-1,2 1 1,1 0-7,0 0 0,-1-1 0,1 1 0,1-1 1,-1 0-1,0-1 0,0 1 0,1-1 0,-1 0 0,1-1 0,-1 1 0,1-1 0,-1 0 0,1 0 0,-1-1 0,1 0 0,9-2 0,-4 0-58,0 0 0,0-2 0,0 1 0,0-1-1,-1-1 1,1 1 0,-1-2 0,-1 0 0,1 0 0,-1 0-1,-1-1 1,1-1 0,-1 0 0,-1 0 0,9-12 0,-15 19 39,0 0 3,-1 0 0,1 0 1,1 1-1,-1-1 0,0 0 0,0 0 1,1 1-1,-1-1 0,0 1 0,1-1 0,0 1 1,-1 0-1,1-1 0,0 1 0,0 0 1,2-1-1,-3 7-1324,2 9-66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12123,'0'4'5273,"5"10"-2497,-5 0-999,6 6-889,2 3-248,-7-8-648,4 1-552,2-2-904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35 317 11458,'-11'16'1216,"-8"5"1632,18-21-2821,1 0 0,0 0 0,0 1 0,0-1 0,0 0 0,0 0 0,0 0 0,-1 0 0,1 0 0,0 0 0,0 0 0,0 0 0,0 0 0,0 0 0,-1-1 0,1 1 0,0 0 0,0 0 0,0 0 0,0 0 0,0 0 0,-1 0 0,1 0 0,0 0 0,0 0 0,0 0 0,0 0 0,0-1-1,0 1 1,0 0 0,0 0 0,-1 0 0,1 0 0,0 0 0,0 0 0,0-1 0,0 1 0,0 0 0,0 0 0,0 0 0,0 0 0,0 0 0,0 0 0,0-1 0,0 1 0,0 0 0,0 0 0,0 0 0,0 0 0,1-21 1049,25-91 1339,-16 73-1578,7-47-1,-10 51-267,-5 29-227,0-1 0,-1 1 0,0-1 0,0 1 0,0-1-1,-2-12 1,8 45-171,16 45 0,-5-18-810,0-1-833,5 0-591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22 12899,'-87'-15'4737,"98"13"-3497,8-3-1024,6 5-112,15 0-1352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7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23 281 18684,'19'-4'128,"8"-1"79,33-11 1,-54 14-128,0 0 0,0-1 0,0 1-1,0-1 1,0 0 0,-1 0 0,1-2 0,-1 2 0,0-1 0,9-11 0,-13 14 13,0-1 1,0 0-1,1 0 1,-2 0 0,1 0-1,0 0 1,-1 0 0,1 0-1,0-1 1,-1 1-1,1 0 1,-1 0 0,0 0-1,0-1 1,0 1-1,0 0 1,-1-1 0,1 2-1,-1-2 1,0 1-1,1 0 1,-1 0 0,0 0-1,1 0 1,-2-1 0,1 2-1,0-1 1,0 0-1,0 1 1,-1-1 0,0 0-1,1 1 1,-3-3-1,-4-3 345,-1-1-1,1 0 0,-1 2 0,-1-1 0,-11-5 0,-1 1 459,0 1 0,-34-10 0,52 19-805,-15-9 410,18 2-499,12 0-296,-1 3-255,1 1-1,-1 0 0,1 1 0,0 1 0,1-1 0,-1 2 0,0 0 0,13 0 0,22 1-2315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108 125 12963,'-8'75'6529,"0"-88"-5425,-5-6-487,1-9-185,-10-5-704,9-4-401,-3-1-791,0 7-440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18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11674,'7'-75'3909,"-6"72"-3721,-1 1-1,0-1 0,1 1 0,0-1 1,-1 1-1,1-1 0,0 1 0,0 0 1,1-1-1,-1 1 0,0 0 0,1 0 1,-1 0-1,1 0 0,0 0 1,2-2-1,-2 3-98,-1 0 0,1 0-1,-1 0 1,1 1 0,0-1 0,0 1 0,-1-1 0,1 1 0,0-1 0,0 1 0,-1 0 0,1 0-1,0 0 1,0 0 0,0 0 0,-1 1 0,4-1 0,-1 2-13,0-1-1,1 1 1,-1-1 0,0 1 0,0 1-1,0-1 1,-1 0 0,1 1 0,0 0-1,-1 0 1,0 0 0,0 0 0,0 0 0,3 5-1,-2-1 25,-1-1 0,0 1 0,-1 0 0,1-1 0,-1 1 0,-1 1-1,1-1 1,-1 0 0,-1 0 0,1 0 0,-1 1 0,0-1 0,-1 0 0,0 0 0,0 1-1,0-1 1,-1 0 0,0 0 0,-1 0 0,1-1 0,-1 1 0,-1 0 0,1-1 0,-1 0-1,0 0 1,0 0 0,-1 0 0,0-1 0,-6 5 0,-5-4 466,3-1-104,13-3-299,6 0-78,55 13-136,-33-7 64,1-1 0,44 3 0,5-9-1148,-78-1 1045,0 0 0,1 0-1,-1 0 1,0 0-1,0 0 1,0 0 0,1 0-1,-1 0 1,0 0 0,0 0-1,1 0 1,-1 0 0,0 0-1,0 0 1,0 0 0,1-1-1,-1 1 1,0 0-1,0 0 1,0 0 0,1 0-1,-1 0 1,0 0 0,0 0-1,0-1 1,0 1 0,0 0-1,1 0 1,-1 0 0,0 0-1,0-1 1,0 1-1,0 0 1,0 0 0,0 0-1,0-1 1,1 1 0,-1 0-1,0 0 1,0 0 0,0-1-1,0 1 1,0 0-1,0 0 1,0-1 0,0 1-1,0 0 1,0 0 0,0 0-1,-1-1 1,1 1 0,0 0-1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20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12899,'9'4'6437,"1"12"-6240,-6-10 408,25 36 267,-12-14-530,2-1 0,0 0 0,2-2 0,47 45 0,-68-70-326,1 0 0,-1 0 0,0 1 0,1-1 0,-1 0 0,0 0 0,1 0 0,-1 0 1,0 0-1,1 0 0,-1 1 0,0-1 0,1 0 0,-1 0 0,1 0 0,-1 0 1,0 0-1,1 0 0,-1 0 0,0 0 0,1-1 0,-1 1 0,0 0 0,1 0 0,-1 0 1,0 0-1,1 0 0,-1-1 0,0 1 0,1 0 0,-1 0 0,0 0 0,1-1 0,-1 1 1,0 0-1,0-1 0,0 1 0,1 0 0,-1 0 0,0-1 0,0 1 0,0 0 1,0-1-1,1 1 0,-1-1 0,0 1 0,0 0 0,0-1 0,0 1 0,0 0 0,0-1 1,0 1-1,0 0 0,0-1 0,0 1 0,0-1 0,4-34 198,-3 18-197,4-33-18,-1 5-440,2-1 0,12-45 0,-17 89 264,-1 0 1,1 0-1,0 0 1,-1 0-1,1 0 1,0 0-1,0 0 1,0 0-1,1 0 1,-1 1-1,0-1 0,1 0 1,-1 1-1,1-1 1,-1 1-1,1 0 1,0-1-1,2 0 1,12-1-2908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2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13235,'72'10'5097,"-75"10"-3825,-3 8-328,9 15-271,3 7-81,1-9-24,2-4-88,-3-12-280,6-6-48,0-7-24,1 0-32,3-8-40,-2-5-40,0-9-216,0-4-184,0-2-640,2-3-425,-7-6-1527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2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13811,'11'5'5209,"13"6"-3713,-2-9-495,10-1-369,-6-4-128,3-2-360,-2 1-320,-12-9-792,-4 10-401</inkml:trace>
  <inkml:trace contextRef="#ctx0" brushRef="#br0" timeOffset="1">8 157 12531,'11'3'5225,"8"-3"-3033,2-6-879,5-2-865,-2-2-160,0-1-1032,-2 2-705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3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12819,'10'14'4953,"10"15"-2777,31 45-1992,15 17 16,17 37 16,7 6-48,-6-9-336,-12-10-432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16:3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11226,'0'-1'105,"0"1"0,0 0 1,0 0-1,0 0 0,0 0 0,0-1 0,0 1 0,0 0 0,0 0 0,0 0 0,1 0 0,-1 0 0,0-1 0,0 1 0,0 0 0,0 0 0,0 0 0,0-1 315,1 1-315,-1 0 0,0 0 0,0 0 0,0 0 0,0 0 0,0 0 0,1 0 0,-1 0 1,0 0-1,0 0 0,0-1 0,0 1 0,1 0 0,-1 0 0,0 0 0,0 0 0,0 0 0,0 0 0,0 0 0,1 0 0,-1 0 0,0 1 0,0-1 0,0 0 0,0 0 0,1 0 0,-1 0 0,0 0 0,0 0 0,0 0 0,0 0 0,1 1 315,-1-1-314,9 9 882,-5 1-834,0 0 0,0 1 0,4 18 0,-8-28-150,0-1 0,0 0 0,0 1 0,0-1 0,0 1 0,0-1 0,0 0 0,0 1 0,0-1 0,0 1 0,0-1 0,0 0 0,0 1 0,0-1 0,0 1-1,0-1 1,0 0 0,0 1 0,0-1 0,0 0 0,-1 1 0,1-1 0,0 1 0,0-1 0,0 0 0,-1 0 0,1 1 0,0-1 0,-1 0 0,1 1 0,0-1 0,0 0 0,-1 0 0,1 0 0,-1 1 0,1-1 0,0 0 0,-1 0 0,1 0 0,0 0 0,-1 0 0,1 1-1,-1-1 1,1 0 0,0 0 0,-1 0 0,1 0 0,-1 0 0,1 0 0,0 0 0,-1-1 0,1 1 0,-1 0 0,1 0 0,0 0 0,-1 0 0,1 0 0,0-1 0,-1 1 0,-20-14 61,17 8-54,0 0-1,0-1 1,1 1 0,0-1 0,0 1 0,0-1 0,1 0-1,-2-13 1,3 15 17,0 1 0,0-1 0,0 1 0,1-1 0,0 1 0,0-1 0,0 1 0,1-1 0,-1 1 0,1-1 0,0 1 0,1-1 0,-1 1 0,1 0 0,2-6 0,-3 9-15,0 0 0,0 0-1,0 0 1,0 0 0,0 0 0,1 0-1,-1 0 1,0 1 0,0-1-1,1 0 1,-1 1 0,1-1 0,-1 1-1,0 0 1,1-1 0,-1 1-1,1 0 1,-1 0 0,1 0 0,-1 0-1,1 0 1,-1 0 0,1 0-1,-1 0 1,1 1 0,-1-1 0,0 0-1,1 1 1,-1-1 0,0 1-1,1 0 1,-1 0 0,2 0 0,2 2 14,1 1 1,-1-1 0,0 1 0,0 0-1,0 1 1,6 6 0,-5-4 8,0 1-1,0 1 1,8 13 0,-13-19 0,1 0 1,-1 0 0,0 0 0,0 0-1,0 1 1,0-1 0,0 0 0,-1 0 0,1 0-1,-1 1 1,0-1 0,0 0 0,0 0-1,-1 1 1,0 3 0,1-6-5,-1 0 0,1 0 0,-1 0 0,1 0 1,0 0-1,-1 0 0,0 0 0,1 0 0,-1 0 0,1-1 0,-1 1 1,0 0-1,0 0 0,1-1 0,-1 1 0,0-1 0,0 1 0,0-1 1,0 1-1,0-1 0,0 1 0,0-1 0,0 0 0,0 1 0,0-1 1,0 0-1,0 0 0,0 0 0,0 0 0,0 0 0,0 0 0,0 0 1,0 0-1,0 0 0,0 0 0,0 0 0,0-1 0,0 1 0,0 0 1,0-1-1,0 1 0,0-1 0,1 1 0,-1-1 0,-1-1 0,-3-1 30,0 0 0,0 0 0,0-1 0,1 0-1,0 0 1,-6-7 0,7 9-84,1-1-1,0 0 1,0 0 0,1 0-1,-1 0 1,0 0 0,1 0 0,0-1-1,0 1 1,0 0 0,0-1-1,1 1 1,-1-1 0,1 1 0,0-1-1,0 1 1,0-1 0,0 1-1,1-1 1,0-4 0,10-3-1266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21 13307,'16'-4'5377,"20"-3"-3649,3-1-271,5 8-593,-2-2-416,-6 4-1056,-7 4-640</inkml:trace>
  <inkml:trace contextRef="#ctx0" brushRef="#br0" timeOffset="1">0 181 12675,'18'-7'5001,"21"-3"-3305,9-3-808,5 5-288,1 7-784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9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6 203 11434,'-1'1'191,"1"0"0,-1 1 0,0-1 0,1 1 0,0-1-1,0 1 1,-1-1 0,1 1 0,0-1 0,0 1 0,0 0-1,0-2 1,0 2 0,0 0 0,1 1 0,-1-2-132,0 0 0,0-1 0,1 1 0,-1 0 0,1-1 0,-1 0 0,1 1 0,0-1 0,-1 1 0,1-1-1,-1 1 1,0-1 0,1 1 0,0-1 0,0 1 0,0-1 0,-1 0 0,1 0 0,0 1 0,-1-1 0,1 0 0,0 0 0,1 0 0,6 0 111,1 0 0,-2-1 0,2-1-1,16-4 1,-20 5-73,9-2 108,-1-1 0,1-1 0,12-5 0,-24 9-143,2 0 0,-2-1 0,2 0 1,-2 1-1,1-1 0,-1 0 0,1 0 0,-1-1 0,1 2 0,-1-2 0,0 0 1,1 1-1,-2-1 0,1 1 0,0-2 0,-1 2 0,1-1 0,1-5 0,-3 6 15,0 1 0,0-1 0,0 0 0,0 1 1,0-1-1,0 0 0,-1 0 0,1 1 0,-1-1 0,0 0 0,1 2 0,-1-2 0,0 0 0,1 0 0,-1 2 0,-1-2 0,1 0 0,0 1 0,0 0 0,0 0 0,0 0 0,-1-1 0,1 1 0,0 1 0,-1-1 0,0 0 0,-1-1 0,-7-3 387,0 0 1,-1 1-1,-10-4 0,11 5-74,-20-7 524,-37-15 1121,66 25-2018,1 0 0,-1 0 1,1 0-1,0-1 1,0 1-1,-1 0 1,1 0-1,-1 0 0,1 0 1,-1 0-1,1 0 1,-1-1-1,1 1 1,-1 0-1,1-1 0,0 1 1,0-1-1,0 1 1,-1-1-1,1 1 1,0-1-1,0 1 0,-1 0 1,1 0-1,0-1 1,0 1-1,0-1 1,-1 1-1,1-1 0,0 1 1,0-1-1,0 0 1,0 1-1,0-1 1,0 1-1,0 0 0,0 0 1,1-1-1,-1 0 1,1-1-30,0 1 1,0 0-1,1-1 0,-1 1 1,0-1-1,1 2 0,0-1 1,0-1-1,-1 1 1,3 0-1,45-18-1270,-16 11-478,1 5-588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9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0 203 16363,'88'26'7050,"-102"-44"-3665,3-22-1657,3 0-152,0-3-719,8-1-361,-6 19-304,2 9-120,6 13-1529,0 6-1271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3.2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42 187 14347,'-41'48'5817,"48"-77"-3688,0-8-265,-7-10-528,2 6-455,-2 12-673,-2 5-216,2 11-977,5 5-823,6 1-4553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3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1 225 10530,'0'15'562,"3"8"8113,2-42-6756,24-119 2143,-29 138-4052,1 0-1,-1-1 1,0 0-1,0 1 1,1-1-1,-1 0 0,1 0 1,-1 1-1,0 0 1,1 0-1,-1-1 1,0 0-1,1 1 1,-1-1-1,1 1 1,-1-1-1,1 1 1,0 0-1,-1-1 1,1 1-1,-1-1 1,1 1-1,-1 0 1,1 0-1,1 0 0,19 2-17,21 18-206,-37-16 217,45 27-257,-35-21 137,1-1 0,-1 1-1,24 8 1,-39-18 148,1 0 1,0-1-1,0 1 0,0-1 1,0 1-1,-1-1 0,0 0 1,1 1-1,0-1 0,0 0 0,-1 1 1,1-1-1,0 1 0,-1-1 1,1 0-1,-1 0 0,0 0 1,0 1-1,1-1 0,-1 0 1,0 0-1,0 0 0,1 0 1,-1 0-1,0 1 0,0-3 1,-2-59 1304,2 44-1046,-1 0-1,3-33 0,-2 51-342,0-2 1,0 1-1,0-1 0,0 1 0,1 0 1,-1 0-1,0 0 0,1-1 0,-1 2 1,1-2-1,-1 1 0,1 0 0,-1 0 1,1 0-1,-1 0 0,1 0 0,0 0 1,0 0-1,0 0 0,0 1 0,-1-1 1,2 0-1,-1 0 0,0 0 0,0 1 1,-1-1-1,2 1 0,-1 0 0,0-1 1,1 1-1,-2-1 0,2 1 0,-1 0 1,1 0-1,-2-1 0,1 1 0,1 0 1,-1 0-1,2 1 0,21 4-2462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0 118 14547,'62'48'6057,"-58"-63"-3456,-4-7-1753,-4-5-256,-3-1-624,-2 1-320,3 4-984,-4 0-553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61 14963,'-34'-34'5825,"80"32"-4320,9-4-313,4-3-456,1 8-416,-10-4-632,-6 2-392,-11 8-888,-2-2-377</inkml:trace>
  <inkml:trace contextRef="#ctx0" brushRef="#br0" timeOffset="1">437 31 9506,'39'44'4793,"-39"-28"-464,-6 6-3217,6 4-72,12-1-239,-5 0-145,10-4-136,9-4-88,4-4-8,2-5-72,6-4-152,-5-5-168,-3-2-456,-5-5-328,-6-2-840,2 3-393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4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18 13307,'13'-4'5377,"18"-2"-3649,2 0-271,4 6-593,-2-2-416,-4 4-1056,-7 3-640</inkml:trace>
  <inkml:trace contextRef="#ctx0" brushRef="#br0" timeOffset="1">0 152 12675,'15'-6'5001,"18"-2"-3305,8-3-808,3 4-288,2 6-784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34 151 14851,'-22'32'5433,"20"-44"-4424,-2-2-361,1-8-192,1-4-312,2 0-560,2-4-344,-1 1-929,-2 6-327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97 10546,'0'-3'526,"0"-1"0,0 0 0,0 1 0,1-1 0,-1 0-1,1 1 1,0-1 0,-1 1 0,1 0 0,1-1 0,0 1-1,2-6 1,-2 6-209,2-1 0,-1 0-1,0 1 1,1 0-1,-1 0 1,1 0 0,1 0-1,-2 1 1,6-3-1,-4 3-162,-1 0 0,0 0-1,0 1 1,0-1 0,1 1-1,-1 1 1,0-1-1,0 0 1,10 1 0,-12-1-137,-1 2 1,0-1 0,1 0 0,-1 0 0,0 0-1,1 1 1,0-1 0,-1 1 0,0-1 0,1 0-1,-1 1 1,0 0 0,0-1 0,0 1-1,1 0 1,-1 0 0,0 0 0,0 0 0,0 0-1,0 0 1,0 0 0,0 0 0,-1 0-1,1 1 1,0-1 0,0 0 0,-1 0 0,1 1-1,-1-1 1,1 0 0,-1 1 0,1-1 0,-1 1-1,0-1 1,0 3 0,0 1 4,-1 1 1,0 0-1,0 0 1,0-1-1,-1 1 1,1-1-1,-2 1 1,2-1-1,-2 0 1,0 0-1,0 0 1,0 0-1,-1-1 1,1 1-1,-5 4 1,-2 2 150,1-2 1,-1 0-1,0 0 0,-1-2 1,-17 11-1,10-10 1517,17-8-1327,9 1-723,2-1 196,0 1 1,1 1 0,-1-1 0,0 2 0,0-1 0,1 2-1,-2-1 1,1 1 0,-1 1 0,1 0 0,9 7 0,4 6-282,-16-11 370,1-1 0,0 1 0,0-2 0,12 6 0,-19-10 106,1 0 0,0 0 0,-1 0 0,1 0 0,1-1 0,-2 0 0,1 0 1,0 1-1,0-1 0,0 0 0,0 0 0,0 0 0,0 0 0,0 0 0,0-1 0,0 1 1,0 0-1,0 0 0,0-1 0,-1 0 0,1 0 0,0 0 0,0 0 0,0 1 1,0-1-1,1-3 0,8-7 306,0 0 0,-1-2 1,-1 0-1,1 1 0,7-20 0,-7 16 143,-1 1-1,1 1 0,21-23 1,-31 36-464,1 1 1,-1 0 0,1-1-1,0 1 1,-1 0 0,1 0-1,0-1 1,-1 1 0,0 0 0,1 0-1,0 0 1,-1 0 0,1 0-1,0 0 1,-1 0 0,1 0-1,-1 0 1,0 1 0,1-1 0,0 0-1,-1 0 1,1 1 0,0-1-1,-1 0 1,1 1 0,0-1-1,-1 1 1,0-1 0,0 0 0,1 0-1,-1 0 1,1 1 0,-1 0-1,1 0 1,17 21 0,-12-15 23,92 121-3523,-87-112 2182,12 18-1605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16500,'14'-5'5713,"23"-7"-5273,9-1-208,7 5-496,-3 0-776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3:49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230 91 8962,'27'-24'2090,"37"-26"-1,-60 47-1840,0 1-1,0 0 0,1 0 1,-1 1-1,0-1 0,1 1 0,-1 0 1,1 0-1,-1 1 0,1-1 0,-1 1 1,1 0-1,-1 0 0,1 0 1,-1 1-1,9 1 0,-6 1 56,1-1 0,0 1 0,-1 0 1,0 1-1,0 0 0,13 9 0,-15-9-171,0 0 1,0 0-1,-1 1 1,1 0-1,-1 0 1,0 0-1,-1 0 1,1 1-1,-1-1 1,0 1-1,0 0 1,-1 0-1,0 0 1,0 0-1,0 1 1,-1-1-1,0 0 1,0 1-1,0-1 1,-1 1-1,0-1 1,0 1-1,-1-1 1,0 1-1,-2 7 1,-1 2 69,0-1 0,-2 0 1,1-1-1,-2 1 0,0-1 0,-1 0 1,0-1-1,-1 0 0,-12 15 1,8-14-12,0-1 0,0-1 0,-1 0 0,-1-1 1,0 0-1,0-2 0,-1 1 0,-1-2 0,-31 12 0,38-16-70,-1-1-1,1-1 0,-1 0 0,0 0 0,0-1 1,0-1-1,-19-1 0,23 1-53,-1-2 0,1 1 0,0-1 0,0 0 1,0 0-1,1-1 0,-1 0 0,0 0 0,1-1 0,0 0 0,0 0 0,-8-7 0,8 4-33,-1 1-1,1-1 1,1-1-1,0 1 1,0-1-1,0 0 1,1 0-1,0-1 1,1 1 0,-1-1-1,2 1 1,-1-1-1,1 0 1,1 0-1,0 0 1,0-19-1,1 14-31,0 0 0,2-1 0,-1 1 0,2 0 0,0 0 0,1 0 0,0 1 0,1 0 0,0-1 1,8-11-1,-8 17-58,-1 0 0,2 1 0,-1 0 0,1 0 0,0 0 0,0 1 0,1-1 0,0 2 0,0-1 0,0 1 0,1 0 0,0 0 0,0 1 0,0 0 0,0 1 0,1 0 0,-1 0 0,14-2 0,-10 3-262,0 1-1,1 0 0,-1 1 0,0 1 1,1 0-1,-1 1 0,0 0 1,0 1-1,0 0 0,0 0 1,0 2-1,19 9 0,36 25-638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40 178 14851,'-26'39'5433,"24"-54"-4424,-3-1-361,1-10-192,2-5-312,2 0-560,2-4-344,-1 0-929,-2 8-327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6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0 13131,'-5'0'857,"-1"1"0,1 0 1,0 0-1,0-1 0,0 1 1,-6 3-1,-29 17 919,21-8-1351,-30 28 1,42-34-292,-10 8 119,2 0 0,-15 17 0,27-29-234,0 1-1,1-1 1,-1 1 0,1-1 0,0 1 0,0 0-1,0 0 1,1-1 0,-1 1 0,0 1 0,2-1-1,-1-1 1,0 1 0,1 1 0,-1-1 0,1 0-1,0 6 1,1-7-19,0-2 1,0 2-1,-1 0 0,1-1 1,0 0-1,0 0 0,1 0 0,-1 0 1,0 0-1,1 0 0,0 0 0,-1-1 1,1 1-1,0 0 0,-1-1 0,2 1 1,-2 0-1,2-1 0,-1 0 0,0 0 1,0 0-1,0 0 0,1 0 1,-1-1-1,0 1 0,1-1 0,-1 1 1,1-1-1,-1 0 0,1 0 0,-1 0 1,0 0-1,5-1 0,4 0-32,0 0-1,-1-1 1,1 0 0,0-2 0,-1 1-1,11-6 1,-1-1 2,0-1 0,-2-1 1,1 0-1,17-17 0,27-18 838,-65 48-709,1 0 1,0 1-1,0 0 1,-1-2-1,1 2 1,0 0-1,0 0 1,0 0-1,0 0 1,0-1-1,0 1 1,1 0 0,0 0-1,-1 3 1,0 1-51,-1 1 0,2-1 0,-1 1 0,1 0 0,1 6 0,-1-8-72,1 0 0,0-1 0,0 1 0,0 0 0,-1 0 0,2-1 0,0 1 0,-1-1 0,1 0 0,1 1 0,-1-1 0,1 0 0,-1 0 0,2 0 0,-2-1-1,2 1 1,-1 0 0,5 3 0,-6-6-20,1 1 1,-1-1-1,1 0 0,0 0 0,0 0 0,-1 1 0,1-1 0,0-1 1,0 0-1,-1 1 0,1-1 0,0 0 0,0 0 0,0 0 0,0 0 0,0 0 1,-1-1-1,2 1 0,-2 0 0,5-3 0,-1 1-29,-1-2 0,0 2 0,0-2 0,0 0 0,0 1 0,0-2 0,-1 1 0,8-9 0,3-2 77,5-9 42,-20 23-44,0 1 1,0 0-1,0 0 0,0-1 1,0 1-1,1 0 0,-1-1 1,0 1-1,0 0 0,0 0 1,0-1-1,1 1 1,-1 0-1,0 0 0,0 0 1,0 0-1,1 0 0,-1 0 1,0 0-1,0 0 0,0-1 1,0 1-1,0 0 0,1 0 1,-1 0-1,0 0 0,1 0 1,-1 0-1,0 0 1,0 0-1,1 0 0,-1 0 1,0 0-1,1 0 0,-1 0 1,0 0-1,1 0 0,-1 0 1,0 0-1,1 0 0,-1 0 1,0 0-1,0 0 0,0 1 1,0-1-1,0 0 0,11 13 253,-5-4-254,-3-3 8,0-1-1,1-1 1,-1 0 0,1 1 0,0-1-1,0 0 1,1 0 0,-1-1 0,0 1 0,1-1-1,0 0 1,0 0 0,1 0 0,-1-1-1,1 0 1,-1-1 0,11 4 0,-11-5-188,0 0 0,0 1-1,0-1 1,1-1 0,-1 1 0,0 0 0,0-1 0,0 0 0,0-1 0,0 1 0,0-1-1,0 0 1,0 0 0,-1-1 0,1 1 0,-1-1 0,5-4 0,1-5-1728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6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12731,'5'0'5561,"9"1"-1952,7 1-1801,-1-2-520,8 2-295,7 0-753,-3 0-280,-4-2-857,-5 3-639,-12-1-4793</inkml:trace>
  <inkml:trace contextRef="#ctx0" brushRef="#br0" timeOffset="1">37 141 14595,'13'0'5137,"6"-6"-4633,8 3-464,9 3 608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39 178 12931,'-9'0'571,"8"0"-252,-2 0 0,1 0 1,1 0-1,-2 0 0,2-1 1,-1 1-1,0-1 0,0 1 1,0-1-1,0 0 0,1 0 1,-4 0-1,5-1-144,0 1 0,-1-1-1,1 2 1,-1-2 0,1 0 0,0 1 0,0 0 0,-1-1 0,1 1-1,0-1 1,0 1 0,1 0 0,-1-1 0,0 1 0,0 0-1,1-1 1,-1 1 0,1-1 0,-1-1 0,4-11 814,-3 9-704,0 0-1,0-1 1,1 1-1,0 0 1,-1 0-1,2 0 1,-2 1-1,6-8 1,-6 12-267,0-1 0,0 0 0,0 1 0,-1 0 1,0 0-1,1 0 0,0-1 0,0 1 0,1 0 0,-2-1 0,1 1 0,0 0 0,0 0 1,0 0-1,0 0 0,0 0 0,-1 0 0,1 0 0,0 0 0,0 0 0,0 1 0,0-1 1,-1 0-1,1 1 0,0-1 0,2 0 0,21 15 147,-21-13-128,31 23 202,-18-12-144,28 16-1,-39-26-74,0-1 0,0 1 0,-1-1 0,1 0-1,0 0 1,0-2 0,0 2 0,1-1 0,-1 0 0,0 0 0,6-1 0,-10 0 18,-1-1 1,1 1 0,0 0-1,-1-1 1,1 1 0,-1 0 0,0-1-1,1 1 1,-1-1 0,1 1-1,-1-1 1,1 1 0,-1 0-1,1-1 1,-1 1 0,0-1 0,1 0-1,-1 1 1,0-1 0,0 0-1,0 1 1,0 0 0,0-1 0,0 0-1,0 1 1,0-1 0,0 0-1,0 0 1,0 1 0,0-1-1,0 1 1,0-2 0,-4-31 1119,3 16-690,0 8-413,1 0 1,1-1-1,-1 1 1,1 0-1,1-1 1,0 2-1,5-16 1,-5 23-228,0-1 1,-2 0-1,2 1 1,0 0-1,0-1 1,-1 0-1,2 1 0,-2 0 1,1 0-1,0 0 1,0 0-1,0 0 1,1 1-1,-2-1 1,2 0-1,-1 1 0,0-1 1,1 1-1,-2 0 1,2 0-1,-2 0 1,2 0-1,0 0 1,2 1-1,22 1-2787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0 131 14795,'55'65'5937,"-51"-72"-3224,0-4-1089,1-8-575,0-3-137,1-7-928,-2 4-384,-2-1-729,-1-3-583,-2 1-880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15235,'21'2'6042,"21"-4"-3898,8-2-672,6 0-303,1-5-489,-1 7-584,-4 1-352,-5 4-1081,-10-3-775</inkml:trace>
  <inkml:trace contextRef="#ctx0" brushRef="#br0" timeOffset="1">459 246 14795,'-32'64'6185,"40"-86"-3152,-3-5-616,1-3-473,1 0-424,-2 1-895,-3-1-257,2 6-536,-9 4-785,3 7-1839,2 7-3178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3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1 244 12195,'17'16'1337,"-12"-10"-865,1 0-1,0 0 1,1-1 0,-1 0-1,1 0 1,0 0 0,1-1-1,-1 0 1,1-1 0,-1 0-1,10 3 1,2-2-261,1 0-1,-1-1 1,1-1-1,0-1 1,-1-1 0,1 0-1,0-2 1,0 0-1,30-8 1,-48 10-203,0-1-1,0 1 1,0-1 0,0 0 0,0 0 0,0 0-1,0 0 1,-1 0 0,1 0 0,0 0 0,-1 0-1,1-1 1,-1 1 0,1-1 0,0-1 0,-1 1 2,-1 1 0,1 0 0,-1-1-1,0 1 1,0-1 0,0 1 0,0-1 0,0 1 0,0-1 0,0 1 0,0 0 0,0-1 0,-1 1 0,1-1 0,-1 1 0,1 0 0,-1-1 0,0 1 0,1 0 0,-1-1 0,0 1 0,0 0 0,-1-2 0,-8-9 302,-1 1-1,0 0 1,0 1 0,-1 0 0,-1 1 0,1 0-1,-18-9 1,15 9 389,-1 0 0,2-2 0,-1 0 0,-16-17 0,30 27-663,1 0 1,-1 0 0,0 0-1,1 0 1,-1 0 0,0 0-1,1 0 1,0-1 0,-1 1 0,1 0-1,0 0 1,-1 0 0,1-1-1,0 1 1,0 0 0,0 0-1,0-1 1,0 1 0,0 0 0,1 0-1,-1-1 1,0 1 0,1 0-1,-1 0 1,1 0 0,-1 0-1,1-1 1,-1 1 0,1 0 0,0 0-1,-1 0 1,1 0 0,1-1-1,4-4-70,-1 1 0,1-1 0,0 1 0,6-4 0,-9 7 17,3-2-296,1 0 1,0 0-1,1 0 1,-1 1-1,0 0 1,1 0-1,0 1 1,0 0-1,0 1 1,-1-1-1,1 1 0,16 1 1,18 1-2553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4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35 252 15907,'-3'-6'7258,"-10"-11"-3273,6-12-2529,-1-8-432,5-12-1016,3 2-504,3 9-1128,2 9-841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4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16 178 12355,'-15'67'9658,"28"-96"-7110,-9 21-2015,0 0 1,-1 0-1,4-15 1,-2 6 136,0 1 1,8-20-1,-12 36-669,-1 0 0,0-1 0,0 1 0,0-1 0,1 1 0,-1 0-1,0-1 1,1 1 0,-1-1 0,0 1 0,1 0 0,-1-1 0,0 1 0,1 0 0,-1 0 0,1-1-1,-1 1 1,0 0 0,1 0 0,-1 0 0,1 0 0,-1-1 0,1 1 0,-1 0 0,1 0-1,-1 0 1,1 0 0,-1 0 0,0 0 0,1 0 0,-1 0 0,1 0 0,-1 0 0,1 1 0,-1-1-1,1 0 1,-1 0 0,1 0 0,-1 0 0,0 1 0,1-1 0,-1 0 0,1 0 0,-1 1 0,0-1-1,1 0 1,-1 1 0,23 22-272,-14-14 160,45 48-426,55 51-335,-108-107 865,1 1 1,0 0 0,0-1 0,0 1-1,0-1 1,0 0 0,0 1-1,0-1 1,0 0 0,1 0-1,-1-1 1,0 1 0,1 0-1,-1-1 1,5 1 0,-6-1 15,0-1 0,0 0 1,0 1-1,0-1 0,0 0 0,0 1 0,0-1 1,0 0-1,0 0 0,-1 0 0,1 0 1,0 0-1,-1 0 0,1 0 0,0 0 1,-1 0-1,1 0 0,-1 0 0,1-1 0,-1 1 1,0 0-1,0 0 0,1 0 0,-1-1 1,0 1-1,0 0 0,0 0 0,0 0 1,-1-3-1,1-23 377,-2 0-1,-1 1 1,-1-1 0,-10-36 0,6 24-103,8 38-279,-5-37 124,5 37-175,0 0 1,1-1-1,-1 1 0,0 0 1,0 0-1,1-1 1,-1 1-1,1 0 1,-1 0-1,1-1 1,-1 1-1,1 0 0,0 0 1,-1 0-1,1 0 1,0 0-1,0 0 1,0 0-1,0 0 1,0 0-1,0 1 0,0-1 1,0 0-1,0 1 1,0-1-1,1 1 1,1-2-1,5 1-659,0 0-1,0 1 1,0-1-1,0 1 1,9 2-1,-11-2 113,33 4-4671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5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31 13299,'29'-31'5465,"-58"44"-3361,-7 13-919,-14 0-65,26 8-320,-4-1-112,28 1-224,8-3-192,10-7-184,23 1-80,4-17 8,6-3-8,2-10-56,-4-7-136,-12-4-560,-6-2-336,-16-4-976,-2-1-497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5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1 241 14435,'15'22'2650,"-4"-7"-65,-15-25 331,2 5-2639,0 0 0,1-1-1,-1 1 1,1-1 0,0 1-1,1-1 1,-1 1 0,1-1-1,0 0 1,0 1 0,1-1-1,0 1 1,0-1 0,0 1-1,3-8 1,0 1-97,1 1 0,0 0 0,1 0 0,0 1 0,0-1 0,9-9 0,-8 12-138,1-1 1,0 2 0,0-1-1,1 1 1,0 0 0,18-10 0,-21 13-128,0 1 1,0 0 0,1 0-1,-1 1 1,1 0 0,0 0-1,-1 1 1,1-1 0,0 2-1,0-1 1,0 1 0,10 0-1,-17 0 52,1 0-1,0 0 1,0 0 0,0 1-1,-1-1 1,1 0 0,0 0-1,0 0 1,-1 1-1,1-1 1,0 0 0,-1 1-1,1-1 1,0 1 0,-1-1-1,1 1 1,0-1-1,-1 1 1,1-1 0,-1 1-1,1 0 1,-1-1 0,0 1-1,1 0 1,-1-1-1,1 1 1,-1 0 0,0-1-1,0 1 1,1 0 0,-1 0-1,0-1 1,0 1-1,0 0 1,0 0 0,0 0-1,0-1 1,0 1 0,0 0-1,0 0 1,0-1 0,-1 1-1,1 0 1,0 0-1,0-1 1,-1 1 0,1 0-1,-1 0 1,1-1 0,0 1-1,-1-1 1,0 2-1,-3 4-87,0 0-1,0 0 1,0-1-1,-9 8 1,-5 4 61,-2-2 0,0-1 0,-30 17 1,-2 2 348,51-32-257,-1 0 0,0 0 0,0 0-1,1 0 1,-1 1 0,1-1-1,-1 0 1,1 1 0,0 0-1,0-1 1,-1 1 0,1 0 0,0-1-1,-1 4 1,2-5-21,0 0 0,0 1 0,0-1 1,0 0-1,0 1 0,0-1 0,0 1 0,0-1 0,1 0 0,-1 1 0,0-1 1,0 0-1,0 1 0,0-1 0,0 0 0,1 1 0,-1-1 0,0 0 0,0 1 0,1-1 1,-1 0-1,0 1 0,0-1 0,1 0 0,-1 0 0,1 1 0,17 4 55,120-3-295,-94-4-549,84 10-1,-82 0-161,-32-4 258,1-2 0,-1 1 0,0-2-1,1 1 1,-1-2 0,1 0 0,21-4 0,-26 2 483,1 1 1,-1 0 0,20 0 0,-26 1 279,0 0 0,-1 0 0,1 1 1,0 0-1,-1-1 0,1 1 0,-1 0 1,1 1-1,-1-1 0,1 1 0,-1-1 0,0 1 1,0 0-1,3 3 0,-5-5-24,0 1-1,-1-1 0,1 1 1,-1-1-1,0 1 0,1 0 1,-1-1-1,1 1 0,-1 0 1,0-1-1,0 1 0,1 0 1,-1 0-1,0-1 0,0 1 1,0 0-1,0 0 0,0-1 1,0 1-1,0 0 1,0 0-1,0-1 0,0 1 1,0 0-1,0 0 0,-1 0 1,-14 19 1081,9-15-805,-1 0 0,1-1-1,-1 0 1,-9 4 0,11-6-147,0 0 0,-1-1 1,1 0-1,0 0 0,-1 0 1,0 0-1,1-1 0,-1 0 1,1-1-1,-1 1 0,1-1 1,-1 0-1,1 0 0,-1 0 1,1-1-1,0 0 0,0 0 1,0-1-1,-9-4 0,12 5-129,-1 1 0,1-1 0,0 0 1,-1 0-1,1 0 0,0 0 0,0 0 0,0 0 0,1-1 0,-1 1 0,0-1 0,1 1 0,0-1 1,-1 0-1,1 1 0,0-1 0,1 0 0,-1 0 0,0 0 0,1 0 0,-1 1 0,1-1 0,0 0 0,0 0 1,0 0-1,1 0 0,-1 0 0,1 0 0,-1 0 0,1 0 0,0 0 0,0 1 0,0-1 0,0 0 0,1 1 1,-1-1-1,4-3 0,-3 2-166,1 0 1,0 1 0,0-1-1,0 1 1,0-1 0,0 1-1,1 0 1,0 0 0,-1 1-1,1-1 1,0 1 0,0 0-1,1 0 1,-1 0 0,0 0-1,1 1 1,-1 0 0,1 0-1,-1 0 1,1 0-1,0 1 1,-1 0 0,1 0-1,-1 0 1,1 0 0,0 1-1,-1 0 1,1 0 0,-1 0-1,1 0 1,-1 1 0,0 0-1,1-1 1,-1 2 0,0-1-1,5 4 1,18 18-931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1 115 10546,'0'-4'526,"0"0"0,0-1 0,0 1 0,1 0 0,-1-1-1,1 1 1,0 0 0,0 0 0,0 0 0,1 0 0,0 0-1,3-6 1,-2 6-209,1-1 0,0 1-1,0 0 1,0 0-1,0 1 1,1-1 0,0 1-1,-1 0 1,7-3-1,-6 4-162,0 0 0,0-1-1,0 2 1,0-1 0,0 1-1,0 0 1,0 0-1,0 0 1,11 1 0,-14-1-137,0 2 1,-1-1 0,1 0 0,0 0 0,-1 0-1,1 1 1,0-1 0,-1 1 0,1-1 0,0 1-1,-1 0 1,1 0 0,-1-1 0,0 1-1,1 0 1,-1 0 0,0 1 0,1-1 0,-1 0-1,0 0 1,0 0 0,0 1 0,0-1-1,0 1 1,0-1 0,0 1 0,-1-1 0,1 1-1,-1-1 1,1 1 0,-1 0 0,1-1 0,-1 1-1,0 0 1,0 2 0,0 2 4,-1 1 1,0 0-1,0 0 1,0-1-1,-1 1 1,0-1-1,-1 1 1,1-1-1,-1 0 1,0 0-1,-1 0 1,0 0-1,0-1 1,0 1-1,-6 5 1,-1 1 150,0-1 1,-1 0-1,0-1 0,-1 0 1,-20 11-1,12-11 1517,20-10-1327,10 1-723,3-1 196,0 1 1,1 1 0,-1 0 0,0 1 0,0 0 0,0 1-1,-1 0 1,1 1 0,-1 0 0,0 1 0,12 8 0,4 8-282,-18-14 370,0-1 0,0 1 0,1-1 0,13 6 0,-21-12 106,0 0 0,0 0 0,0 0 0,0 0 0,1-1 0,-1 1 0,0-1 1,1 1-1,-1-1 0,0 0 0,1 0 0,-1 0 0,0 0 0,1 0 0,-1-1 0,0 1 1,1-1-1,-1 1 0,0-1 0,0 0 0,0 0 0,1 0 0,-1 0 0,0 0 1,0 0-1,2-3 0,9-10 306,0 1 0,-1-2 1,-1 0-1,0 0 0,10-22 0,-10 18 143,0 1-1,1 0 0,25-26 1,-37 43-464,1 1 1,-1 0 0,1-1-1,0 1 1,-1 0 0,1 0-1,0-1 1,-1 1 0,1 0 0,0 0-1,0 0 1,-1 0 0,1 0-1,0 0 1,-1 0 0,1 0-1,0 0 1,-1 1 0,1-1 0,0 0-1,-1 0 1,1 1 0,0-1-1,-1 0 1,1 1 0,0-1-1,-1 1 1,1-1 0,-1 0 0,1 1-1,-1-1 1,1 1 0,-1 0-1,1 0 1,21 25 0,-16-18 23,110 145-3523,-102-134 2182,13 21-1605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61 200 9978,'-53'20'4512,"53"-20"-4450,0 0 0,-1 0 0,1 0 0,0 0 0,-1 0 0,1 0 0,0 0-1,0 0 1,-1 0 0,1 0 0,0 0 0,0 0 0,-1 0 0,1 0 0,0 0 0,0-1 0,-1 1 0,1 0 0,0 0 0,0 0 0,0 0 0,-1-1 0,1 1 0,0 0 0,0 0 0,0 0 0,0-1 0,-1 1 0,1 0 0,0 0 0,0-1 0,0 1 0,0 0 0,0 0 0,0-1 0,0 1 0,0 0-1,0 0 1,0-1 0,0 1 0,0 0 0,0-1 0,0 1 0,0 0 0,0 0 0,0-1 0,0 1 0,0 0 0,0 0 0,0-1 0,0 1 0,1 0 0,-1 0 0,0-1 0,0 1 0,0 0 0,1 0 0,8-21 1534,-9 20-1469,6-8 262,-1 0 0,1 1 1,0 0-1,1 0 0,0 0 1,15-13-1,-18 17-289,1 1 1,-1 0 0,1 0 0,0 0-1,0 0 1,0 1 0,0-1-1,0 1 1,0 1 0,1-1 0,-1 1-1,0 0 1,1 0 0,6 0-1,-10 1-41,0 0 0,0 1-1,0-1 1,0 1 0,0-1-1,0 1 1,0 0 0,0 0-1,0 0 1,-1 0-1,1 0 1,0 0 0,-1 1-1,1-1 1,0 0 0,-1 1-1,0-1 1,3 4 0,1 1 120,3 3 33,-1 0 1,0 0-1,10 19 1,15 19 3,-31-46-213,-1 0 1,1 0 0,0 0 0,0 0 0,-1 0 0,1-1-1,0 1 1,0 0 0,0-1 0,0 1 0,0 0-1,0-1 1,0 1 0,0-1 0,0 0 0,0 1-1,0-1 1,1 0 0,-1 1 0,0-1 0,2 0 0,-2-1 15,0 1 0,0 0 1,0-1-1,-1 1 1,1-1-1,0 0 0,0 1 1,-1-1-1,1 0 1,0 1-1,-1-1 0,1 0 1,0 0-1,-1 0 1,1 1-1,-1-1 0,1 0 1,-1 0-1,1-2 1,1-5 168,1-1 0,-1 0 0,-1 0 1,1-10-1,-2 17-152,6-129 1154,-2 112-1854,-4 19 588,1-1 1,-1 1-1,1 0 0,-1-1 1,1 1-1,-1 0 1,1-1-1,-1 1 1,1 0-1,-1 0 0,1 0 1,-1-1-1,1 1 1,0 0-1,-1 0 1,1 0-1,-1 0 0,1 0 1,0 0-1,-1 0 1,1 0-1,-1 0 1,1 0-1,0 1 0,-1-1 1,1 0-1,-1 0 1,1 0-1,0 1 1,22 10-2686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14 257 16123,'-5'-13'6602,"0"-19"-4194,3-14-703,1-9-769,5 8-432,6 14-1048,3 12-520,5 11-1481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82 8778,'-3'-12'1181,"1"0"0,1 0 1,-1-18-1,2 29-1014,1 0-1,-1 1 1,0-1 0,0 0 0,1 0 0,-1 0-1,1 1 1,-1-1 0,1 0 0,-1 1 0,1-1-1,-1 0 1,1 1 0,0-1 0,-1 1 0,1-1-1,0 1 1,-1-1 0,1 1 0,0-1 0,0 1-1,0 0 1,-1-1 0,3 1 0,-3 0-91,0-1 1,1 1-1,-1 0 1,1 0-1,-1 0 1,0 0-1,1 0 1,-1 0-1,1 0 1,-1 0-1,1 0 1,-1 0 0,0 0-1,1 0 1,-1 0-1,1 1 1,-1-1-1,0 0 1,1 0-1,-1 0 1,1 1-1,-1-1 1,0 0-1,1 0 1,-1 1-1,0-1 1,1 0-1,-1 1 1,0-1 0,0 0-1,1 1 1,-1-1-1,0 0 1,0 1-1,0-1 1,1 1-1,-1-1 1,0 0-1,0 1 1,0-1-1,0 1 1,0-1-1,0 1 1,0 0 0,-2 5 68,0 1 0,0-1 1,-1 1-1,0-1 0,-1 0 1,1 0-1,-1 0 0,0 0 1,0-1-1,-9 9 0,2-1 38,-4 7-6,0 0 0,1 1-1,1 0 1,1 1 0,-10 26-1,21-47-167,1 0 0,0-1 0,0 1 0,0-1-1,-1 1 1,1 0 0,0-1 0,0 1-1,0-1 1,0 1 0,0 0 0,0-1 0,0 1-1,0 0 1,1-1 0,-1 1 0,0-1-1,0 1 1,0-1 0,1 1 0,-1 0 0,0-1-1,1 1 1,-1-1 0,0 1 0,1-1-1,-1 1 1,1-1 0,-1 0 0,1 1-1,-1-1 1,1 1 0,-1-1 0,1 0 0,-1 0-1,1 1 1,-1-1 0,1 0 0,0 0-1,-1 0 1,1 1 0,-1-1 0,1 0 0,0 0-1,0 0 1,29 0 48,-28 0-45,128-14-20,-125 13-73,0 1 1,0-1 0,0 1-1,0 0 1,0 1 0,0-1-1,0 1 1,0 0 0,0 0 0,0 0-1,8 4 1,-7-2-653,-1 0 0,1 0 1,-1 1-1,9 7 0,-7-7-1042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7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64 13307,'-20'-46'4881,"54"36"-4065,10 9-640,0-1-400,-15-3-1752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7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67 13131,'-83'-52'5529,"83"47"-2872,17 5-889,-3-5-616,1 0-304,17 10-536,3 0-256,-3 3-944,2 0-744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8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43 10770,'0'-6'5014,"4"2"-3835,13-5-1362,-16 8 316,9-3-71,0 0 0,1 1 0,0 0 0,0 0 0,0 1 0,0 0 1,0 1-1,13 1 0,22 4 367,-54-3-391,0-1-1,-1 2 1,1-1 0,-13 4-1,14-2 162,-1-1 0,0-1-1,0 1 1,-12-1 0,21-1-194,17 0 50,0 0-1,0-1 1,19-5 0,-33 6 49,0 0 0,0 0 0,1 0 1,-1 0-1,0 0 0,0 1 0,0 0 0,0 0 1,0 0-1,5 2 0,-4-1-104,0 0 0,0-1 0,0 0 0,0 0-1,9 0 1,-62 31 350,-63 66-361,78-66 12,-54 64-1,76-81-18,11-15 17,0 0 0,0 1-1,0-1 1,0 0 0,-1 0-1,1 0 1,0 0-1,0 1 1,0-1 0,0 0-1,0 0 1,0 0 0,0 1-1,-1-1 1,1 0-1,0 0 1,0 1 0,0-1-1,0 0 1,0 0 0,0 0-1,0 1 1,0-1 0,0 0-1,0 0 1,0 1-1,0-1 1,1 0 0,-1 0-1,0 0 1,0 1 0,0-1-1,0 0 1,0 0 0,0 0-1,0 1 1,1-1-1,-1 0 1,0 0 0,0 0-1,0 0 1,0 1 0,1-1-1,-1 0 1,0 0-1,0 0 1,0 0 0,1 0-1,-1 0 1,0 0 0,0 0-1,0 0 1,1 0 0,-1 1-1,0-1 1,1 0-1,4-5 42,10-4 40,0 1 0,0 0 0,0 1 1,1 0-1,1 2 0,-1 0 0,1 1 0,19-3 0,-24 6 166,-1 1 0,1 1 1,-1 0-1,1 0 0,-1 1 1,0 0-1,17 7 1,78 34 776,-72-28-1043,-31-14-48,6 3-275,-9-4 282,0 0 1,0 0-1,0 0 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8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72 10842,'-31'-65'5017,"52"65"-1488,2-2-2233,9 2-575,1-1-241,6 1-864,3-2-449,-1 0-1087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9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0 183 9554,'16'75'4414,"-16"-75"-4317,0 1-1,0-1 1,0 1-1,0-1 1,0 1-1,0-1 0,0 0 1,1 1-1,-1-1 1,0 1-1,0-1 1,0 0-1,1 1 1,-1-1-1,0 0 1,0 1-1,1-1 0,-1 0 1,0 1-1,0-1 1,1 0-1,-1 0 1,1 1-1,-1-1 1,0 0-1,1 0 1,-1 0-1,0 1 0,1-1 1,-1 0-1,1 0 1,-1 0-1,0 0 1,1 0-1,-1 0 1,1 0-1,-1 0 1,1 0-1,-1 0 0,0 0 1,1 0-1,-1 0 1,1 0-1,12-10 757,-11 8-427,10-11 205,-1-1-1,0 0 1,-1-1 0,-1 0-1,0-1 1,11-28 0,1 3 32,-11 22-84,1 0-1,19-25 0,-24 43 382,-3 10-592,1 24-510,-4-21 77,25 178-3714,-17-143 1482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9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43 13131,'-62'-42'5105,"82"45"-3577,7-1-1176,11-2-376,1 9-1200,1-7-3833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0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33 9922,'67'-30'3470,"-66"29"-3428,-1 1-1,1 0 1,-1 0 0,1 0-1,-1-1 1,1 1-1,-1 0 1,1 0 0,-1 0-1,1 0 1,-1 0-1,1 0 1,-1 0 0,1 0-1,-1 0 1,1 0-1,-1 0 1,1 0 0,-1 0-1,1 1 1,-1-1-1,1 0 1,-1 0 0,1 1-1,-1-1 1,1 0-1,-1 0 1,0 1 0,1-1-1,-1 0 1,1 1-1,-1-1 1,0 1 0,1-1-1,-1 1 1,0-1-1,0 0 1,1 1-1,-1-1 1,0 1 0,0-1-1,0 1 1,0-1-1,1 1 1,-3 22 728,1-20-571,-5 21 310,-1-1 1,-1 0-1,-2-1 1,0 0-1,-1-1 0,-27 40 1,22-38 245,-2 0 0,-1-2-1,-35 33 1,53-54-712,1 0-1,-1 1 1,0-1-1,1 1 1,-1 0-1,0-1 1,1 1-1,-1 0 1,1-1-1,-1 1 1,1 0-1,-1 0 1,1-1 0,-1 1-1,1 0 1,0 0-1,-1 0 1,1-1-1,0 3 1,0-3-19,0 1 1,1-1-1,-1 0 1,1 1-1,-1-1 1,0 0-1,1 0 1,-1 1-1,1-1 1,-1 0 0,1 0-1,-1 0 1,1 0-1,-1 1 1,1-1-1,-1 0 1,1 0-1,-1 0 1,1 0-1,-1 0 1,1 0-1,-1 0 1,1-1-1,37-6 258,-36 7-282,107-27 141,-96 25-210,1 0 0,0 1 0,0 1 0,-1 0 0,1 1 0,14 2 0,-24-2-168,0 0 0,0-1 0,1 0 1,-1 0-1,0 0 0,6-1 0,-9 1 170,0 0 0,-1 0 1,1 0-1,-1 0 0,1-1 1,-1 1-1,1 0 0,-1 0 1,1-1-1,-1 1 0,1 0 1,-1-1-1,1 1 0,-1-1 0,0 1 1,1-1-1,-1 1 0,1 0 1,-1-1-1,0 1 0,0-1 1,1 0-1,-1 1 0,0-1 1,0 1-1,0-1 0,0 1 0,1-1 1,-1 0-1,0 1 0,0-1 1,0 1-1,0-1 0,0 1 1,-1-1-1,1 0 0,0 1 1,0-1-1,0 1 0,0-1 0,-1 1 1,1-1-1,0 1 0,0-1 1,-1 1-1,1-1 0,0 1 1,-1-1-1,1 1 0,-1-1 1,1 1-1,-1-1 0,-11-12-1397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5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16500,'17'-6'5713,"26"-9"-5273,12 0-208,7 6-496,-2-1-776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1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67 14363,'-1'-3'6217,"2"-1"-3688,42 0-1233,51-42-296,-53 46-768,-20-5-344,-16 0-928,6 5-664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1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46 11426,'-59'-41'5010,"76"38"-2074,20 5-1055,-11-2-433,11-2-472,-12 2-824,-12-1-432,8 2-1416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3.47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32 33 13259,'62'-30'4930,"-47"28"-2090,-19 10-1585,-11 9-565,5-8-629,0 0 0,1 1-1,0 0 1,1 1 0,0 0-1,0 0 1,2 0 0,-1 1-1,-7 20 1,14-32-67,0 1 1,0 0-1,-1 0 0,1-1 1,0 1-1,0 0 0,0-1 0,0 1 1,0 0-1,0 0 0,0-1 1,1 1-1,-1 0 0,0-1 1,0 1-1,1 0 0,-1-1 0,0 1 1,0 0-1,1-1 0,-1 1 1,1-1-1,-1 1 0,1-1 1,-1 1-1,1-1 0,-1 1 0,1-1 1,-1 1-1,1-1 0,0 1 1,-1-1-1,1 0 0,0 0 1,-1 1-1,1-1 0,0 0 0,-1 0 1,1 0-1,0 1 0,-1-1 1,1 0-1,1 0 0,37-2-676,-29 0 540,94-9-1266,66-3-48,-168 14 1305,0 0 1,0 1 0,-1-1 0,1 1 0,0-1 0,0 1 0,0 0 0,0-1 0,-1 1-1,1 0 1,0 0 0,-1 0 0,1 1 0,-1-1 0,1 0 0,-1 1 0,0-1 0,1 0-1,1 4 1,-2-3-207,1 0-1,-1-1 1,1 1-1,-1 0 0,1-1 1,0 1-1,0-1 0,0 0 1,0 0-1,0 0 1,3 2-1,-1-2-1356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4.33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337 0 9810,'-21'1'7012,"1"3"-3891,-30 13-4038,33-10 1778,1 0-692,1 0 1,-1 1-1,1 0 0,1 2 0,-24 18 1,7 0 208,-27 32 0,54-55-360,1-3-18,1 1-1,0 0 1,-1 0 0,1-1 0,0 1 0,0 1 0,1-1 0,-2 4 0,2-6-2,1 0 1,0 0-1,0 0 0,0 0 1,0 0-1,0 0 1,0 0-1,0 0 1,0 0-1,1 0 0,-1 0 1,0-1-1,1 1 1,-1 0-1,0 0 0,1 0 1,-1 0-1,1 0 1,-1 0-1,1-1 1,0 1-1,-1 0 0,1 0 1,0-1-1,0 1 1,-1-1-1,1 1 0,0 0 1,0-1-1,0 1 1,0-1-1,0 0 1,1 1-1,5 2 2,0-1 1,0-1-1,0 1 1,0-1-1,1 0 1,-1-1-1,0 0 1,0 0-1,0 0 1,1-1-1,-1 0 1,0-1-1,0 1 1,12-6-1,11-4 55,55-28-1,-76 34-2,3 0 70,-1-1 0,0 0-1,0-1 1,-1 0 0,0 0-1,0-1 1,11-12 0,-19 20 1296,-11 3 5,8-2-1408,0 0 0,-1 0 0,1 0 0,0 0 0,0 0-1,0 1 1,0-1 0,0 0 0,1 1 0,-1-1-1,0 0 1,0 1 0,1-1 0,-1 2 0,-3 5-40,-20 48-493,23-54 420,0 0-1,1 0 0,-1 0 1,1 0-1,-1 1 0,1-1 1,0 0-1,0 0 0,0 0 1,0 0-1,0 0 0,1 0 0,0 4 1,9 17-1897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4.710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364 34 12795,'5'10'5201,"-8"10"-3241,1 7-471,-37-1-361,-8 0-64,-20-8 64,-3-5 65,20-11-49,0-10-136,25-13-392,9-9-256,16-10-400,8 2-128,25 14-368,6 11-232,13 11-544,8 10-521,-5 10-1704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057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0 189 13747,'4'0'5105,"-1"-1"-4209,2-6-296,0-37-808,38-50-616,-38 52-3473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39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4 70 11330,'-4'-7'9029,"8"1"-5516,17-3-4458,-2 2 1700,2-5-548,-15 8-152,0 1-1,0 0 1,1-1 0,-1 2-1,1-1 1,0 1 0,0 0-1,-1 0 1,1 1 0,1 0 0,12 0-1,-6 1 84,-9 0-147,1 0-1,-1 0 0,0 0 0,1 1 1,-1-1-1,0 1 0,6 2 1,-10-2-3,-1-1 1,1 0-1,0 1 1,-1-1 0,1 0-1,-1 1 1,1-1-1,-1 1 1,1-1 0,-1 1-1,1-1 1,-1 1-1,1 0 1,-1-1 0,0 1-1,1-1 1,-1 1-1,0 0 1,1-1 0,-1 1-1,0 0 1,0 1-1,0 0-14,0 0 0,0 0-1,-1 0 1,1 0 0,0 0-1,-1 0 1,0 0 0,1 0-1,-1 0 1,0-1 0,0 1-1,-1 2 1,-6 5-26,1 0 0,-2 0 0,1 0 0,-1-1 0,0 0 0,-1-1 0,1 0 0,-1-1 0,-22 11 0,-21 15 91,52-31-37,0-1 0,0 0 0,1 1 1,-1-1-1,0 1 0,1-1 0,-1 1 1,0-1-1,1 1 0,-1 0 0,1-1 1,-1 1-1,1 0 0,-1-1 0,1 1 1,-1 0-1,1 0 0,-1 1 0,11 2-103,28-7-318,-6-2-189,60 0-1,-81 5 566,0 0-1,0 1 1,0 1 0,0 0-1,0 0 1,-1 1 0,1 0 0,19 9-1,-29-11 59,0-1 0,0 1 0,0-1 0,-1 1 0,1 0 0,0-1 0,0 1 0,0 0 0,0-1 0,-1 1 0,1 0 0,0 0 0,-1 0 0,1 0 0,-1 0 0,1 0 0,-1-1 0,1 1 0,-1 0 0,0 0 0,1 1 0,-1-1 0,0 0 0,0 0 0,0 0 0,0 0 0,0 0 0,0 0 0,0 0 0,0 0 0,0 0 0,0 0 0,-1 0 0,1 0 0,0 0 0,-1 0 0,1 0 0,-1 0 0,1 0 0,-1 0 0,0 0 0,1 0 0,-1-1 0,0 1 0,1 0 0,-1 0 0,0-1 0,0 1 0,-1 0 0,-4 5 82,0-1 0,-1 0 1,1-1-1,-1 1 0,-10 3 1,-97 42-245,98-41-550,17-9 648,-1 0-1,0 0 1,0 0-1,0 0 0,1 0 1,-1 0-1,0 0 0,0 0 1,0 0-1,1 0 1,-1 0-1,0 0 0,0 0 1,0 0-1,1 0 0,-1 0 1,0 0-1,0 0 1,0 0-1,1 0 0,-1 0 1,0 0-1,0 0 0,0 0 1,0 1-1,1-1 1,-1 0-1,0 0 0,0 0 1,0 0-1,0 0 1,0 1-1,1-1 0,-1 0 1,0 0-1,0 0 0,0 1 1,0-1-1,0 0 1,0 0-1,0 0 0,0 1 1,0-1-1,0 0 0,0 0 1,0 0-1,0 1 1,0-1-1,0 0 0,0 0 1,0 0-1,0 1 0,0-1 1,0 0-1,0 0 1,0 0-1,0 0 0,0 1 1,-1-1-1,1 0 0,0 0 1,0 0-1,0 0 1,0 1-1,14-1-2727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72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1 287 9594,'111'-2'4148,"-107"2"-3835,-1 0 0,1 0 0,0 0 0,0-1 0,0 1 0,-1-1 0,1 0 0,0 0 0,-1 0 0,1-1 0,-1 1 0,1-1 0,-1 0 0,0 0 0,0 0 1,0 0-1,0-1 0,0 1 0,0-1 0,0 0 0,4-6 0,1-1 52,80-97 1613,-25 28-586,-53 68-1119,20-29 941,-23 67-458,0 43-648,5 43-1307,-1-38-2380,-7-52 702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07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46 14179,'11'-3'5745,"9"-2"-3600,6-3-1505,6 3-528,7-5-792,4 2-336,9 8-897,-9-6-463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44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54 10274,'98'-40'4687,"-62"26"340,-36 15-4985,1-1 0,-1 0 0,1 0 0,-1 1 1,0-1-1,1 0 0,-1 1 0,0-1 0,1 0 0,-1 1 1,0-1-1,0 0 0,1 1 0,-1-1 0,0 1 0,0-1 0,0 1 1,0-1-1,0 0 0,1 1 0,-1-1 0,0 1 0,0-1 1,0 1-1,0-1 0,0 1 0,0-1 0,0 0 0,0 1 0,-1-1 1,1 1-1,0-1 0,0 1 0,0-1 0,-1 1 0,1 2 20,-1 3 9,0-1-1,0 1 1,0-1-1,-1 1 1,0-1-1,0 0 1,-1 0 0,1 0-1,-1 0 1,0 0-1,0-1 1,-7 8-1,-7 7-36,-31 25-1,14-13-30,34-31 0,0 0 1,0 0-1,0 0 0,-1 0 0,1 0 1,0 0-1,0 1 0,0-1 0,0 0 1,0 0-1,-1 0 0,1 0 1,0 0-1,0 0 0,0 1 0,0-1 1,0 0-1,-1 0 0,1 0 0,0 0 1,0 1-1,0-1 0,0 0 0,0 0 1,0 0-1,0 0 0,0 1 0,0-1 1,0 0-1,0 0 0,0 0 1,0 1-1,0-1 0,0 0 0,0 0 1,0 0-1,0 1 0,0-1 0,0 0 1,0 0-1,0 0 0,0 0 0,1 1 1,-1-1-1,0 0 0,0 0 0,0 0 1,0 0-1,0 0 0,0 1 0,1-1 1,-1 0-1,14 2 95,-14-2-101,62-2-85,1-3-1,79-17 1,-75 11 180,-56 9-73,-10 2 2,0-1-1,0 1 1,0 0-1,0-1 1,0 1-1,1 0 1,-1-1-1,0 1 1,0 0 0,0 0-1,0 0 1,0 0-1,0 0 1,0 0-1,1 0 1,-1 1-1,0-1 1,0 0-1,0 1 1,0-1-1,0 0 1,0 1-1,0-1 1,0 1 0,0 0-1,0-1 1,-1 1-1,1 0 1,0-1-1,0 1 1,0 0-1,-1 0 1,1 0-1,0 0 1,-1 0-1,1 0 1,-1 0 0,1 1-1,1 1 6,-1 0 0,1 0 1,0 0-1,0-1 0,0 1 0,0 0 0,0-1 1,1 0-1,-1 1 0,1-1 0,-1 0 1,1 0-1,0 0 0,0-1 0,0 1 0,0-1 1,0 0-1,0 0 0,0 0 0,1 0 0,-1 0 1,0-1-1,1 1 0,-1-1 0,0 0 0,1 0 1,5-1-1,2 0-197,1 0 0,-1-1 0,0 0 0,0-1 0,0-1 0,21-9 0,-30 12-45,0 0-1,1 0 0,-1-1 1,0 0-1,0 1 0,0-1 1,0 0-1,-1 0 0,1 0 0,0 0 1,-1 0-1,0 0 0,1-1 1,-1 1-1,0 0 0,0-1 1,0 1-1,0-4 0,3-14-1652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6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0 13131,'-6'0'857,"-1"1"0,1 0 1,0 0-1,0 0 0,0 0 1,-7 4-1,-34 19 919,25-8-1351,-36 32 1,49-40-292,-11 10 119,2 0 0,-17 20 0,31-34-234,1 0-1,0 0 1,0 0 0,0 0 0,1 1 0,0-1-1,0 1 1,0-1 0,0 1 0,0 0 0,1 0-1,0-1 1,0 1 0,1 0 0,-1 0 0,1 0-1,0 7 1,1-9-19,0-1 1,0 1-1,0 0 0,0 0 1,0-1-1,0 1 0,1-1 0,0 1 1,-1-1-1,1 0 0,0 0 0,0 0 1,0 0-1,0 0 0,0 0 0,1 0 1,-1 0-1,1-1 0,-1 1 0,1-1 1,-1 0-1,1 0 0,0 0 1,-1 0-1,1 0 0,0-1 0,0 1 1,0-1-1,0 0 0,0 0 0,-1 0 1,1 0-1,5-1 0,5 0-32,0-1-1,-1 0 1,1-1 0,0-1 0,-1 0-1,13-6 1,-1-2 2,-1-1 0,-1-1 1,0-1-1,21-19 0,31-22 838,-76 57-709,1 1 1,-1 0-1,1 0 1,-1-1-1,1 1 1,-1 0-1,1 0 1,0 1-1,0-1 1,0 0-1,0 0 1,1 0 0,-1 1-1,0 2 1,0 3-51,-1 0 0,2-1 0,-1 1 0,1 0 0,1 8 0,-1-10-72,1 0 0,0-1 0,0 1 0,0-1 0,0 1 0,1-1 0,0 1 0,0-1 0,0 0 0,1 0 0,0 0 0,0 0 0,0-1 0,1 1 0,-1-1-1,1 1 1,0-1 0,6 4 0,-8-6-20,1 0 1,0-1-1,0 1 0,1-1 0,-1 0 0,0 1 0,0-1 0,1-1 1,-1 1-1,0 0 0,1-1 0,-1 0 0,1 0 0,-1 0 0,1 0 0,-1 0 1,0-1-1,1 1 0,-1-1 0,5-2 0,-1 0-29,-1-1 0,0 1 0,0-1 0,0-1 0,0 1 0,-1-1 0,0 0 0,9-11 0,4-2 77,6-10 42,-24 27-44,0 1 1,0 0-1,0 0 0,0-1 1,0 1-1,1 0 0,-1-1 1,0 1-1,0 0 0,0 0 1,0-1-1,1 1 1,-1 0-1,0 0 0,0-1 1,0 1-1,1 0 0,-1 0 1,0 0-1,1 0 0,-1-1 1,0 1-1,0 0 0,1 0 1,-1 0-1,0 0 0,1 0 1,-1 0-1,0 0 1,0 0-1,1 0 0,-1 0 1,0 0-1,1 0 0,-1 0 1,0 0-1,1 0 0,-1 0 1,0 0-1,1 0 0,-1 0 1,0 0-1,0 0 0,1 1 1,-1-1-1,0 0 0,13 16 253,-6-5-254,-4-5 8,1 0-1,0-1 1,0 0 0,1 1 0,-1-1-1,1-1 1,1 1 0,-1-1 0,0 0 0,1 0-1,0 0 1,0-1 0,0 0 0,0 0-1,1-1 1,-1 0 0,13 3 0,-13-4-188,0-1 0,0 1-1,0-1 1,1-1 0,-1 1 0,0-1 0,0 0 0,0 0 0,0-1 0,0 0 0,0 0-1,-1 0 1,1-1 0,-1 0 0,1 0 0,-1 0 0,6-5 0,0-6-1728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80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0 14555,'4'2'1008,"0"0"-1,0-1 1,0 1-1,1-1 0,-1 0 1,9 0-1,50-4 1359,-6 0-3121,-56 3 696,-1 0 0,0 0 0,1 0 0,-1 0-1,0 0 1,1 0 0,-1 0 0,1 0 0,-1 0 0,0 1-1,1-1 1,-1 0 0,0 0 0,1 0 0,-1 0 0,0 0 0,1 1-1,-1-1 1,0 0 0,0 0 0,1 1 0,-1-1 0,0 0-1,0 0 1,1 1 0,-1-1 0,0 0 0,0 1 0,0-1-1,0 0 1,1 1 0,-1-1 0,0 0 0,0 1 0,0-1-1,0 1 1,-7 13-893,-17 10 260,9-12 594,6-6 411,-1 2 0,1-1-1,1 1 1,0 0 0,-13 17-1,20-25-265,1 1 0,0-1 0,0 0 1,0 0-1,0 1 0,0-1 0,0 0 0,0 0 0,-1 1 0,1-1 0,0 0 0,0 0 0,0 1 0,0-1 0,0 0 1,0 0-1,0 1 0,0-1 0,0 0 0,0 0 0,0 1 0,1-1 0,-1 0 0,0 0 0,0 1 0,0-1 1,0 0-1,0 0 0,0 1 0,0-1 0,1 0 0,-1 0 0,0 0 0,0 1 0,0-1 0,1 0 0,-1 0 0,0 0 1,0 0-1,0 0 0,1 1 0,-1-1 0,0 0 0,0 0 0,1 0 0,-1 0 0,0 0 0,0 0 0,1 0 0,14 1 245,-13-1-119,13 0-212,0-1 0,0-1 0,-1 0 0,18-6-1,-5 0 1539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1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130 72 9458,'1'-3'5564,"16"-14"-4783,-8 10-462,-1 0 208,-1 0 0,1-1 0,9-14 2794,-27 28-1492,-17 15-195,6-2-1360,2 1 0,0 1 0,1 1 0,0 0 0,2 1 0,-19 37 1,33-56-282,0 0-1,0 0 1,1 0 0,-1 0 0,1 0 0,0 1 0,0-1 0,0 0 0,1 1 0,-1-1 0,1 1 0,0-1-1,0 0 1,1 1 0,0-1 0,-1 1 0,1-1 0,1 0 0,-1 0 0,1 1 0,-1-1 0,1 0 0,0 0-1,1-1 1,4 8 0,-3-8-18,-1 1-1,1-1 1,0 0-1,0 0 0,0-1 1,0 1-1,0-1 0,1 0 1,-1 0-1,1-1 1,-1 1-1,1-1 0,0 0 1,-1 0-1,1 0 1,0-1-1,0 0 0,0 0 1,-1 0-1,1 0 1,0-1-1,0 0 0,6-2 1,22-7-1370,39-17-1,-17 5-2803,-39 15 1577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1 109 8642,'23'-14'972,"3"-2"1085,0 0 0,45-17 0,-60 29-1576,0 1 1,0 0-1,14-1 1,-22 3-314,0 1-1,1 0 1,-1-1 0,1 1 0,-1 0-1,1 1 1,-1-1 0,1 1 0,-1-1-1,0 1 1,1 0 0,-1 0 0,0 1-1,4 1 1,-7-2-86,1-1 0,-1 1 0,1 0 0,-1 0 0,0-1 1,1 1-1,-1 0 0,0 0 0,1 0 0,-1 0 0,0 0 0,0 0 0,0-1 0,0 1 1,0 0-1,0 0 0,0 0 0,0 0 0,0 0 0,0 0 0,0 0 0,-1 0 0,1-1 0,0 1 1,-1 0-1,1 0 0,-1 0 0,0 1 0,-15 23 1006,15-23-964,-3 4 49,0 0 1,-1 0 0,0-1 0,0 1-1,0-1 1,-1 0 0,0-1-1,0 1 1,0-1 0,0 0 0,-1-1-1,1 1 1,-1-1 0,0-1-1,0 1 1,0-1 0,0-1-1,0 1 1,-1-1 0,1 0 0,0-1-1,-1 1 1,1-2 0,-1 1-1,1-1 1,0 0 0,-11-3-1,16 3-145,-1 0-1,1 0 0,0 0 0,0 0 1,0-1-1,0 1 0,0-1 0,0 1 0,0-1 1,1 0-1,-1 0 0,0 0 0,1 0 0,0 0 1,-1 0-1,1 0 0,0 0 0,0 0 1,0-1-1,0 1 0,1 0 0,-1-1 0,1 1 1,-1-1-1,1 1 0,0-1 0,0 1 0,0-1 1,0 1-1,0 0 0,1-1 0,-1 1 1,1-1-1,-1 1 0,1 0 0,1-3 0,-1 0-83,1 1 0,0 0 0,-1 0 0,1 0 0,0 0 0,1 1-1,-1-1 1,1 1 0,0-1 0,0 1 0,0 0 0,0 0 0,0 0-1,1 0 1,-1 1 0,1-1 0,0 1 0,-1 0 0,1 0 0,5-1-1,-5 2-177,1 0-1,-1 0 0,1 1 0,-1 0 0,1 0 0,-1 0 0,1 1 0,0-1 0,-1 1 0,0 0 0,1 0 1,-1 1-1,5 2 0,29 15-2199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1 189 11034,'117'41'5065,"-113"-47"-2528,9-14-673,-11-1-127,8-2-713,-7-16-296,-3 7-592,0-1-496,-2 1-1200,-2 9-561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4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36 93 13715,'-36'-44'5241,"57"33"-3513,10-7-367,8 5-105,-10 10-176,-14 1-384,0 0-160,27 6-239,0 13-9,-16 8 16,-29-1-40,-17 5-32,-12-1-8,-14-4-176,9-1-88,-2-11-584,8-1-529,12-6-1159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40 288 11394,'-9'10'1035,"-18"18"1455,23-25-980,14-18 324,-5 8-1517,-1 0 1,1-1-1,-2 1 1,1-1 0,-1 0-1,-1 0 1,4-15 0,5-62 361,-2 9-353,7 7-134,-11 61-25,-2 15-21,-2 15 32,-1-21-171,0 14 52,1-1 0,1 1-1,0-1 1,1 0-1,7 21 1,-10-33-56,1 1 1,0-1-1,0 1 1,0 0-1,0-1 1,0 0-1,1 1 1,-1-1-1,1 0 0,0 0 1,0 0-1,-1 0 1,1 0-1,1 0 1,-1 0-1,0 0 0,0-1 1,1 1-1,-1-1 1,0 0-1,1 0 1,0 0-1,-1 0 1,1 0-1,-1-1 0,1 1 1,0-1-1,0 1 1,-1-1-1,1 0 1,0 0-1,0 0 0,-1-1 1,1 1-1,0-1 1,3 0-1,1-2 3,-1 1 0,1-1-1,-1-1 1,0 1 0,1-1 0,-2 0-1,1 0 1,0-1 0,9-10 0,-6 5 171,0 0 1,-1-1 0,0-1 0,6-13 0,-12 21 1158,-5 19-813,1 15-622,3-1 0,0 0 0,1 0-1,13 56 1,0-41-1576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2 1 13475,'0'1'5369,"0"3"-3553,-1 4 1729,2 16-3137,16 49-176,4-42-192,1-11 0,4-4-112,0-8-88,0-8-376,-1-3-256,-4-5-568,-6-9-297,-6-4-1271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7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5 13123,'17'0'5073,"19"-3"-3793,5 1-128,3 4-519,-2 3-321,-8-4-288,-6 3-328,-14 4-865,-10-8-1071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8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75 12171,'16'2'4881,"7"-4"-3481,23-5-728,4-2-96,9-6-1032,10 5-568</inkml:trace>
  <inkml:trace contextRef="#ctx0" brushRef="#br0" timeOffset="1">600 117 11330,'16'57'5210,"-16"-76"-1650,0 4-1855,8-9-801,-13-4-288,5 0-1200,7-4-584,-10 4-993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0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23 12627,'20'-5'5457,"16"-3"-3305,14 3-911,4 0-193,1 5-712,-3 4-168,-3 5-712,-10 0-608</inkml:trace>
  <inkml:trace contextRef="#ctx0" brushRef="#br0" timeOffset="1">533 334 11650,'0'-10'5858,"0"-19"-961,0-4-2433,7 1-879,-7-6-353,5 11-744,1 4-256,-4 10-912,8 8-688,-2-2-1577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6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12731,'6'0'5561,"10"1"-1952,9 1-1801,-1-1-520,9 1-295,7 0-753,-2 1-280,-4-3-857,-7 3-639,-14 0-4793</inkml:trace>
  <inkml:trace contextRef="#ctx0" brushRef="#br0" timeOffset="1">44 166 14595,'15'-1'5137,"8"-6"-4633,9 4-464,9 3 608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62 46 8202,'1'-2'169,"0"-2"270,0 1 0,1-1 0,-1 1 0,1-1 0,0 1 0,-1 0 0,5-5 0,-5 7-222,1 0 0,-1 0 0,1-1 0,-1 1 1,1 1-1,0-1 0,-1 0 0,1 0 0,0 1 0,0-1 0,-1 1 1,1-1-1,0 1 0,0 0 0,0 0 0,0 0 0,0 0 1,3 0-1,-4 1-139,1-1 0,-1 0 1,1 1-1,-1-1 0,0 1 0,1-1 1,-1 1-1,0 0 0,0-1 0,1 1 1,-1 0-1,0 0 0,0 0 1,0 0-1,0 0 0,0 0 0,0 0 1,0 0-1,0 0 0,-1 1 0,1-1 1,0 0-1,-1 1 0,1-1 1,-1 0-1,1 1 0,-1-1 0,0 1 1,1-1-1,-1 0 0,0 1 0,0-1 1,0 1-1,0 1 0,0 6 121,-1 0 0,1 0 0,-2 0 0,-2 12 0,-1-6-33,0 0 0,-1-1-1,-1 1 1,0-1 0,-14 20 0,-10 18 326,16-22 451,-25 35 1,42-61-342,7-3-284,25-3-194,5 0-62,-29 4-66,0 1 0,-1 0 0,1 0 0,-1 1 0,0 0 0,14 9 1,-15-9-237,-1 1 1,0-1-1,1-1 1,0 0 0,0 0-1,0 0 1,0-1 0,0 0-1,11 0 1,-17-1 21,0-1 0,0-1-1,0 1 1,0 0 0,0 0 0,0-1 0,0 1 0,0-1-1,0 0 1,0 1 0,0-1 0,0 0 0,0 0-1,2-2 1,4-8-2060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5 13747,'21'4'5553,"5"-3"-3280,-3-1-713,8-6-496,-5 3-368,19 3-688,-1 4-424,0 3-1056,-5-7-609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4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288 0 12643,'-6'1'1013,"1"-1"0,-1 1 0,0 0 0,1 0-1,-1 1 1,-8 3 0,-5 4-496,-31 20 0,33-19 170,-7 4-114,-40 32 1,57-41-514,1 0 1,1 0-1,-1 1 1,1 0 0,0 0-1,0 0 1,1 1-1,0-1 1,0 1-1,1 0 1,-5 13 0,7-18-58,0 0-1,1 0 1,-1 1 0,1-1 0,0 0 0,0 1 0,0-1 0,0 1-1,0-1 1,0 0 0,1 1 0,-1-1 0,1 0 0,0 1 0,-1-1-1,1 0 1,0 0 0,1 0 0,-1 0 0,1 2 0,1-1-6,0 0 0,0 0 0,0-1 1,0 1-1,0-1 0,1 0 1,-1 0-1,0 0 0,1-1 0,0 1 1,4 1-1,7 1-49,1-1 0,0 0-1,0-1 1,30 0 0,-11-3-338,-1-1-1,0-2 0,0-1 0,0-1 1,-1-2-1,0-1 0,0-2 0,43-21 1,-70 29 400,53-22 219,-57 24-183,0 0 0,1 1 0,-1-1 0,1 1 0,-1-1 0,1 1 0,-1 0 0,1 0 0,0 0 0,-1 0 0,1 0 0,-1 1 0,1-1 0,-1 1 0,1 0 0,-1 0 0,0-1 0,1 2 0,-1-1 0,3 2 0,-4-3-11,-1 1 1,1-1-1,-1 1 0,1-1 0,-1 1 0,0-1 1,1 1-1,-1 0 0,0-1 0,0 1 1,1-1-1,-1 1 0,0 0 0,0-1 1,0 1-1,0 0 0,0-1 0,1 1 1,-1 0-1,-1-1 0,1 1 0,0 0 0,0-1 1,0 1-1,0 0 0,0-1 0,-1 1 1,1 0-1,0-1 0,0 1 0,-1-1 1,1 1-1,0-1 0,-1 1 0,0 0 0,-17 18 654,16-18-629,-8 7 211,0-1 0,-1 0 0,1 0 0,-2-1 0,1-1 1,-1 0-1,0 0 0,-22 5 0,30-9-179,-1-1-1,1 1 1,-1-1-1,0 0 1,1 0-1,-1 0 1,1 0-1,-1-1 1,0 0-1,1 0 1,-1 0-1,-4-2 1,6 1-51,1 1 0,-1-1 0,1 0 1,-1 0-1,1 0 0,-1 0 0,1 0 0,0 0 0,0-1 0,0 1 0,0-1 1,1 0-1,-1 1 0,1-1 0,-1 0 0,1 0 0,0 0 0,0 0 0,0-5 0,0 4-47,0 1 0,0-1 0,1 0-1,0 0 1,0 0 0,0 1 0,0-1-1,1 0 1,-1 0 0,1 0 0,0 1-1,0-1 1,1 1 0,-1-1 0,1 1-1,3-7 1,-1 5-81,0 0 0,0 0 1,0 0-1,1 1 0,0-1 0,0 1 0,0 0 0,0 1 1,8-5-1,-2 3-317,0 0 1,0 0 0,0 1 0,1 0-1,0 1 1,-1 1 0,1 0 0,0 0-1,0 1 1,17 1 0,25 9-2371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328 59 10394,'1'-1'278,"-1"1"0,1-1 0,0 0 1,0 1-1,0-1 0,0 1 0,0-1 0,0 1 0,0 0 0,0-1 0,0 1 0,0 0 0,0 0 0,0 0 0,0 0 1,0 0-1,0 0 0,0 0 0,0 0 0,0 0 0,0 0 0,0 0 0,0 1 0,0-1 0,0 0 0,0 1 0,0-1 1,0 1-1,-1-1 0,1 1 0,0-1 0,1 2 0,-1-1-190,-1 0 0,1 0 0,-1 1 0,1-1 0,-1 0 0,0 0 0,1 1 0,-1-1 0,0 0 0,0 1 0,0-1 0,0 0-1,0 0 1,0 1 0,0-1 0,0 0 0,-1 1 0,1-1 0,-1 0 0,1 0 0,-1 0 0,1 1 0,-1-1 0,1 0 0,-2 1 0,-3 5 168,0 0-1,-1 0 1,1-1-1,-1 0 1,-1 0 0,1-1-1,-1 1 1,0-1-1,0-1 1,0 1 0,-1-2-1,0 1 1,1-1-1,-1 0 1,-1 0-1,1-1 1,-13 2 0,7-2-22,0 0 0,0-1 1,0-1-1,0 0 0,0-1 1,0-1-1,0 0 0,1 0 1,-25-9-1,34 10-200,1 0 0,-1-1 0,1 1 0,0-1 0,-1 0 1,1 0-1,0 0 0,0 0 0,0 0 0,1-1 0,-1 1 0,0-1 0,1 0 0,0 0 0,-1 0 0,1 0 0,0 0 0,-1-5 0,2 6-29,1-1 1,-1 0-1,1 0 0,0 0 0,0 1 0,0-1 0,0 0 0,1 0 0,-1 0 0,1 1 0,0-1 0,0 0 0,0 1 0,0-1 0,0 1 0,0-1 0,1 1 1,-1-1-1,1 1 0,0 0 0,0 0 0,0 0 0,0 0 0,0 0 0,2-2 0,3-1-92,1-1-1,-1 1 1,1 1 0,0-1-1,0 1 1,0 1 0,1-1-1,-1 1 1,1 1 0,0 0-1,14-2 1,-15 3-302,0 0 0,1 1 0,-1-1 0,0 2 0,0-1 0,1 1 0,-1 1 0,0-1-1,0 1 1,0 1 0,0 0 0,-1 0 0,12 6 0,11 9-3421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1 142 10098,'42'50'4649,"-41"-66"-1320,4-9-1897,-5-12-520,0 1-344,0-6-1080,-5 6-592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7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27 125 10818,'-26'-63'4768,"26"63"-4633,0-1 0,0 0 1,0 0-1,-1 0 0,1 0 0,0 0 1,1 0-1,-1 1 0,0-1 0,0 0 1,0 0-1,0 0 0,1 0 0,-1 1 1,0-1-1,1 0 0,-1 0 0,1 1 0,-1-1 1,1 0-1,-1 0 0,1 1 0,-1-1 1,1 1-1,-1-1 0,1 1 0,0-1 1,1 0-1,22-8 1477,-16 7-1101,10-5-117,1 2-1,-1 0 1,1 1-1,0 1 0,-1 1 1,1 1-1,1 0 1,-1 1-1,0 1 0,28 5 1,-46-5-393,1-1 1,0 0-1,-1 1 1,1-1-1,0 1 1,-1-1 0,1 1-1,0 0 1,-1-1-1,1 1 1,-1 0-1,0 0 1,1 0-1,-1 0 1,0 1-1,0-1 1,1 0-1,-1 0 1,0 1-1,0-1 1,0 1-1,-1-1 1,1 1-1,0-1 1,0 1-1,-1-1 1,1 1 0,-1 0-1,0-1 1,1 1-1,-1 0 1,0 0-1,0-1 1,0 1-1,0 0 1,0-1-1,0 1 1,-1 0-1,1 0 1,-1-1-1,0 3 1,-4 4 11,0 0 0,-1-1 0,1 0 0,-2 0 0,1 0-1,-1-1 1,0 0 0,0 0 0,-1-1 0,-10 7 0,-87 42 67,102-53-81,-21 13 17,14-7-758,22-7-4420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8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35 136 9130,'-6'9'4761,"-14"11"-152,12 1-2921,11 0-647,5-1-105,10-4-264,-2 2-72,9-2-40,-7-8-8,8-6-192,3-1-104,-10-7-352,7-1-280,-8 2-552,-1-1-456,-8-7-737,4 2 513</inkml:trace>
  <inkml:trace contextRef="#ctx0" brushRef="#br0" timeOffset="1">79 2 12331,'10'0'5377,"16"0"-2537,3-1-943,2 4-617,-4-3-480,-4 0-584,2 0-296,-6 0-952,-3 3-712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0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40 12483,'15'0'5465,"13"-2"-2513,2-11-2175,11 3-105,1-1-928,1 8-664,5 4-1497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1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1 226 10738,'6'10'949,"22"35"799,-15-32 5363,-14-23-6874,0 0 1,1 0 0,0 0-1,0-1 1,1 1 0,1 1-1,0-1 1,0 0 0,1 0-1,0 1 1,1-1 0,0 1-1,0 0 1,1 0 0,9-12-1,-6 8-241,1 1 0,0 1 0,1 0 0,1 0-1,-1 1 1,2 0 0,-1 0 0,1 2 0,24-14 0,-32 20-6,-1 1 1,1 0 0,-1 0-1,1 0 1,0 0 0,-1 0-1,1 1 1,0 0 0,-1-1 0,1 1-1,0 1 1,-1-1 0,1 1-1,6 1 1,-8-2-5,0 1 0,0 0 0,0-1 0,-1 1 0,1 0 0,0 0 0,-1 0 0,1 1 0,0-1 0,-1 0 0,1 0 0,-1 1 0,0-1 0,1 1 0,-1 0 0,0-1 0,0 1 0,0 0 0,0-1 0,0 1 0,-1 0 0,1 0 0,0 0 0,-1 0 0,1 0 0,-1 0 0,0 0 0,0 2 0,0 1-16,-1 0 0,0 0 0,0 0 0,0 0-1,-1-1 1,0 1 0,0 0 0,0-1 0,0 1 0,-1-1 0,1 0-1,-1 1 1,0-1 0,-1-1 0,1 1 0,-7 5 0,-6 5 66,0-1 0,-31 19 0,17-18 217,26-13-111,-1 1 0,1 0 0,-1 0 0,1 1 0,-1-1 0,1 1 0,0 0 0,-5 4 0,11-2 1160,8-2-961,19-1-462,-13-1 102,94 8-953,-95-7 447,0 0 1,0 2-1,0 0 0,0 0 0,21 11 0,-34-14 417,5 2-259,0 0 0,0 1 0,-1 0 0,1 0 0,-1 0 0,0 1-1,0 0 1,-1 0 0,1 1 0,6 8 0,-11-5 3634,4-22-672,3-4-2327,2 0 0,19-25-1,-14 21-11,20-35-1,-14 17 37,-8 12 116,22-30-1,-35 56-380,1 0-1,-1 0 1,1 1-1,-1-1 1,1 0-1,-1 1 1,1-1-1,0 0 1,-1 1 0,1-1-1,0 1 1,-1-1-1,1 1 1,0-1-1,0 1 1,0 0-1,-1-1 1,1 1-1,0 0 1,0 0 0,0-1-1,0 1 1,0 0-1,0 0 1,-1 0-1,3 0 1,-1 1-2,-1 0 0,1 0 0,-1-1 0,1 1 0,-1 0 0,0 0 0,1 0 0,-1 0 0,0 1 0,0-1 0,0 0 0,0 1 0,2 1 0,4 9 18,-1 0 1,0 0 0,4 14 0,-5-14 0,12 27-411,31 52 0,-37-73-792,2 0-1,22 25 1,-12-18-1197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7 11955,'11'-2'5289,"18"2"-2089,5-3-1935,9 3-641,0 0-304,5-2-1184,0 6-521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46 211 12931,'-10'-1'571,"8"1"-252,-1 0 0,1 0 1,0 0-1,-1 0 0,1-1 1,0 1-1,0-1 0,-1 1 1,1-1-1,0 0 0,0 0 1,-3-1-1,5 0-144,-1 1 0,0-1-1,1 1 1,-1-1 0,1 0 0,0 1 0,0-1 0,-1 0 0,1 1-1,0-1 1,0 0 0,1 1 0,-1-1 0,0 0 0,0 1-1,1-1 1,-1 1 0,1-1 0,0-2 0,3-13 814,-3 11-704,1 0-1,-1 0 1,1 0-1,0 0 1,0 0-1,1 0 1,-1 1-1,6-9 1,-7 14-267,0-1 0,0 0 0,0 1 0,0-1 1,-1 1-1,1 0 0,0-1 0,0 1 0,1 0 0,-1-1 0,0 1 0,0 0 0,0 0 1,0 0-1,0 0 0,0 0 0,0 0 0,0 0 0,0 0 0,0 0 0,0 1 0,0-1 1,0 0-1,0 1 0,0-1 0,2 1 0,26 16 147,-26-15-128,37 28 202,-20-14-144,32 18-1,-47-31-74,1 0 0,0 0 0,-1 0 0,1-1-1,0 0 1,0-1 0,0 1 0,1-1 0,-1 0 0,0 0 0,7-1 0,-12 0 18,-1-1 1,1 1 0,0 0-1,-1-1 1,1 1 0,-1 0 0,1-1-1,0 1 1,-1-1 0,1 1-1,-1-1 1,1 0 0,-1 1-1,1-1 1,-1 1 0,0-1 0,1 0-1,-1 1 1,0-1 0,0 0-1,1 0 1,-1 1 0,0-1 0,0 0-1,0 1 1,0-1 0,0 0-1,0 0 1,0 1 0,0-1-1,0 0 1,0-1 0,-5-37 1119,3 19-690,1 9-413,1 0 1,1 0-1,0 0 1,0 0-1,1 0 1,1 1-1,5-18 1,-6 26-228,0 0 1,-1 0-1,1 0 1,0 1-1,0-1 1,0 0-1,1 1 0,-1-1 1,0 1-1,0 0 1,1 0-1,-1 0 1,1 0-1,-1 0 1,1 0-1,-1 1 0,1-1 1,0 1-1,-1 0 1,1 0-1,-1 0 1,1 0-1,0 0 1,3 1-1,26 1-2787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58 81 9442,'0'-1'405,"-1"0"0,0 0 0,0 0 0,1 0 0,-1-1 0,0 1 0,1 0 0,-1 0 0,1 0 0,-1 0 0,1-1 0,0 1 0,0 0 0,-1 0 0,1-1 0,0 1 0,0 0 0,0-1 0,0 1 0,1 0 0,-1 0 0,1-3 0,0 2-261,1 0-1,0 0 1,0 0 0,0 0-1,0 0 1,1 0 0,-1 0-1,0 1 1,1-1-1,-1 1 1,1 0 0,4-2-1,50-19 559,-54 21-664,0 0 0,0 0-1,0 1 1,0-1 0,0 1 0,0 0 0,0 0-1,0 0 1,0 0 0,0 0 0,0 1 0,0 0 0,0-1-1,0 1 1,0 0 0,-1 0 0,1 1 0,0-1-1,2 2 1,-3-2-14,-1 0-1,0 1 1,1-1-1,-1 0 0,0 1 1,0-1-1,0 1 1,0-1-1,0 1 1,0 0-1,0-1 1,-1 1-1,1 0 1,0 0-1,-1-1 0,0 1 1,1 0-1,-1 0 1,0 0-1,0 0 1,0-1-1,0 1 1,0 0-1,-1 0 0,1 0 1,0 0-1,-1-1 1,0 3-1,-5 10 50,0-1-1,-1 0 0,0 0 1,-1 0-1,0-1 0,-13 14 1,-1-1 57,-40 35 0,7-18 482,41-31-59,14-11-545,0 1 0,0-1 0,0 0 0,0 0 0,-1 0 0,1 0-1,0 0 1,0 0 0,0 1 0,0-1 0,0 0 0,0 0 0,0 0 0,0 0-1,0 0 1,0 1 0,0-1 0,0 0 0,0 0 0,0 0 0,0 0 0,0 0-1,0 1 1,0-1 0,0 0 0,0 0 0,1 0 0,-1 0 0,0 0 0,0 0 0,0 1-1,0-1 1,0 0 0,0 0 0,0 0 0,0 0 0,1 0 0,-1 0 0,0 0-1,0 0 1,0 0 0,0 1 0,0-1 0,0 0 0,1 0 0,-1 0 0,29 1 307,-6 0-330,-8 3 9,0 1-1,-1 0 1,1 1-1,15 9 1,-15-7 16,1-1-1,0 0 1,34 8 0,-47-14-118,1 0 0,0-1 0,0 1 0,0-1 0,0 0 0,0 0 0,0-1 0,0 1 0,0-1 0,0 0 0,0 0 0,0 0 0,0 0 0,-1-1 0,1 1 0,-1-1 0,1 0 0,-1 0 0,0-1 0,1 1 0,4-5 0,-6 5-180,-2 2 239,0 0 0,0 0 0,1-1 0,-1 1-1,0 0 1,0 0 0,0 0 0,1 0 0,-1 0 0,0 0 0,0-1 0,0 1-1,0 0 1,0 0 0,1 0 0,-1 0 0,0-1 0,0 1 0,0 0 0,0 0-1,0-1 1,0 1 0,0 0 0,0 0 0,0 0 0,0-1 0,1 1 0,-1 0-1,0 0 1,0-1 0,0 1 0,-1 0 0,1 0 0,0 0 0,0-1 0,0 1 0,0 0-1,0 0 1,0 0 0,0-1 0,0 1 0,0 0 0,0 0 0,-1 0 0,1-1-1,-7-2-1642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4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54 61 15139,'-54'-55'6162,"82"50"-3938,7 5-208,1 3-783,5 2-361,-9 3-552,-4-6-128,-9-2-136,1 3-176,-10-2-736,-1 1-616,-2 1-2889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18 222 13723,'-11'36'6129,"4"-48"-3392,7-7-825,3-9-223,2-16-857,-1-1-296,2 1-328,2 6-408,-6 19-1032,11 11-817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1 150 12595,'0'0'5944,"2"-8"-3977,12-34-629,8-34-332,-22 75-990,0 0 1,1 0-1,-1 0 0,0 0 0,0 0 0,1 0 0,-1 0 0,1 0 1,-1 0-1,1 0 0,-1 0 0,1 0 0,-1 0 0,1 1 0,0-1 1,-1 0-1,1 0 0,0 1 0,0-1 0,0 0 0,1 0 1,-1 1-7,0 0 1,0 0 0,0 0 0,0 0 0,0 0 0,0 0 0,0 0 0,0 0 0,0 0 0,-1 1 0,1-1 0,0 0 0,0 1 0,0-1 0,0 1 0,0-1 0,-1 1 0,1-1 0,1 2 0,3 3 18,0 0-1,0 1 1,0-1 0,-1 1-1,5 6 1,6 11-17,1 0 0,1-2-1,28 28 1,-37-41 23,0 0 0,1-1 0,0 0 1,1 0-1,0-1 0,0 0 0,0 0 0,1-1 0,-1-1 0,22 6 0,-31-10 12,0 1-1,0-1 1,0 0-1,0 0 1,0 0-1,0 0 1,0 0-1,0 0 1,0 0-1,0 0 0,0 0 1,0-1-1,-1 1 1,1 0-1,0-1 1,0 1-1,0 0 1,0-1-1,0 1 0,0-1 1,0 1-1,-1-1 1,1 0-1,0 1 1,0-1-1,-1 0 1,1 0-1,0 1 1,-1-1-1,1 0 0,-1 0 1,1 0-1,-1 0 1,0 0-1,1 0 1,-1 0-1,0 0 1,0 0-1,1 0 0,-1 0 1,0 0-1,0 0 1,0 0-1,0-1 1,-1-9 308,1 1 1,-1 0-1,-5-19 1,1 4-61,5 17-235,-1 0 0,1-1 0,1 1 0,-1 0 0,1 0 0,4-14 0,-4 19-170,-1 0 0,2 0 0,-1 0 0,0 0 0,1 0-1,-1 1 1,1-1 0,0 1 0,0-1 0,0 1 0,0-1 0,0 1 0,1 0-1,-1 0 1,0 0 0,1 0 0,0 1 0,0-1 0,-1 1 0,7-3 0,29-2-2620,1 5-1314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7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5 224 13891,'11'40'5905,"-11"-53"-3544,-1-11-1169,1-7-240,6-6-776,-7-7-368,-1 5-792,0 6-320,-4 10-705,-4 4-223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8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45 10 11474,'-45'-3'4508,"87"12"-547,-8-5-3801,0-1 1,0-2-1,1-1 1,-1-2-1,0-1 0,48-11 1,-77 13-420,0 0 1,0 0-1,0 0 1,0 1-1,0 0 1,0 0-1,6 1 1,-10-1 180,0 0 0,0 1 0,0-1 0,-1 0 0,1 1 1,0-1-1,0 0 0,0 1 0,0-1 0,0 1 0,0-1 0,0 1 0,-1 0 0,1-1 1,0 1-1,0 0 0,-1 0 0,1-1 0,-1 1 0,1 0 0,0 0 0,-1 0 1,0 0-1,1 0 0,-1 0 0,0 0 0,1 0 0,-1 0 0,0 0 0,0 0 1,0 0-1,0 0 0,0 0 0,0 0 0,0 0 0,0 0 0,0 0 0,0 0 0,0 0 1,-1 1-1,-11 39-677,9-35 1013,1-1-1,0 1 1,1-1-1,-1 1 1,1 0-1,0 0 1,0 0-1,1 0 1,0-1-1,0 1 1,0 0-1,1 0 1,0 0-1,0 0 1,0 0-1,1-1 1,3 8 0,-2-7-155,0 0 1,1-1-1,0 1 1,0-1 0,0 0-1,1 0 1,0-1-1,0 1 1,0-1 0,0 0-1,1-1 1,0 1 0,-1-1-1,1 0 1,1 0-1,-1-1 1,0 0 0,10 2-1,6 1 50,0-1 0,1-1 0,0-1-1,23-1 1,-39-1-326,-1-1 0,0 1-1,-1-1 1,1 0 0,0-1-1,0 0 1,0 0 0,-1 0-1,1 0 1,-1-1 0,1 0 0,-1 0-1,0 0 1,0-1 0,-1 1-1,6-6 1,0-7-1567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9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43 69 13243,'-29'-53'5601,"74"46"-3505,9 2-983,-9 2-281,2 3-672,-4 2-352,-14-1-1120,2 9-465</inkml:trace>
  <inkml:trace contextRef="#ctx0" brushRef="#br0" timeOffset="1">1 175 13371,'11'-7'5185,"21"-1"-3481,6 5-815,6-8-313,3 6-480,-5 0-1193,4-3-623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1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0 257 13283,'30'84'7783,"-33"-91"-7378,1 1 1,0-1 0,1 0-1,0 1 1,0-1 0,0 0-1,1 0 1,0 0 0,1-13-1,15-62 735,-13 71-1086,0-1 1,0 1 0,1 0-1,0 0 1,1 0 0,1 1-1,0 0 1,0 0 0,0 0-1,2 1 1,-1 0 0,1 0-1,0 1 1,1 0 0,14-11-1,-21 18-53,-1 0 0,0 0-1,1 0 1,-1 1-1,0-1 1,1 0 0,-1 1-1,1-1 1,-1 1-1,1-1 1,-1 1 0,1 0-1,-1-1 1,1 1-1,-1 0 1,1 0 0,0 0-1,-1 1 1,1-1-1,-1 0 1,3 1-1,-3 0-8,0 0 0,0 0 0,0 0 0,1 0-1,-1 0 1,0 0 0,-1 0 0,1 0-1,0 0 1,0 1 0,0-1 0,-1 0 0,1 1-1,-1-1 1,1 0 0,-1 1 0,1-1-1,-1 2 1,1 6-78,0-1 0,0 1-1,-1-1 1,0 0 0,-1 1 0,-2 12 0,2-15 90,0 1 1,-1-1 0,0 0 0,0 1 0,-1-1 0,0 0-1,0 0 1,0-1 0,0 1 0,-1-1 0,0 1 0,0-1-1,-1 0 1,0-1 0,1 1 0,-1-1 0,-1 0 0,1 0-1,-1-1 1,1 1 0,-1-1 0,0 0 0,-10 2 0,3 2 875,18 0-219,25 3-131,-28-9-544,212 48-55,-174-43-2731,65 0 0,-82-6 590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43 326 12771,'55'32'5345,"-55"-51"-2833,0-1-1039,4-6-609,-8-5-296,1-1-688,-3-4-320,-9-8-584,4 5-297,-6-6-431,7 7 264,1 14-2665</inkml:trace>
  <inkml:trace contextRef="#ctx0" brushRef="#br0" timeOffset="1">6 1 10258,'-5'0'11755,"16"3"-10483,23 3-248,48 3-528,-43-8-168,-4-2-448,-5-1-448,-9 4-1184,0-2-57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4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17 14723,'5'1'5705,"11"-1"-3992,8 0-537,2 0-416,7-1-288,2-1-880,-4-6-528,8 1-1168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0 156 14795,'65'77'5937,"-60"-85"-3224,0-5-1089,1-10-575,-1-3-137,2-8-928,-2 3-384,-2 0-729,-2-3-583,-2 1-880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75 10114,'35'-65'4414,"-31"55"408,-7 13-3366,-7 14-460,8-13-908,1 1-1,0 0 1,0 0 0,0 0-1,1 0 1,0 0 0,0 0-1,0 0 1,1 0 0,-1 0-1,1 0 1,0-1 0,0 1-1,1 0 1,0 0 0,0-1-1,0 1 1,0-1 0,1 0-1,-1 1 1,1-1 0,0 0-1,0-1 1,1 1 0,-1 0-1,1-1 1,0 0 0,5 3-1,-2 0-116,1-2 0,0 1 0,0-1 0,0 0 0,0-1 0,1 0 0,0 0 0,-1-1 0,1 0 0,0 0 0,0-1 0,0-1 0,0 1 0,15-2 0,-22 1-71,-1 0 0,0 0-1,1 0 1,-1 0 0,0 0-1,0 0 1,1-1 0,-1 1-1,0 0 1,0-1 0,1 1 0,-1-1-1,0 1 1,0-1 0,0 1-1,0-1 1,0 0 0,0 0-1,0 1 1,0-1 0,0 0 0,0 0-1,0 0 1,0 0 0,-1 0-1,1 0 1,0-1 0,-1 1 0,1 0-1,-1 0 1,1 0 0,-1 0-1,1-3 1,0-9-1507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21 11138,'13'-6'5201,"24"3"-2160,7-2-1401,2 3-111,-1-1-825,-9 3-328,-12-2-272,-1 2-304,-8 7-632,-5-2-384,-7 6-665,-6 0-1151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7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3 0 11154,'-3'0'11139,"16"0"-10267,29 3-400,69 2-208,-57-5-648,-4-3-496,-9 5-1193,-4 1-1871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8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0 255 10666,'33'43'4025,"-33"-52"492,-1-27-2955,1 24-743,-1-1-567,1-1 1,1 1-1,0-1 1,1 1-1,0 0 1,1-1-1,1 1 1,0 1-1,8-19 1,-8 25-251,-1 0 1,1 0-1,0 0 1,1 0-1,0 1 1,-1 0 0,2 0-1,-1 0 1,1 0-1,-1 1 1,1 0 0,0 0-1,1 1 1,-1-1-1,1 1 1,-1 1-1,1-1 1,0 1 0,9-1-1,-10 2-71,0 0 1,1 0-1,-1 1 0,1 0 0,-1 0 1,0 1-1,1-1 0,10 4 0,-15-4 45,-1 1-1,0-1 1,0 0-1,1 1 1,-1-1-1,0 1 1,0 0-1,0-1 1,0 1-1,0 0 1,0 0-1,0-1 1,0 1-1,0 0 1,0 0-1,0 0 1,0 0-1,-1 0 1,1 0-1,0 1 1,-1-1-1,1 0 1,-1 0-1,1 0 1,-1 1-1,1-1 1,-1 0-1,0 0 1,0 1-1,0-1 1,0 0-1,0 1 1,0-1-1,0 0 1,0 1-1,0-1 1,-1 0-1,1 0 1,0 1-1,-1-1 1,1 0-1,-1 0 1,0 0-1,1 0 1,-1 0-1,0 1 1,-1 0-1,-13 19 108,0-2-1,-2 1 1,0-2 0,-1 0 0,-34 25-1,42-35 96,7-5-36,0 0 1,0 0-1,0 0 1,0 0 0,0 0-1,1 0 1,-1 1-1,-1 3 1,4-6-114,-1 0-1,1 0 1,0 0-1,0-1 1,-1 1-1,1 0 1,0 0-1,0 0 1,0 0-1,0-1 1,0 1-1,0 0 1,0 0 0,0 0-1,1 0 1,-1 0-1,0-1 1,0 1-1,1 0 1,-1 0-1,0-1 1,1 1-1,-1 0 1,1 0-1,-1-1 1,1 1-1,-1 0 1,1-1 0,0 1-1,-1-1 1,1 1-1,0-1 1,-1 1-1,1-1 1,0 1-1,0-1 1,-1 0-1,1 1 1,0-1-1,0 0 1,1 0-1,8 4 2,0-2 0,0 1 0,0-1 0,1-1-1,-1 0 1,1 0 0,11-2 0,73-11-221,-73 8-752,0 0 1,0 2 0,44 0-1,-36 8-1224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9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10 17012,'60'37'7201,"-63"-42"-3904,-7 2-1289,7-3-903,1 2-449,-6-2-920,13-2-609,-5 3-1607,5-5-1129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50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0 25 15347,'57'-24'6322,"-65"27"455,8-5-6745,0 1-952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51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12 0 15827,'-5'0'10923,"4"0"-9715,-1 0-376,0 0-768,1 0-472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51 254 12939,'-51'33'5865,"71"-48"-2456,-5-13-977,-1-15-775,1-6-545,-12-2-784,-3-1-296,0 26-936,0 4-713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33 171 9730,'-9'13'1203,"-10"15"1499,15-28-947,5-15 588,9-39 96,11-52-76,-16 81-1927,-1 13 545,3 34-456,-5-14-528,0-1-1,0 0 0,1 0 1,0 0-1,0 0 1,1 0-1,0-1 0,0 1 1,0-1-1,1 0 1,0 0-1,9 7 0,-11-10-8,0-1 0,1 0 0,-1 0-1,1 0 1,0 0 0,0-1-1,0 1 1,-1-1 0,1 0-1,1 0 1,-1-1 0,0 1-1,0-1 1,0 0 0,0 0 0,0 0-1,0 0 1,0-1 0,0 0-1,0 0 1,0 0 0,0 0-1,0-1 1,0 1 0,5-4-1,-6 3 43,-1 1-1,1-1 0,0 0 0,-1 0 0,1-1 0,-1 1 0,0 0 0,0-1 0,1 1 0,-2-1 0,1 0 0,0 0 0,-1 0 0,1 0 0,-1 0 0,0 0 0,0 0 0,0 0 0,0 0 0,0-6 0,2-2 238,-3 11-257,0 0 0,0 0 0,0 0 0,0 0 0,0 0 0,0 0 1,0 0-1,0 0 0,0-1 0,0 1 0,0 0 0,0 0 0,0 0 0,0 0 1,0 0-1,0 0 0,0 0 0,0 0 0,0 0 0,0 0 0,0 0 1,0-1-1,0 1 0,1 0 0,-1 0 0,0 0 0,0 0 0,0 0 0,0 0 1,0 0-1,0 0 0,0 0 0,0 0 0,0 0 0,0 0 0,0 0 0,0 0 1,1 0-1,-1 0 0,0 0 0,0 0 0,0 0 0,0 0 0,0 0 0,0 0 1,0 0-1,0 0 0,0 0 0,0 0 0,1 0 0,-1 0 0,0 0 0,0 0 1,0 0-1,0 0 0,0 0 0,0 0 0,0 0 0,0 0 0,0 0 1,0 1-1,0-1 0,0 0 0,0 0 0,1 0 0,4 9 301,5 20-147,-8-24-111,2 7-220,0 0 1,1 0-1,1 0 0,0-1 0,1 0 1,0 0-1,1-1 0,0 0 1,0 0-1,1 0 0,0-1 0,1-1 1,0 0-1,20 13 0,25 7-1774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1 262 12427,'52'41'6097,"-49"-46"-2184,-3-13-1801,0-6-391,-6-22-905,9-4-392,-8-5-688,10 6-424,-2 18-1345,-6 7-719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17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15235,'25'2'6042,"25"-4"-3898,9-3-672,7 0-303,1-5-489,1 7-584,-6 2-352,-7 4-1081,-11-2-775</inkml:trace>
  <inkml:trace contextRef="#ctx0" brushRef="#br0" timeOffset="1">545 290 14795,'-38'76'6185,"47"-103"-3152,-3-4-616,1-5-473,2 0-424,-4 2-895,-2 0-257,1 5-536,-9 6-785,2 8-1839,3 7-3178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71 13459,'-7'-59'5689,"16"51"-2504,17 8-1633,13-2-760,-12 1 16,9 9-423,-7 3-273,-13 10-112,-12 4 24,-16 11 0,-14-6 64,-11 3 128,-4-9-8,7-14-128,3-3-216,18-7-825,10 0-639,13 1-1393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33 13859,'22'-11'2448,"37"-9"0,-59 19-2412,1 1-1,-1 0 1,0 0 0,1 0 0,-1 0 0,0 0 0,0 0 0,1 0 0,-1 0 0,0 0 0,1 0-1,-1 0 1,0 0 0,1 0 0,-1 0 0,0 0 0,1 0 0,-1 0 0,0 0 0,1 0-1,-1 0 1,0 1 0,1-1 0,-1 0 0,0 0 0,0 0 0,1 0 0,-1 1 0,0-1-1,0 0 1,0 0 0,1 1 0,-1-1 0,0 0 0,0 0 0,0 1 0,1-1 0,-1 0 0,0 1-1,0-1 1,0 0 0,0 1 0,0-1 0,0 0 0,0 1 0,0-1 0,0 0 0,0 1-1,0-1 1,0 0 0,0 1 0,0-1 0,0 0 0,0 0 0,0 1 0,0-1 0,-1 0-1,1 1 1,0-1 0,0 0 0,0 1 0,-14 25 858,9-17-605,-88 156 378,93-164-668,-1-1 0,1 1-1,0-1 1,-1 1 0,1-1-1,0 1 1,-1-1 0,1 1 0,0 0-1,0-1 1,0 1 0,0 0-1,0-1 1,-1 1 0,1-1-1,0 1 1,0 0 0,1-1-1,-1 1 1,0 0 0,0-1 0,0 1-1,0-1 1,0 1 0,1 0-1,-1-1 1,0 1 0,0-1-1,1 1 1,-1-1 0,1 1 0,-1-1-1,1 2 1,23 3-3,-4-2 66,10 5-153,1-1 1,48 3 0,-68-9 61,0-1 1,1-1 0,-1 0 0,0 0 0,0-1 0,0 0 0,0-1 0,0-1 0,0 0 0,15-8-1,-13 6 88,-1-2 0,0 0 0,0 0 0,14-15 0,-25 23-19,-1-1-1,1 1 1,0-1 0,-1 0-1,1 1 1,0 0 0,-1-1-1,1 1 1,0-1 0,0 1-1,0 0 1,-1 0-1,1-1 1,0 1 0,0 0-1,0 0 1,0 0 0,0 0-1,-1 0 1,1 0 0,0 0-1,0 0 1,0 0 0,0 1-1,0-1 1,-1 0-1,1 0 1,0 1 0,0-1-1,-1 1 1,1-1 0,0 0-1,0 1 1,-1 0 0,1-1-1,0 1 1,-1-1-1,1 1 1,0 1 0,23 36 765,-13-19-435,-9-17-390,-1-1 1,1 0 0,0 1-1,0-1 1,-1 0 0,1 0-1,0-1 1,0 1 0,0 0-1,0-1 1,0 1 0,0-1-1,0 1 1,0-1 0,0 0-1,0 0 1,1 0 0,-1 0-1,2-1 1,39-9-1027,-43 10 1044,9-3-563,-1 0 1,0 0 0,0-1-1,12-8 1,-1-4-1414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49 110 12803,'20'-75'5297,"8"62"-3337,-2 5-1344,1-2-223,-2 7-1258,-7 3-463</inkml:trace>
  <inkml:trace contextRef="#ctx0" brushRef="#br0" timeOffset="1">1 152 12579,'8'0'4913,"24"-2"-3465,2-1-752,14 2-848,4 1-784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26 178 11186,'-21'21'2678,"21"-21"-2637,0-1-1,0 1 0,0 0 0,0 0 0,0 0 0,0 0 1,0 0-1,0 0 0,0 0 0,0 0 0,0-1 0,0 1 1,-1 0-1,1 0 0,0 0 0,0 0 0,0 0 0,0 0 1,0 0-1,0 0 0,0 0 0,0 0 0,0 0 0,0 0 1,0 0-1,0 0 0,-1-1 0,1 1 0,0 0 0,0 0 1,0 0-1,0 0 0,0 0 0,0 0 0,0 0 1,0 0-1,-1 0 0,1 0 0,0 0 0,0 0 0,0 0 1,0 0-1,0 0 0,0 1 0,0-1 0,0 0 0,-1 0 1,1 0-1,0 0 0,0 0 0,0 0 0,0 0 0,0 0 1,0 0-1,0 0 0,21-43 3045,6-9-2098,-18 31-779,-2 6-32,-1-1 0,6-26 0,-12 42-165,0 0 0,0-1 0,0 1 0,0 0 0,0-1 0,0 1 0,0 0 0,0 0 0,0-1 0,0 1 0,0 0 0,0-1 1,1 1-1,-1 0 0,0 0 0,0-1 0,0 1 0,0 0 0,0 0 0,1-1 0,-1 1 0,0 0 0,0 0 0,0 0 0,1-1 0,-1 1 0,0 0 0,0 0 0,1 0 0,-1 0 1,0-1-1,1 1 0,-1 0 0,7 9 356,6 29 162,-9-27-458,-2-4-35,1 0-1,0 0 1,0-1 0,1 0 0,0 1 0,0-1-1,0-1 1,1 1 0,10 10 0,-12-14-37,1 0 1,-1 1-1,1-1 0,-1 0 1,1-1-1,0 1 1,0-1-1,0 0 0,0 0 1,0 0-1,0 0 1,0 0-1,0-1 0,0 0 1,0 0-1,0 0 1,0 0-1,8-2 1,-2-2 7,0 1 0,-1-1 0,1 0 0,-1-1 0,1 0 0,-1-1 1,-1 0-1,1 0 0,-1-1 0,14-14 0,26-19 184,-48 40-182,0-1 0,0 1 0,0 0 0,0 0 0,1 0 0,-1 0 0,0 0 0,0 0 0,0-1 0,0 1 0,1 0 0,-1 0 0,0 0 0,0 0 0,1 0 0,-1 0 0,0 0 0,0 0 0,0 0 0,1 0 0,-1 0 0,0 0 0,0 0 0,0 0 0,1 0 0,-1 0 0,0 0 0,0 0 1,1 0-1,-1 0 0,0 1 0,0-1 0,0 0 0,0 0 0,1 0 0,-1 0 0,0 0 0,0 0 0,0 1 0,0-1 0,1 0 0,-1 1 0,3 13 219,-5 36-58,0-16-85,2-28-82,1 0 0,-1 1 1,1-1-1,1 0 0,-1 0 0,1 0 1,0 0-1,0 0 0,6 11 0,-6-15-2,0 0-1,-1 0 0,1 0 0,0-1 1,0 1-1,0 0 0,1-1 0,-1 0 1,0 1-1,0-1 0,1 0 1,-1 0-1,1 0 0,-1 0 0,1-1 1,-1 1-1,1-1 0,-1 1 0,1-1 1,0 0-1,-1 0 0,1 0 0,0 0 1,-1-1-1,1 1 0,-1-1 1,3 0-1,5-2 21,0-1-1,-1 1 1,0-1 0,0-1 0,13-8 0,31-14 99,-50 27-107,1-1 0,-1 1-1,0 0 1,0 0 0,0 0 0,0 0 0,1 0-1,-1 1 1,0-1 0,5 3 0,19 1-139,-18-4-275,1 0 1,-1-1 0,0 0 0,1-1-1,-1 0 1,0 0 0,0-1-1,0 0 1,0-1 0,8-4-1,13-8-1443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16 14371,'8'-3'5793,"18"3"-3824,-2-10-145,9 7-656,4 3-391,-1 3-489,-2 4-216,-13-7-801,2 6-631,-10-6-2065</inkml:trace>
  <inkml:trace contextRef="#ctx0" brushRef="#br0" timeOffset="1">0 146 13707,'24'-3'5321,"20"1"-3857,5-1-1088,1 3-712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21 118 12571,'-20'21'4373,"37"-37"-1637,43-45 270,-55 54-2823,-5 6-131,1 0 0,0-1 0,0 1-1,0 0 1,0 0 0,0 0 0,0 0-1,0 0 1,0 0 0,0 1-1,0-1 1,0 0 0,2 0 0,-2 1-25,0 0 1,1 0-1,-1 0 1,0 1-1,1-1 1,-1 0-1,0 1 1,0-1-1,0 1 0,0-1 1,1 1-1,-1 0 1,0-1-1,0 1 1,0 0-1,0 0 1,0 0-1,0 1 1,24 23 274,31 39 1,-43-48-268,-12-14-32,0-1 0,0 1 0,1-1 0,-1 1 0,1-1 0,-1 0-1,1 1 1,0-1 0,-1 0 0,1 0 0,0 0 0,0 0 0,0 0 0,0-1 0,0 1 0,3 0 0,-4-1 40,0 0 1,1 0-1,-1 0 1,0-1-1,1 1 1,-1 0-1,0-1 0,0 1 1,1 0-1,-1-1 1,0 0-1,0 1 1,0-1-1,0 0 1,0 0-1,0 1 0,0-1 1,0 0-1,1-2 1,1 0 114,-1 0 0,0 0 0,0-1 0,0 1 0,-1 0 0,1-1-1,-1 0 1,0 1 0,0-1 0,0 0 0,-1 0 0,1 1 0,-1-1 0,0 0 0,0-6 0,-5-12 213,3 16-280,0 0 0,1-1 0,0 1 1,0 0-1,0-8 0,1 13-120,0-1-1,0 1 1,0 0 0,1-1-1,-1 1 1,0 0 0,1 0-1,-1-1 1,1 1 0,-1 0 0,1 0-1,-1 0 1,1 0 0,0-1-1,0 1 1,0 0 0,0 0-1,-1 1 1,1-1 0,0 0-1,1 0 1,-1 0 0,0 1 0,0-1-1,0 0 1,0 1 0,1-1-1,-1 1 1,0-1 0,2 1-1,6-2-813,0 1-1,0 0 1,16 1-1,8 0-148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14499,'86'62'5705,"-83"-83"-4016,2-5-657,-1 5-624,-4-2-296,-5-6-704,-5 1-440,-11-1-841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13531,'0'-5'5761,"28"2"-3368,79-39-1473,-36 48-224,-10 2-1240,-11-1-632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12619,'3'16'1461,"0"1"1,11 25 0,-14-41-1415,0-1 0,0 0 0,1 1 0,-1-1 0,0 1 0,1-1 0,-1 0 0,0 1 0,1-1 0,-1 0 0,1 0 0,-1 1 0,1-1 0,-1 0 0,0 0 0,1 0 0,-1 1 0,1-1 0,-1 0 0,1 0 0,-1 0 0,1 0 0,-1 0 0,1 0 0,-1 0 0,1 0 0,-1 0 0,1 0 0,-1 0 0,1 0 0,-1-1 0,1 1 0,-1 0 0,1 0 0,-1 0 0,1-1 0,-1 1 0,0 0 0,1-1 0,-1 1 0,1 0 0,-1-1 0,1 0 0,20-19 1141,-17 14-778,37-44 2179,-31 37-1914,0 0 0,1 0-1,1 2 1,16-15-1,-20 19-297,-7 5-269,1 0 1,-1 1 0,1 0-1,-1-1 1,1 1 0,0 0 0,-1 0-1,1 0 1,0 0 0,0 0 0,0 0-1,3 0 1,-5 1 99,2 12-241,-1 0 0,2 0 0,0 0 0,0 0 0,1 0 1,5 11-1,1 3-212,-3 0-268,7 29-3195,-18-41 1371</inkml:trace>
  <inkml:trace contextRef="#ctx0" brushRef="#br0" timeOffset="1">163 163 16972,'-68'-40'6241,"104"40"-5249,1 0-312,5-5-1344,4 0-704,8 3-2473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74 9074,'56'-56'4530,"-54"54"-4276,1 0-1,0 0 0,0 1 1,1-1-1,-1 0 0,0 1 1,0 0-1,1 0 0,-1 0 1,1 0-1,-1 1 0,1-1 1,-1 1-1,1 0 1,-1 0-1,1 0 0,0 1 1,-1-1-1,1 1 0,-1-1 1,0 1-1,1 1 0,-1-1 1,0 0-1,6 4 0,-7-4-188,0 0 0,1 1 0,-1-1 0,0 1 0,-1-1 0,1 1-1,0 0 1,0 0 0,-1 0 0,1 0 0,-1 0 0,1 0 0,-1 0 0,0 1-1,0-1 1,0 0 0,0 1 0,0-1 0,-1 1 0,1-1 0,-1 1-1,0-1 1,1 1 0,-1-1 0,0 1 0,0-1 0,-1 1 0,1-1-1,-1 1 1,1-1 0,-1 1 0,0-1 0,-1 3 0,-17 30 250,-2-2 1,-1-1 0,-2-1 0,-1-1-1,-1-1 1,-30 26 0,45-45 473,31-25-462,-11 10-312,-1 1-1,1 0 1,0 0 0,1 1 0,-1 0 0,16-2-1,-22 5-14,1-1-1,-1 1 1,1 0-1,-1 1 1,1-1-1,-1 0 0,1 1 1,-1 0-1,0 0 1,1 0-1,-1 0 1,0 0-1,0 1 1,1 0-1,-1-1 0,0 1 1,-1 0-1,1 1 1,0-1-1,-1 0 1,1 1-1,2 2 1,-1 1-40,1-1 1,0 0-1,0 0 1,1-1 0,-1 1-1,1-1 1,12 6 0,-16-9-117,1 0 0,-1 0 1,1 0-1,-1 0 1,1 0-1,-1-1 0,1 1 1,-1-1-1,1 0 0,-1 0 1,1 0-1,0 0 1,-1 0-1,1 0 0,-1-1 1,1 1-1,0-1 0,-1 0 1,1 0-1,-1 0 1,0 0-1,1 0 0,-1 0 1,0-1-1,2-1 1,3-5-1363,-3-2-149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3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1 244 12195,'17'16'1337,"-12"-10"-865,1 0-1,0 0 1,1-1 0,-1 0-1,1 0 1,0 0 0,1-1-1,-1 0 1,1-1 0,-1 0-1,10 3 1,2-2-261,1 0-1,-1-1 1,1-1-1,0-1 1,-1-1 0,1 0-1,0-2 1,0 0-1,30-8 1,-48 10-203,0-1-1,0 1 1,0-1 0,0 0 0,0 0 0,0 0-1,0 0 1,-1 0 0,1 0 0,0 0 0,-1 0-1,1-1 1,-1 1 0,1-1 0,0-1 0,-1 1 2,-1 1 0,1 0 0,-1-1-1,0 1 1,0-1 0,0 1 0,0-1 0,0 1 0,0-1 0,0 1 0,0 0 0,0-1 0,-1 1 0,1-1 0,-1 1 0,1 0 0,-1-1 0,0 1 0,1 0 0,-1-1 0,0 1 0,0 0 0,-1-2 0,-8-9 302,-1 1-1,0 0 1,0 1 0,-1 0 0,-1 1 0,1 0-1,-18-9 1,15 9 389,-1 0 0,2-2 0,-1 0 0,-16-17 0,30 27-663,1 0 1,-1 0 0,0 0-1,1 0 1,-1 0 0,0 0-1,1 0 1,0-1 0,-1 1 0,1 0-1,0 0 1,-1 0 0,1-1-1,0 1 1,0 0 0,0 0-1,0-1 1,0 1 0,0 0 0,1 0-1,-1-1 1,0 1 0,1 0-1,-1 0 1,1 0 0,-1 0-1,1-1 1,-1 1 0,1 0 0,0 0-1,-1 0 1,1 0 0,1-1-1,4-4-70,-1 1 0,1-1 0,0 1 0,6-4 0,-9 7 17,3-2-296,1 0 1,0 0-1,1 0 1,-1 1-1,0 0 1,1 0-1,0 1 1,0 0-1,0 1 1,-1-1-1,1 1 0,16 1 1,18 1-2553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39 12915,'-26'-39'6073,"57"44"-2360,5-3-2585,1 3-224,-3-5-1064,-1-2-648,-14-1-1360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01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16259,'48'47'11011,"-46"-47"-9715,-2-1-104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4.434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160 1 12299,'-14'36'3796,"-43"97"210,46-112-3908,-1 0-1,0-2 1,-1 1-1,-19 19 0,24-27 159,9-13-224,0 0 0,1 0 0,-1 0 0,0 0 0,1 0 0,-1 0 0,1 0-1,0 0 1,-1 0 0,1 1 0,0-1 0,-1 1 0,1-1 0,2 1 0,37-8-57,-8 5-19,0 1-1,1 2 1,65 8 0,-48 0-121,45 6-458,-85-14 573,-1 0-1,0 0 1,0-1-1,1 0 0,-1-1 1,0 0-1,12-4 0,-8 2 40,-1 1 0,1 0 0,1 0 0,14 1 0,33-6-18,-42 3 148,0 1-1,0 1 0,1 1 1,-1 1-1,1 0 1,-1 2-1,0 1 0,36 6 1,-56-8-95,-1 0 0,1 0 0,0 0 0,0 0 0,0 0 0,0 0 0,0 0 1,0 0-1,0 0 0,0 0 0,-1 0 0,1 0 0,0 0 0,0 0 0,0 0 0,0 0 0,0 0 1,0 0-1,0 0 0,0 0 0,-1 0 0,1 0 0,0 0 0,0 0 0,0 0 0,0 1 0,0-1 1,0 0-1,0 0 0,0 0 0,0 0 0,0 0 0,0 0 0,-1 0 0,1 0 0,0 0 0,0 0 1,0 1-1,0-1 0,0 0 0,0 0 0,0 0 0,0 0 0,0 0 0,0 0 0,0 0 0,0 0 1,0 1-1,0-1 0,0 0 0,0 0 0,0 0 0,0 0 0,0 0 0,0 0 0,0 0 0,0 0 1,1 1-1,-1-1 0,0 0 0,0 0 0,0 0 0,-19 6 777,-27 5-9,23-7-457,0-1-1,0 0 1,-33-2 0,49-1-261,0 0-1,1-1 1,-1 0 0,1 0 0,-1 0 0,1-1 0,0 0 0,0 0 0,0-1 0,0 1 0,0-2 0,0 1 0,0 0 0,1-1-1,0 0 1,-9-9 0,12 11-79,1 0-1,0 0 0,0 0 1,0 0-1,0 0 0,0 0 1,0 0-1,0-1 0,0 1 1,1 0-1,-1 0 0,1-1 1,0 1-1,0 0 1,0-1-1,0 1 0,0-1 1,0 1-1,1 0 0,-1 0 1,1-1-1,0 1 0,-1 0 1,1 0-1,0-1 0,0 1 1,0 0-1,1 0 0,-1 0 1,3-2-1,1-3-139,1 0 0,0 1-1,0 0 1,0 1 0,1-1-1,0 1 1,8-5 0,-6 6-168,-1-1 0,1 2 1,-1 0-1,1 0 0,0 0 1,0 1-1,1 0 0,-1 1 1,0 0-1,12 1 0,44 4-3138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5.955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228 0 10994,'-14'3'5780,"1"-2"-3354,-21 5-421,21-1-1675,0 1 1,-1 1-1,2 0 1,-1 1 0,1 0-1,1 1 1,-21 19 0,28-23-300,-1-1-1,1 1 1,0 0 0,0 0 0,1 1 0,0-1 0,0 1 0,0-1 0,0 1 0,1 0 0,0 0-1,0 0 1,1 0 0,0 1 0,0-1 0,0 0 0,1 1 0,-1-1 0,2 0 0,0 12 0,1-13-48,0-1 0,0 1 0,0 0 0,0-1 0,1 1 0,-1-1 0,1 0 0,0 0 0,1 0 0,-1 0 0,1-1 0,-1 1 0,1-1 0,0 0 0,0 0 0,1 0 0,-1-1 0,10 5 0,7 2-310,1-1-1,41 10 1,-44-13 157,-16-4 154,1 0 0,-1-1 0,1 1 0,-1-1 0,1 0 0,0 0 0,-1 0 1,1-1-1,-1 1 0,1-1 0,-1 0 0,1 0 0,-1 0 0,1 0 1,-1 0-1,0-1 0,5-2 0,2-3-51,-1-1 1,1 0-1,14-17 0,14-11 158,-23 24-62,-2 3 27,0-1 0,-1 0 0,0-1 0,-1 0-1,0-1 1,0 0 0,-2 0 0,13-21 0,-4 0 759,-17 31-691,0 0 0,0 0 0,0 0 0,0 1 0,1-1 0,-1 1 0,0-1 0,1 1 0,-1-1 0,1 1 0,0 0 0,-1 0 0,4-2 0,-3 5-17,0 1 0,-1-1-1,1 0 1,0 1-1,-1 0 1,0-1 0,1 1-1,-1 0 1,0 0-1,-1 0 1,2 3-1,-1-1 6,26 89 217,-20-66-929,0 0-1,2-1 1,1 1-1,1-2 1,27 46-1,-16-40-964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6.312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1 25 10946,'3'-6'5257,"8"-2"-1616,15 3-2336,17 0-1121,10 5-416,3 0-945,-6 2-711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6.686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76 77 11226,'26'-25'1636,"19"-17"159,-34 33 269,-14 16 1923,-35 43-3301,19-27-554,1 1-1,1 0 1,2 2 0,0-1 0,-17 45 0,33-70-144,-1 0 0,1 1 0,0-1 0,-1 0 1,1 0-1,0 1 0,-1-1 0,1 0 0,0 0 1,0 0-1,-1 0 0,1 0 0,0 0 0,0 0 1,-1 0-1,1 0 0,0 0 0,-1 0 0,1-1 0,0 1 1,0 0-1,1-1 0,24-6-136,16-9-271,0-2 1,45-27-1,15-8 166,-101 53 271,-1-1 0,0 1 1,1 0-1,-1-1 0,1 1 0,-1 0 0,1-1 0,-1 1 0,1 0 0,-1 0 0,1 0 0,-1-1 0,1 1 0,-1 0 0,1 0 0,0 0 0,-1 0 0,1 0 0,-1 0 1,1 0-1,-1 0 0,1 0 0,0 0 0,-1 0 0,1 1 0,-1-1 0,1 0 0,-1 0 0,1 1 0,-1-1 0,1 0 0,-1 0 0,1 1 0,0 0 0,-2 19 1175,-1-13-1048,2-2-75,0-1 0,0 0 0,0 0 0,0 1 0,0-1 0,1 0 0,0 0 0,0 0-1,0 0 1,0 0 0,1 0 0,0 0 0,-1 0 0,1 0 0,1 0 0,-1-1 0,1 1 0,-1-1 0,1 0 0,0 0 0,0 0 0,0 0 0,1 0-1,-1-1 1,1 1 0,-1-1 0,1 0 0,0 0 0,0 0 0,7 2 0,-1-1-68,-1 0-1,0-1 1,1 1 0,-1-2-1,1 1 1,-1-2 0,1 1-1,0-1 1,0-1 0,-1 1-1,1-2 1,-1 1 0,11-4-1,-16 3-169,0 0-1,-1 0 1,1 0 0,-1 0-1,0 0 1,0-1-1,0 1 1,0-1 0,0 0-1,0 0 1,-1 0-1,1-1 1,-1 1-1,0 0 1,0-1 0,0 0-1,-1 1 1,1-1-1,-1 0 1,0 0 0,0 0-1,0 1 1,-1-1-1,1-5 1,3-14-1555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7:07.093"/>
    </inkml:context>
    <inkml:brush xml:id="br0">
      <inkml:brushProperty name="width" value="0.05" units="cm"/>
      <inkml:brushProperty name="height" value="0.05" units="cm"/>
      <inkml:brushProperty name="color" value="#99D062"/>
    </inkml:brush>
  </inkml:definitions>
  <inkml:trace contextRef="#ctx0" brushRef="#br0">66 1 14107,'12'4'2817,"1"0"-1,25 4 1,57-3-1414,-41-3-2853,-55 6-3579,-23 9 1745,-35 17 301,-17 1 3447,52-25 1671,1 0 1,-37 24-1,60-34-2006,-1 1 0,0-1-1,0 0 1,1 1 0,-1-1 0,0 1 0,1 0 0,-1-1-1,0 1 1,1-1 0,-1 1 0,1 0 0,-1 0 0,1-1-1,0 1 1,-1 0 0,1 0 0,0-1 0,-1 3 0,1-3-76,0 1 1,1-1-1,-1 0 1,0 1-1,0-1 1,1 1 0,-1-1-1,0 0 1,1 1-1,-1-1 1,0 0-1,1 1 1,-1-1 0,1 0-1,-1 0 1,1 1-1,-1-1 1,0 0-1,1 0 1,-1 0-1,1 0 1,-1 1 0,1-1-1,0 0 1,39 3 577,-34-3-600,36 0-726,-3 0-700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0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49 221 11987,'-9'5'899,"-22"13"1326,23-15-872,9-9 718,4-3-1572,0 0 1,0-1-1,-1 0 0,0 0 1,0 0-1,3-20 1,6-66 1420,-11 75-1296,1 28-529,0-1 0,0 1 0,1-1 0,0 0 0,0 0 0,11 10 0,-2 1-31,-1-1-36,40 49 53,-46-59-96,-1 0 0,1-1 1,0 0-1,1 0 1,-1 0-1,1 0 1,14 6-1,-19-10 4,0 0 0,0-1 0,0 1 0,0 0 1,0-1-1,0 1 0,0-1 0,0 0 0,0 0 0,0 0 0,0 0 0,0 0 0,0 0 0,1 0 1,-1-1-1,0 1 0,0-1 0,0 0 0,0 1 0,0-1 0,2-2 0,-1 1 10,-1 0 0,0 0 0,0 0 0,-1 0 0,1 0 0,0-1 0,-1 1 0,0-1 0,1 1 0,-1-1 0,0 1 0,0-1-1,1-5 1,0-4 71,0 0-1,-1 0 0,-1 0 1,0 0-1,0 0 0,-3-15 1,-1 8 63,2 15-82,1-1 1,0 0-1,0 0 1,0 0-1,1 0 1,-1 1-1,1-1 1,1 0-1,0-7 1,0 11-54,0 0 0,0 1 1,-1-1-1,1 0 0,0 1 0,0-1 0,1 0 1,-1 1-1,0-1 0,0 1 0,0 0 1,0-1-1,0 1 0,1 0 0,-1 0 0,0 0 1,0 0-1,0 0 0,1 0 0,-1 0 1,0 0-1,0 0 0,0 0 0,0 1 0,2 0 1,2-1-45,319 47-4512,-315-45 4561,0 0 0,0 0 0,-1 1 0,1 0 0,-1 1 0,0 0 1,9 5-1,-15-8 36,-1 1 0,1-1 0,-1 0 1,1 0-1,-1 1 0,0-1 0,0 0 0,0 1 1,0-1-1,0 1 0,0 0 0,0-1 1,0 1-1,-1 0 0,1 0 0,0 2 0,-1-1 38,0-1 0,0 0 0,0 0 0,-1 0 0,1 1 0,-1-1 0,1 0 0,-1 0 0,0 0 0,0 0 0,0 0 0,0 0 0,0 0 0,0-1 0,-1 1 0,1 0 0,-3 2 0,-1 1 111,0-1-1,0 0 0,-1 0 1,1-1-1,-1 0 0,0 1 1,0-2-1,0 1 0,0-1 1,0 0-1,-1 0 0,1-1 1,0 0-1,-1 0 0,0 0 1,1-1-1,-1 0 0,1 0 1,-1-1-1,1 0 0,-8-1 1,10 1-130,0 0 0,-1 0 1,1 0-1,0 0 0,0-1 0,-1 0 1,1 0-1,0 0 0,1 0 0,-1 0 0,0-1 1,1 0-1,-1 0 0,1 0 0,0 0 1,0 0-1,0-1 0,0 1 0,1-1 1,-1 0-1,1 0 0,0 0 0,0 0 1,1 0-1,-1 0 0,1 0 0,0-1 1,0 1-1,0-1 0,1 1 0,-1-6 1,1 6-71,1 1 1,-1-1 0,1 0 0,-1 0-1,1 0 1,1 1 0,-1-1 0,0 1-1,1-1 1,0 1 0,0-1 0,0 1 0,0 0-1,0 0 1,0 0 0,1 0 0,0 0-1,0 1 1,-1-1 0,1 1 0,1 0-1,-1-1 1,6-1 0,-3 1-235,1 0 1,0 0-1,0 1 0,0 0 0,0 1 1,0-1-1,1 1 0,-1 1 1,0-1-1,0 1 0,13 2 1,34 12-3488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0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1 362 13491,'3'-4'5793,"4"-21"-2920,2-12-857,13-20-880,-3-11-311,-3 3-745,-1 6-376,-10 28-1025,1 15-943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0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37 264 11554,'-12'81'4425,"7"-69"-2846,-1-13-382,-1-12 667,5 2-1378,0-1 0,0 1 0,2-1 0,-1 1-1,1-1 1,1 1 0,2-16 0,1 6-181,1 0 0,0 1 1,10-23-1,-15 40-272,1 1-1,0-1 1,0 1 0,1-1-1,-1 1 1,0-1 0,1 1-1,0 0 1,-1 0 0,1 0-1,0 0 1,0 0 0,0 0-1,0 0 1,4-2 0,-5 4-22,1 0 1,-1 0-1,1 0 1,-1 0 0,1 0-1,-1 0 1,1 0-1,-1 0 1,1 1 0,-1-1-1,1 1 1,-1-1-1,1 1 1,-1-1-1,0 1 1,1 0 0,-1 0-1,0 0 1,0-1-1,1 1 1,-1 1 0,0-1-1,0 0 1,0 0-1,0 0 1,0 0 0,-1 1-1,2 1 1,28 42 105,-18-26-112,24 30 0,-32-45-12,-1 0 0,1 0 1,0 0-1,0 0 0,1-1 1,-1 0-1,1 0 0,0 0 0,0 0 1,0-1-1,0 0 0,5 2 1,-7-3 9,-1-1 1,1 1-1,0-1 1,0 1-1,-1-1 1,1 0-1,0 0 1,0 0 0,-1-1-1,1 1 1,0 0-1,0-1 1,-1 0-1,1 0 1,-1 0-1,1 0 1,-1 0-1,1 0 1,-1-1-1,1 1 1,2-3 0,-2 1 37,0-1 1,0 1 0,-1-1 0,1 0-1,-1 0 1,0 0 0,1 0 0,-2 0 0,1-1-1,-1 1 1,2-8 0,0-4 149,-1-1 0,0 0-1,-1 1 1,-2-1 0,-2-28 0,0-14 186,3 59-394,0-1-1,0 0 1,0 1-1,0-1 1,0 0-1,1 1 1,-1-1-1,0 1 1,0-1-1,0 1 1,1-1-1,-1 0 0,0 1 1,1-1-1,-1 1 1,0-1-1,1 1 1,-1-1-1,1 1 1,-1 0-1,1-1 1,-1 1-1,1-1 0,-1 1 1,1 0-1,-1 0 1,1-1-1,-1 1 1,1 0-1,0 0 1,-1 0-1,1-1 1,0 1-1,-1 0 0,1 0 1,-1 0-1,1 0 1,0 0-1,-1 0 1,1 0-1,0 1 1,-1-1-1,2 0 1,30 12-1900,-3 3-845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4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35 252 15907,'-3'-6'7258,"-10"-11"-3273,6-12-2529,-1-8-432,5-12-1016,3 2-504,3 9-1128,2 9-841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196 400 12803,'-12'-13'7726,"4"-7"-4373,-2-24-2717,7 26 249,-5-17-440,-28-102-1094,32 125-56,-1 0 0,0 0-1,-1 0 1,0 1-1,-1 0 1,0 0 0,0 1-1,-14-15 1,18 23 368,1 0 1,-1 1 0,1-1 0,-1 1 0,0-1-1,1 1 1,-1 0 0,0 0 0,-6-1 0,9 1 329,-1 1 1,1 0-1,-1 0 0,1 0 1,-1 0-1,1 0 1,-1 0-1,1 0 1,-1 0-1,0 0 1,1 0-1,-1 0 0,1 0 1,-1 0-1,1 0 1,-1 0-1,1 0 1,-1 1-1,1-1 1,-1 0-1,1 0 0,-1 1 1,1-1-1,0 0 1,-1 1-1,1-1 1,-1 0-1,1 1 1,0-1-1,-1 1 1,1-1-1,0 1 0,-1-1 1,1 1-1,0-1 1,0 1-1,0-1 1,-1 1-1,1-1 1,0 1-1,0-1 0,0 1 1,0-1-1,0 1 1,0-1-1,0 1 1,0-1-1,0 1 1,0-1-1,0 1 0,0-1 1,1 1-1,-1-1 1,0 1-1,0-1 1,1 1-1,-1 0 1,1 1 172,0 0 0,1 0 0,-1 0 1,0 0-1,1 0 0,-1 0 0,1 0 0,0-1 1,-1 1-1,1-1 0,0 1 0,0-1 1,0 1-1,0-1 0,0 0 0,1 0 1,-1 0-1,4 1 0,44 9 1903,117 5 187,11 2-2333,-177-18 69,0 1 0,0-1 0,0 0 0,0 1 0,1-1-1,-1 1 1,0 0 0,0-1 0,0 1 0,0 0-1,0 0 1,-1-1 0,1 1 0,0 0 0,0 0-1,0 0 1,-1 0 0,1 0 0,0 0 0,-1 0-1,1 0 1,-1 0 0,0 1 0,1-1 0,-1 0-1,0 0 1,1 0 0,-1 0 0,0 1 0,0-1-1,0 2 1,-4 43 111,2-35-76,0 2 14,0 0 0,1 0 0,1 0 0,0 0 0,1 0 0,1 0 0,5 25 0,-5-32-8,0 0 1,1 0 0,-1-1 0,1 1 0,0-1-1,1 1 1,-1-1 0,1 0 0,0 0 0,1-1-1,-1 1 1,1-1 0,0 0 0,0 0 0,0 0 0,0-1-1,1 0 1,8 4 0,-4-3 27,0 0 0,0-1 0,1 0-1,-1-1 1,1 0 0,21 1 0,-29-2-126,0-1 0,1 0 0,-1 0 0,1-1 0,-1 1 0,0-1 0,1 1-1,-1-1 1,0 0 0,0 0 0,1-1 0,-1 1 0,0-1 0,0 1 0,0-1 0,-1 0 0,1 0 0,0 0 0,-1-1 0,1 1-1,-1-1 1,0 1 0,0-1 0,0 0 0,0 0 0,1-3 0,5-14-1479,-3-3-314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1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 12979,'54'-15'7324,"26"-2"-3615,19-6-2288,-95 22-1506,-1 0-1,1 0 1,0 0-1,0 0 1,0 1-1,7 0 0,-2 7-1160,-11 11-692,0-13 1351,0 0-1,0-1 1,-1 1 0,0-1 0,0 0-1,0 1 1,-1-1 0,1-1-1,-1 1 1,-7 5 0,-48 31-4659,32-23 3369,12-7 1212,-26 20-206,39-29 1040,0 1-1,0 0 0,0 0 0,0 0 1,1 1-1,-1-1 0,1 0 0,-1 1 1,1-1-1,0 1 0,0-1 0,0 1 1,0-1-1,-1 5 0,2-6-68,0 1-1,0-1 1,1 1 0,-1-1-1,0 1 1,0-1-1,1 1 1,-1-1-1,1 1 1,0-1 0,-1 0-1,1 1 1,0-1-1,-1 0 1,1 0-1,0 1 1,0-1 0,0 0-1,0 0 1,1 0-1,-1 0 1,0 0 0,0 0-1,0-1 1,1 1-1,-1 0 1,0-1-1,1 1 1,-1-1 0,1 1-1,-1-1 1,2 1-1,33 12 723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2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38 339 11891,'-2'-1'626,"0"0"1,0 0-1,0 0 1,0 0 0,0-1-1,1 1 1,-1-1-1,0 1 1,1-1 0,-1 0-1,1 1 1,-1-1-1,1 0 1,0 0 0,0 0-1,-1-3 1,0 0-212,0 0 0,1-1 0,-1 1-1,1-1 1,1 1 0,-1-9 0,1-2-198,1 0 1,0 0-1,7-28 0,-5 30-70,1 0 1,1 0-1,0 1 0,0 0 0,2 0 0,8-14 1,-12 22-131,0 1 1,0-1-1,1 1 1,0 0-1,-1 0 1,1 0 0,1 0-1,-1 1 1,0 0-1,1 0 1,0 0-1,-1 0 1,1 1 0,0-1-1,1 1 1,-1 1-1,0-1 1,1 1-1,6-1 1,-11 1-36,1 1 0,0 0 1,-1 0-1,1 0 0,-1 0 0,1 0 1,0 0-1,-1 0 0,1 1 1,-1-1-1,1 1 0,-1-1 0,1 1 1,-1-1-1,1 1 0,-1 0 0,1 0 1,0 1-1,-1-1-6,-1-1 0,1 1 0,-1 0 0,1 0 0,-1 0 0,0 0-1,1 0 1,-1 0 0,0 0 0,0 0 0,1 0 0,-1 0 0,0 0 0,0 0 0,0 0 0,0-1 0,-1 1 0,1 0 0,0 0 0,0 0 0,-1 2 0,-2 3-79,0 1 0,0-1 0,0 0 1,-1 0-1,0 0 0,-9 9 0,-100 108-246,110-119 336,-14 17 41,17-20-35,0-1 1,0 1 0,0-1 0,0 0 0,-1 1-1,1-1 1,0 1 0,0-1 0,0 1 0,0-1-1,0 1 1,0-1 0,0 0 0,0 1 0,0-1 0,1 1-1,-1-1 1,0 1 0,0-1 0,0 0 0,0 1-1,1-1 1,-1 1 0,0-1 0,0 0 0,1 1-1,-1-1 1,0 0 0,0 1 0,1-1 0,-1 0 0,1 1-1,-1-1 1,0 0 0,1 0 0,-1 0 0,0 1-1,1-1 1,-1 0 0,1 0 0,-1 0 0,1 0-1,-1 0 1,0 0 0,1 0 0,-1 0 0,1 0-1,-1 0 1,2 0 0,51 6-1871,-36-4 1006,0-1 0,0 2 0,0 1 0,28 9 0,-8 3 249,-2 2-1,35 23 1,11 7 1424,-77-46-620,-1 0 0,1-1 0,-1 1 0,1-1 1,0 0-1,0 1 0,6 0 0,-10-2-126,1 0 0,-1 0 0,1 0-1,-1-1 1,1 1 0,-1 0 0,1 0-1,-1 0 1,1 0 0,-1 0 0,1-1-1,-1 1 1,0 0 0,1 0 0,-1-1-1,1 1 1,-1 0 0,0 0 0,1-1-1,-1 1 1,0-1 0,1 1 0,-1 0-1,1-1 1,0-20 1340,-13-37 505,5 32-1255,2 0 0,1-1 1,1 1-1,0-36 0,3 56-602,0 1-1,1-1 1,0 0 0,0 0-1,0 0 1,1 1 0,0-1 0,0 1-1,0-1 1,0 1 0,1 0-1,0 0 1,0 0 0,1 0-1,-1 0 1,1 1 0,0 0 0,0-1-1,1 1 1,-1 1 0,1-1-1,0 1 1,0 0 0,0 0-1,6-2 1,-3 1-101,1 0 0,0 1 0,0 0 0,0 1 0,0 0 0,0 1 0,0 0 0,0 0 0,1 1 0,8 0 0,-17 0 38,0 0 0,0 0-1,0 0 1,0 0 0,0 1-1,-1-1 1,1 0 0,0 0-1,0 1 1,0-1 0,0 0-1,-1 1 1,1-1-1,0 1 1,0-1 0,-1 1-1,1-1 1,0 1 0,-1-1-1,1 1 1,-1 0 0,1-1-1,0 1 1,-1 0 0,0 0-1,1 0 1,0 1 0,-1-1 0,0 1 0,0-1 0,0 0 0,0 1 0,-1-1 0,1 1 0,0-1 0,-1 1 0,1-1 0,0 0 0,-1 1 0,0-1 0,0 2 0,-4 5-59,-1 1 1,0-1-1,-10 11 0,15-18 64,-13 12-173,-29 24 0,32-29 182,0 0 0,1 1-1,0 1 1,0-1 0,1 2 0,-8 11-1,17-22 12,-1 1-1,1-1 1,0 1-1,0-1 1,0 1-1,0-1 1,0 1 0,0 0-1,-1-1 1,2 1-1,-1-1 1,0 1-1,0-1 1,0 1-1,0 0 1,0-1-1,0 1 1,0-1-1,1 1 1,-1-1-1,0 1 1,0-1-1,1 1 1,-1-1-1,0 1 1,1-1-1,-1 0 1,1 1 0,0 0-1,16 12 63,-13-10-59,9 7-28,4 3-70,0-1 0,1-1 0,0 0 0,38 15 0,-52-24 77,0-1 1,0 1 0,0-1 0,0 0 0,0-1 0,1 1 0,-1-1 0,0 0-1,0 0 1,1 0 0,-1 0 0,0-1 0,1 0 0,-1 0 0,0 0 0,0 0-1,0-1 1,0 1 0,0-1 0,0 0 0,-1 0 0,1-1 0,-1 1-1,1-1 1,-1 0 0,0 0 0,0 0 0,0 0 0,0 0 0,3-6 0,-1 1 4,0 0 1,0-1-1,-1 0 1,-1 1-1,5-15 1,-7 18 65,1 1-1,-2 0 1,1-1 0,0 1-1,-1-1 1,0 1 0,0-1-1,0 1 1,0-1 0,-1 1-1,0-1 1,0 1 0,0-1-1,-2-4 1,3 9-47,0 0 1,0 0-1,-1-1 1,1 1-1,0 0 0,0 0 1,0 0-1,0 0 0,0 0 1,0 0-1,0 0 1,0 0-1,-1 0 0,1 0 1,0 0-1,0 0 1,0 0-1,0 0 0,0 0 1,0 0-1,0 0 0,-1 0 1,1 0-1,0 0 1,0 0-1,0 0 0,0 0 1,0 0-1,0 0 0,0 0 1,0 0-1,-1 0 1,1 0-1,0 0 0,0 0 1,0 0-1,0 0 1,0 0-1,0 0 0,0 0 1,0 1-1,0-1 0,-1 0 1,1 0-1,0 0 1,0 0-1,0 0 0,0 0 1,0 0-1,0 0 0,0 1 1,0-1-1,0 0 1,0 0-1,0 0 0,0 0 1,0 0-1,0 0 0,0 0 1,0 1-1,0-1 1,0 0-1,0 0 0,0 0 1,0 0-1,-2 11 271,2-5-246,1 0 0,-1 0-1,1 0 1,1 0 0,-1 0 0,1 0-1,0 0 1,1-1 0,-1 1 0,1 0-1,0-1 1,1 0 0,-1 0-1,1 0 1,0 0 0,0-1 0,1 1-1,-1-1 1,1 0 0,0 0-1,0-1 1,9 5 0,-3-1-42,2 0-1,-1-1 1,1-1 0,0 0 0,0-1-1,0 0 1,1-1 0,-1-1 0,15 2-1,-23-4-37,0 0-1,0 1 1,-1-2-1,1 1 1,0 0-1,0-1 1,0 0-1,-1 0 1,1-1-1,0 1 1,-1-1-1,6-2 1,-9 2-105,1 1 1,-1-1 0,0 1-1,1-1 1,-1 1 0,0-1-1,0 0 1,0 0 0,0 0-1,0 1 1,0-1 0,-1 0-1,1 0 1,-1 0 0,1 0-1,-1 0 1,0 0 0,0 0-1,0 0 1,0 0 0,0 0-1,0 0 1,0 0 0,-1 0-1,1 0 1,-1 0 0,1 0-1,-1 0 1,0 0 0,-1-2-1,-7-16-365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0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11234,'36'62'4113,"-41"-62"-3673,3 1-1000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83 316 12155,'-83'-41'9042,"83"33"-6162,7 0-447,-3-10-185,3-19-736,-1-4-487,-2-3-569,-1-1-152,-1 14-296,-1 6-160,2 12-1096,-1 9-825,6 12-3048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3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42 246 13195,'-42'61'9290,"42"-64"-6802,2-10-407,4-6-929,1-11-384,3-15-792,1 3-344,-1-6-704,-1 0-440,6 15-937,1 7-464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4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59 13131,'-1'-4'8997,"4"0"-5584,12-4-3981,-5 2 1645,44-23 49,-51 28-1083,-1 0-1,1 0 0,-1 0 1,0 0-1,1 0 0,0 1 1,-1-1-1,1 1 0,-1 0 0,1 0 1,-1 0-1,1 0 0,0 0 1,-1 1-1,1-1 0,-1 1 0,1-1 1,-1 1-1,1 0 0,-1 0 1,0 0-1,1 1 0,-1-1 0,0 0 1,0 1-1,0-1 0,0 1 1,0 0-1,0 0 0,0 0 1,1 2-1,-1-1-33,0 0 1,0 0-1,-1 1 1,1-1-1,-1 0 1,0 1-1,0 0 1,0-1-1,0 1 1,0-1-1,-1 1 1,0 0-1,0-1 1,0 1-1,0 0 1,0 0-1,-1-1 0,0 1 1,-1 3-1,-2 2 2,0 0 0,-1 0-1,0 0 1,0-1-1,-1 0 1,0 0 0,0 0-1,-1-1 1,-9 8 0,10-10 1,0 0 0,0 0 0,-1 0 0,1-1 0,-1 0 0,0-1 0,0 1 0,-1-2 0,1 1 0,-1-1 0,-15 3 0,11-8-551,11 3 499,1 0-1,0 0 1,0 0 0,0 0 0,0 0 0,0 0 0,0-1 0,0 1 0,0 0-1,0 0 1,0 0 0,0 0 0,0-1 0,0 1 0,0 0 0,0 0-1,0 0 1,0 0 0,0-1 0,0 1 0,0 0 0,0 0 0,0 0-1,0 0 1,0-1 0,0 1 0,0 0 0,0 0 0,0 0 0,0 0 0,0 0-1,0-1 1,0 1 0,1 0 0,-1 0 0,0 0 0,0 0 0,0 0-1,0 0 1,0 0 0,1-1 0,-1 1 0,0 0 0,0 0 0,0 0-1,0 0 1,0 0 0,1 0 0,-1 0 0,0 0 0,0 0 0,0 0 0,0 0-1,1 0 1,-1 0 0,0 0 0,0 0 0,0 0 0,0 0 0,1 0-1,-1 0 1,0 0 0,0 0 0,0 0 0,0 1 0,1-1 0,-1 0-1,18-1-2487</inkml:trace>
  <inkml:trace contextRef="#ctx0" brushRef="#br0" timeOffset="1">189 306 14995,'106'91'9746,"-104"-102"-7833,1-4-305,-1-4-688,-1-11-416,4-9-824,-3-3-520,6-3-1176,-2-1-761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44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39 16203,'-38'-39'6522,"46"39"-3746,10 0-703,10 5-513,9 0-263,7 1-761,-2-2-264,4-4-272,-2-2-96,1-1-817,6 3-559,-6 6-1713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3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0 10426,'1'4'816,"0"1"-1,-1-1 1,1 0-1,-1 0 1,0 0-1,-1 0 1,0 5-1,-11 31 1157,2-18-2281,-20 31-1,19-35 948,-1 3-527,-20 34 714,-1-2 1,-71 85 0,86-123 126,36-26-376,4 3-859,-1 1 0,1 1 0,1 1 0,-1 0 0,37-1 0,119 7-3784,-1-1 2326,-150-2 1810,-7-1 25,0 2 0,25 1 0,-42 0 24,1 0 0,-1 0 0,1 0 0,0 1 0,-1 0 0,1 0 0,-1 0 0,1 0 0,-1 0 0,0 1 0,1 0 0,-1-1 0,0 1 0,0 0 0,0 1 0,0-1 0,-1 0 0,5 6 0,-6-8-22,0 1 1,-1 0 0,1 0-1,0 0 1,-1 1-1,1-1 1,-1 0 0,1 0-1,-1 0 1,0 0 0,1 0-1,-1 1 1,0-1-1,0 0 1,0 0 0,0 0-1,0 1 1,0-1-1,0 0 1,0 0 0,0 0-1,-1 1 1,1-1-1,-1 2 1,0-1 13,-1-1 0,1 0 0,0 1 0,-1-1 0,1 0 0,-1 1 0,1-1 0,-1 0-1,0 0 1,1 0 0,-1-1 0,0 1 0,0 0 0,-2 0 0,-3 1 149,0 0 0,-1-1 0,1 0 0,-1-1 0,0 1 0,1-1 0,-9-1 0,8-1-98,-1-1-1,1 1 1,0-1 0,0-1 0,1 1-1,-1-2 1,1 1 0,0-1 0,0 0-1,0 0 1,0 0 0,1-1 0,0 0-1,0-1 1,1 1 0,-7-11 0,9 12-128,-1-1 0,1 1 0,0-1 1,0 1-1,1-1 0,0 0 0,0 0 0,0 0 1,1 0-1,0 0 0,0 0 0,0 0 1,1 0-1,0-1 0,0 1 0,1 0 0,-1 0 1,1 0-1,1 0 0,-1 0 0,1 0 1,0 0-1,4-7 0,-4 9-63,0 0 0,1 1 0,-1-1 0,1 1 0,0 0 0,0-1 0,0 1 0,1 1 0,-1-1 0,1 0 1,0 1-1,-1 0 0,1 0 0,0 0 0,0 0 0,0 0 0,1 1 0,-1 0 0,0 0 0,0 0 0,1 1 0,-1-1 0,1 1 0,8 0 0,-4 1-286,-1 1-1,1-1 0,0 1 1,0 1-1,-1 0 0,1 0 0,-1 1 1,0 0-1,0 0 0,0 1 1,10 7-1,22 21-2044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3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 65 12667,'0'-2'491,"1"-1"0,-1 0 0,0 0 1,0 1-1,0-1 0,0 0 1,0 1-1,-1-1 0,1 0 0,-1 0 1,0 1-1,1-1 0,-1 1 0,-1-1 1,1 1-1,0-1 0,0 1 0,-1 0 1,-3-4-1,4 5-376,-1-1-1,0 1 1,0 0 0,0 1 0,0-1-1,0 0 1,0 0 0,0 1-1,0 0 1,0-1 0,0 1 0,0 0-1,-1 0 1,1 0 0,0 0 0,0 0-1,0 1 1,0-1 0,0 0-1,0 1 1,0 0 0,0-1 0,0 1-1,0 0 1,-4 3 0,-2 1 15,-1 1 0,1 0 1,0 0-1,0 1 1,1 0-1,0 1 0,0-1 1,1 1-1,0 1 0,-9 16 1,8-14-112,1 1 0,0-1 0,1 1 0,1 1 0,0-1 0,1 1 0,0 0 0,-1 14 0,3-22-23,1 0 0,0-1-1,1 1 1,-1 0-1,1 0 1,0-1-1,0 1 1,1 0-1,-1-1 1,1 1 0,0-1-1,0 0 1,0 0-1,1 0 1,4 7-1,-2-6-67,0 0 0,0-1 0,0 1 0,1-1 0,-1 0 0,1-1 0,0 1 0,0-1 0,1 0 0,5 2 0,2-1-204,0 0 1,0-1 0,1-1-1,-1 0 1,1-1 0,-1 0 0,1-1-1,-1-1 1,26-4 0,-34 4 139,0-1-1,1 1 1,-1-2 0,0 1 0,-1-1 0,1 1 0,0-2 0,-1 1 0,1-1 0,-1 1-1,8-9 1,-4 3-1390,-1-1-1,12-18 0,-7 12-1184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3:50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317 0 11570,'-3'4'6134,"-9"28"-5071,-122 337 859,-33-10 1270,174-366-2975,1 1 0,0 0 1,0 0-1,1 1 0,0 0 0,11-4 0,76-34-127,-74 36-131,-1 1 0,1 1 0,0 1 0,0 1 0,1 1-1,-1 1 1,0 1 0,1 1 0,-1 1 0,0 1 0,0 1 0,0 1 0,41 15 0,-61-19-4,1 0-228,0 0 0,0 0-1,0 0 1,1 0 0,-1 0-1,0-1 1,0 0 0,1 1-1,-1-1 1,6-1 0,4-6-1852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4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16 178 12355,'-15'67'9658,"28"-96"-7110,-9 21-2015,0 0 1,-1 0-1,4-15 1,-2 6 136,0 1 1,8-20-1,-12 36-669,-1 0 0,0-1 0,0 1 0,0-1 0,1 1 0,-1 0-1,0-1 1,1 1 0,-1-1 0,0 1 0,1 0 0,-1-1 0,0 1 0,1 0 0,-1 0 0,1-1-1,-1 1 1,0 0 0,1 0 0,-1 0 0,1 0 0,-1-1 0,1 1 0,-1 0 0,1 0-1,-1 0 1,1 0 0,-1 0 0,0 0 0,1 0 0,-1 0 0,1 0 0,-1 0 0,1 1 0,-1-1-1,1 0 1,-1 0 0,1 0 0,-1 0 0,0 1 0,1-1 0,-1 0 0,1 0 0,-1 1 0,0-1-1,1 0 1,-1 1 0,23 22-272,-14-14 160,45 48-426,55 51-335,-108-107 865,1 1 1,0 0 0,0-1 0,0 1-1,0-1 1,0 0 0,0 1-1,0-1 1,0 0 0,1 0-1,-1-1 1,0 1 0,1 0-1,-1-1 1,5 1 0,-6-1 15,0-1 0,0 0 1,0 1-1,0-1 0,0 0 0,0 1 0,0-1 1,0 0-1,0 0 0,-1 0 0,1 0 1,0 0-1,-1 0 0,1 0 0,0 0 1,-1 0-1,1 0 0,-1 0 0,1-1 0,-1 1 1,0 0-1,0 0 0,1 0 0,-1-1 1,0 1-1,0 0 0,0 0 0,0 0 1,-1-3-1,1-23 377,-2 0-1,-1 1 1,-1-1 0,-10-36 0,6 24-103,8 38-279,-5-37 124,5 37-175,0 0 1,1-1-1,-1 1 0,0 0 1,0 0-1,1-1 1,-1 1-1,1 0 1,-1 0-1,1-1 1,-1 1-1,1 0 0,0 0 1,-1 0-1,1 0 1,0 0-1,0 0 1,0 0-1,0 0 1,0 0-1,0 1 0,0-1 1,0 0-1,0 1 1,0-1-1,1 1 1,1-2-1,5 1-659,0 0-1,0 1 1,0-1-1,0 1 1,9 2-1,-11-2 113,33 4-4671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54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0 124 7346,'5'-5'90,"4"-5"630,0 1-1,-1-1 1,8-13 0,-13 18-1541,-1 0-1,1 0 1,-1 0-1,0-1 1,-1 1-1,-4-24 13819,-5 23-6428,5 10-5271,-1 45-1228,2 0 1,6 53 0,-4-97-69,7 62 17,-6-62-29,0 0 1,0 0 0,0 0-1,1-1 1,0 1 0,0-1-1,0 1 1,0-1 0,1 1 0,4 5-1,-7-10 10,0 0 0,0 0 0,1 1 0,-1-1 0,0 0 0,0 0 0,0 0 0,1 0 0,-1 0 0,0 0 0,0 0 0,0 0 0,0 0 0,1 0 0,-1 0 0,0 0 0,0 0 0,0 0 0,1 0 0,-1 0 0,0 0 0,0 0 0,0-1 0,0 1 0,1 0 0,-1 0 0,0 0 0,0 0 0,0 0 0,0 0 0,0 0 0,1-1 0,-1 1 0,0 0 0,0 0 0,0 0 0,0 0 0,0 0 0,0-1 0,0 1 0,0 0 0,1 0 0,-1 0 0,0-1 0,0 1 0,0 0 0,0 0 0,0 0 0,0 0 1,0-1-2,4-15 40,-1 7-19,13-33 18,2 0 1,2 2-1,33-52 0,-49 87-33,0 0-1,0 1 1,1-1-1,0 1 1,-1 0-1,1 0 1,9-5-1,-12 8-28,-1 0 0,1 0-1,0 0 1,0 0 0,-1 0-1,1 1 1,0-1 0,0 1 0,0-1-1,0 1 1,0 0 0,0-1-1,0 1 1,-1 0 0,1 0 0,0 1-1,0-1 1,0 0 0,0 0-1,0 1 1,0 0 0,0-1 0,-1 1-1,1 0 1,0 0 0,0 0-1,2 2 1,-3-3-11,-1 1 1,1 0-1,0 0 0,-1 0 0,1-1 0,-1 1 1,1 0-1,-1 0 0,0 0 0,1 0 0,-1 0 1,0 0-1,0 0 0,1 0 0,-1 0 0,0 0 1,0 0-1,0 0 0,0 0 0,-1 0 0,1 0 1,0 0-1,0 0 0,0 0 0,-1 0 0,1 0 1,-1 0-1,1 0 0,-1 0 0,1 0 0,-1 0 1,1-1-1,-1 1 0,0 0 0,1 0 0,-2 0 1,-31 29-366,28-26 376,-12 8 61,-24 20 555,39-30-450,-1 0 0,1 1 0,0-1 0,0 1 0,0-1 0,0 1 0,0 0 0,0 0 0,1 0 0,-1 0 0,1 0 0,-1 3 0,2-4-99,0 0-1,0 0 0,1 0 0,-1 0 0,1 0 0,-1 0 1,1 0-1,0 0 0,-1 0 0,1 0 0,0 0 0,0-1 1,1 1-1,-1 0 0,0-1 0,0 1 0,1-1 0,-1 0 1,1 1-1,-1-1 0,1 0 0,0 0 0,-1 0 0,1 0 1,0 0-1,0 0 0,0 0 0,3 0 0,9 5 64,0-2-1,23 6 1,-35-10-88,72 12-758,0-3 0,99-1 0,-125-9-249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1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56 291 13347,'-14'14'1022,"7"-8"-461,1 1 0,0-1 1,0 1-1,-8 14 0,14-21-508,0 1 0,-1 0 0,1-1 0,0 1 0,-1 0 0,1-1 0,0 1 0,0 0 0,0-1 0,0 1 0,0 0 0,0 0 0,0-1 0,0 1 0,0 0 0,0 0 0,0-1 0,0 1 0,0 0 0,1-1 0,-1 1 0,0 0 0,1 1 0,0-1 19,1 0-1,-1-1 0,0 1 0,0 0 1,1 0-1,-1-1 0,1 1 0,-1 0 1,0-1-1,1 1 0,-1-1 1,1 0-1,-1 0 0,1 1 0,0-1 1,1 0-1,18 0 158,1-1 0,-1 0 0,1-1 0,-1-2 0,0 0 0,0-1 0,36-15 0,-15 3-57,-1-2-1,62-39 1,-87 48-148,0-1-1,-1 0 1,20-20 0,-35 31-23,1-1 0,0 1 0,-1-1 1,1 0-1,-1 1 0,1-1 0,-1 0 1,1 1-1,-1-1 0,1 0 0,-1 0 1,1 1-1,-1-1 0,0 0 0,0 0 0,1 0 1,-1 1-1,0-1 0,0 0 0,0 0 1,0 0-1,0 0 0,0 1 0,0-1 1,0 0-1,-1 0 0,1 0 0,0 0 1,0 1-1,-1-1 0,1 0 0,0 0 0,-1 1 1,1-1-1,-1 0 0,1 0 0,-1 1 1,1-1-1,-1 1 0,1-1 0,-1 0 1,0 1-1,1-1 0,-1 1 0,0 0 1,0-1-1,-1 0 0,-4-2 29,0 0 0,0 1 0,0 0 0,-11-3 0,15 5-14,-147-25 826,75 15-134,73 10-691,1 0 1,-1 1-1,0-1 1,0 0-1,0-1 1,0 1 0,0 0-1,0 0 1,0 0-1,0 0 1,0-1-1,1 1 1,-1 0-1,0-1 1,0 1-1,0-1 1,0 1-1,1-1 1,-1 1 0,0-1-1,1 0 1,-1 1-1,0-1 1,1 0-1,-1 0 1,1 1-1,-1-1 1,0-1-1,2 0-3,-1 1 0,1 0 0,-1 0-1,1-1 1,0 1 0,0 0-1,0 0 1,-1 0 0,1 0-1,0 0 1,0 0 0,0 0-1,1 0 1,-1 1 0,0-1 0,2-1-1,62-29-90,-63 30 60,14-6-424,1 1 0,1 0 1,-1 1-1,1 1 1,-1 0-1,1 2 1,0 0-1,1 1 0,-1 1 1,29 3-1,-46-3 357,1 0 0,-1 1-1,0-1 1,1 0 0,-1 1-1,0 0 1,1-1 0,-1 1 0,0-1-1,1 1 1,-1 0 0,0 0-1,0 0 1,0 0 0,0 0 0,0 0-1,0 0 1,0 0 0,0 0-1,-1 1 1,1-1 0,0 0 0,0 0-1,-1 1 1,1-1 0,-1 0-1,0 1 1,1-1 0,-1 1-1,0-1 1,0 0 0,0 1 0,0-1-1,0 1 1,0 1 0,-1 6 525,-1 0 1,0 0-1,0 0 1,-6 14-1,-2 10 988,9-25-1280,1-1 0,-1 1 0,1 0 1,1 0-1,0 0 0,0 0 0,0 0 1,1-1-1,0 1 0,1-1 0,0 1 1,0-1-1,0 0 0,1 0 0,0 0 1,0-1-1,1 1 0,6 6 0,-3-6-130,0 1 0,0-1 0,1 0-1,0-1 1,1 0 0,0-1 0,0 0-1,0 0 1,0-1 0,1 0 0,-1-1-1,15 3 1,-9-3 11,0-1 0,0 0 0,0-1 0,0-1 0,23-2 0,-34 1-173,1 0 0,0 0-1,0 0 1,-1 0-1,1-1 1,-1 0-1,1 0 1,-1-1 0,0 1-1,1-1 1,-2 0-1,1-1 1,0 1 0,-1-1-1,1 0 1,-1 0-1,0 0 1,3-6-1,4-9-1632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1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17 14507,'6'-8'5697,"17"1"-3800,8 6-441,16 1-392,6 1-384,4 2-832,-1 6-448,-17 0-1000,-7 4-521</inkml:trace>
  <inkml:trace contextRef="#ctx0" brushRef="#br0" timeOffset="1">0 187 13571,'15'0'4841,"22"2"-4249,14-2-296,17 0-832,12 0-928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1 307 9666,'2'-19'5675,"2"0"-3722,1-7-1058,16-73 1072,-14 75-1666,-2 1 1,0-1-1,1-36 1,-6 48-98,-1 12-15,2 19-14,3 0-133,1 0 0,0 0-1,2-1 1,8 18 0,-13-31-43,-1-1 0,2 0 0,-1 0 0,0 0 0,1 0 0,0-1 0,0 1 0,0 0 0,0-1 0,0 0 0,1 0 0,-1 0 0,1 0 0,0-1 0,0 1 0,0-1-1,0 0 1,0 0 0,1-1 0,-1 1 0,1-1 0,6 1 0,-7-2 1,0 0 0,0-1-1,0 0 1,0 0-1,0 0 1,0 0 0,0-1-1,0 1 1,0-1-1,0 0 1,-1 0-1,1-1 1,-1 1 0,0-1-1,1 1 1,-1-1-1,-1 0 1,1 0 0,0-1-1,-1 1 1,1-1-1,-1 1 1,0-1 0,2-4-1,0-1 27,1 0-1,-2 0 1,1-1 0,-1 1-1,-1-1 1,0 0-1,0 0 1,0-12-1,-1 61-89,5 47-1,-5-75 31,1-1 0,0 1 0,1-1 0,0 0 0,0 0 0,1 0 0,0-1 0,1 1 0,11 16 0,-15-25 34,-1 0 1,1 0-1,0 0 0,-1 0 0,1 0 1,0 0-1,-1-1 0,1 1 0,0 0 1,0-1-1,0 1 0,0 0 0,0-1 1,0 1-1,0-1 0,0 1 0,0-1 1,0 0-1,0 1 0,0-1 0,0 0 1,0 0-1,0 0 0,0 0 0,0 0 1,0 0-1,0 0 0,0 0 0,1 0 1,-1 0-1,0 0 0,0-1 0,0 1 1,0-1-1,0 1 0,0-1 0,0 1 1,0-1-1,1 0 0,3-4 53,-1 0 0,0 1 0,0-1 1,0-1-1,5-9 0,-2 4 131,17-27 321,0 0 370,51-63 1,-73 98-796,0 1-1,0 0 1,0 0 0,0 0 0,0 0 0,1 0 0,-1 1 0,1-1 0,-1 1 0,1-1 0,0 1 0,-1 0 0,1 0 0,0 0 0,4 0 0,-5 1-38,0 0 0,0 0 0,0 0 0,0 1 0,-1-1 0,1 1 0,0-1 0,0 1 0,-1 0 0,1 0 0,0-1 0,-1 1 0,1 0 0,-1 1 0,1-1 0,-1 0 0,0 0 0,2 3 0,4 5 24,-1 0 0,0 1 0,0 0 0,-1 0 0,-1 0 1,4 13-1,-2-8-117,56 125-3009,-46-106 561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14627,'15'-1'5833,"11"-1"-3488,27-1-1505,7 3-224,4 0-896,-6 0-688,-14 5-640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2.7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54 318 13875,'0'0'8762,"0"-5"-7858,2-5-901,0 1-1,0-1 1,1 1-1,1 0 1,-1 0 0,1 0-1,7-11 1,0 0-183,-10 16-10,1 1 0,-1-1 0,0 0-1,0 1 1,0-1 0,0 0 0,0 0-1,-1 0 1,0 0 0,0 1 0,0-1-1,0 0 1,-1 0 0,1 0 0,-1 0-1,0 1 1,0-1 0,0 0 0,-1 1-1,0-1 1,-1-3 0,0 2-377,-1 1 1,1-1-1,-1 1 0,0-1 1,0 1-1,-1 0 0,1 1 1,-1-1-1,1 1 1,-1 0-1,-10-4 0,-10-11 2560,25 18-1900,-1 0-1,1 0 1,-1 0-1,1-1 0,-1 1 1,1 0-1,0-1 1,-1 1-1,1 0 1,0-1-1,-1 1 0,1 0 1,0-1-1,-1 1 1,1-1-1,0 1 1,0-1-1,0 1 0,-1-1 1,1 1-1,0-1 1,0 1-1,0 0 1,0-1-1,0 1 1,0-1-1,0 1 0,0-1 1,0 1-1,0-1 1,0 1-1,0-1 1,0 1-1,0-1 0,1 1 1,-1-1-1,0 1 1,0-1-1,0 1 1,1-1-1,-1 1 0,0 0 1,1-1-1,-1 1 1,0 0-1,1-1 1,-1 1-1,1 0 0,-1-1 1,0 1-1,1 0 1,-1 0-1,1-1 1,-1 1-1,1 0 1,-1 0-1,1 0 0,-1 0 1,1-1-1,14-2 842,0 0 0,0 1 0,27-2 0,11 0-201,-47 3-711,119-12 459,-110 13-880,1 0 1,-1 1-1,1 0 0,-1 2 0,0-1 1,16 6-1,-5 0-1706</inkml:trace>
  <inkml:trace contextRef="#ctx0" brushRef="#br0" timeOffset="1">75 165 14083,'11'-5'5369,"7"2"-3648,21 2-1209,4-4-80,12 8-336,2-3-392,1 10-1025,2 1-423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3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10770,'2'11'5890,"-2"22"-537,0 11-2673,-2 9-1031,1 3-473,-1-14-744,4 0-232,6-14-744,-8-14-568,5-4-1593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4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0 288 10586,'34'81'4126,"-34"-80"-4067,0-1-1,0 0 0,0 0 0,0 0 0,0 0 0,0 1 0,0-1 0,0 0 0,0 0 1,0 0-1,0 1 0,0-1 0,0 0 0,0 0 0,0 0 0,1 0 0,-1 0 0,0 1 1,0-1-1,0 0 0,0 0 0,0 0 0,0 0 0,0 0 0,1 1 0,-1-1 0,0 0 1,0 0-1,0 0 0,0 0 0,0 0 0,1 0 0,-1 0 0,0 0 0,0 0 0,0 0 1,0 0-1,1 0 0,-1 0 0,0 0 0,0 0 0,0 0 0,0 0 0,1 0 0,-1 0 1,0 0-1,0 0 0,1 0 0,1-11 1467,-2-16 78,-7-24 467,3 25-1317,0 1 1,2-1 0,3-42-1,-1 61-692,1 0 0,0 1-1,0-1 1,1 0 0,0 1-1,0 0 1,1-1-1,0 1 1,0 0 0,0 0-1,1 0 1,0 1 0,0-1-1,0 1 1,0 0 0,1 0-1,0 0 1,10-6-1,-11 8-57,1 0-1,0 1 0,0 0 1,0 0-1,0 0 0,0 0 1,0 1-1,0 0 0,1 0 1,-1 1-1,0-1 0,1 1 1,-1 0-1,0 0 0,1 1 1,8 2-1,-11-3-12,0 1 0,0 0 1,0 0-1,0 0 0,0 0 1,0 1-1,-1-1 0,1 1 0,0 0 1,-1 0-1,1 0 0,-1 0 1,0 0-1,0 0 0,0 1 0,0-1 1,0 1-1,0-1 0,-1 1 1,1 0-1,-1-1 0,0 1 0,0 0 1,0 0-1,0 0 0,0 0 1,-1 0-1,1 0 0,-1 5 0,0-4-21,-1 0 0,1 0 1,-1 0-1,0 0 0,-1 0 0,1 0 0,0-1 0,-1 1 0,0 0 0,0-1 0,0 1 0,-1-1 0,1 0 0,-1 1 0,-4 3 0,-7 7-15,0-2 0,-17 12 0,22-17 50,-3 1 151,-1 0 1,0-1-1,-16 7 1,3-2 989,26-11-1098,0-1 1,1 1-1,-1-1 0,0 1 1,1-1-1,-1 1 0,1-1 1,-1 1-1,1-1 0,-1 1 1,1-1-1,-1 0 0,1 1 1,-1-1-1,1 0 0,-1 1 1,1-1-1,0 0 0,-1 0 1,1 0-1,1 1 0,50 13-223,1-2-1,87 8 1,-83-13-795,3-1-1157,-11 1-618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3:05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232 40 13435,'3'7'962,"-1"0"-1,0 0 1,0 0 0,-1 0 0,0 0-1,0 0 1,-1 9 0,0-7-567,-1-1 1,1 0-1,-2 0 1,1 0 0,-1 0-1,-5 12 1,6-16-308,-1 0 0,1 0 1,-1 0-1,0-1 0,0 1 0,-1-1 1,1 1-1,-1-1 0,1 0 1,-1 0-1,0 0 0,0 0 1,-1 0-1,1-1 0,-1 1 0,1-1 1,-1 0-1,0 0 0,1 0 1,-1-1-1,0 1 0,0-1 1,0 0-1,-1 0 0,1 0 1,0-1-1,0 0 0,0 0 0,-1 0 1,-3 0-1,2-1 16,-1 0 0,1-1 0,0 0 0,-1 0 0,1 0 0,0-1 0,1 1 0,-1-1-1,0-1 1,1 1 0,-1-1 0,1 0 0,0 0 0,1-1 0,-1 0 0,1 1 0,0-1 0,0-1 0,0 1 0,-3-8 0,5 9-89,0 0 0,0-1 0,0 1 0,1-1 1,0 0-1,0 1 0,0-1 0,1 0 0,-1 0 0,1 0 0,0 1 1,0-1-1,1 0 0,0 0 0,0 0 0,0 1 0,0-1 1,0 1-1,1-1 0,0 1 0,0-1 0,1 1 0,-1 0 1,1 0-1,-1 0 0,1 0 0,6-5 0,-6 6-104,0 0 1,1 0-1,-1 0 0,1 1 0,-1 0 1,1-1-1,0 2 0,-1-1 0,1 0 1,0 1-1,0-1 0,0 1 0,1 0 1,-1 0-1,0 1 0,0-1 0,1 1 1,-1 0-1,0 0 0,0 1 0,1-1 1,-1 1-1,0 0 0,0 0 0,0 0 1,0 1-1,0-1 0,7 5 0,22 22-1894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4:25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632 268 9106,'-5'13'549,"3"-6"-268,-1 0 0,0 0 1,0-1-1,0 0 0,-1 1 0,0-1 0,0 0 0,0-1 0,-1 1 1,0-1-1,0 0 0,0 0 0,-1 0 0,-10 6 0,-38 20 516,-65 29 0,118-59-749,0 0 0,0-1 1,0 1-1,0-1 0,0 1 0,-1-1 0,1 1 1,0-1-1,0 0 0,0 1 0,0-1 1,-1 0-1,1 0 0,0 0 0,0 0 0,0 0 1,-1 0-1,1 0 0,0-1 0,0 1 1,0 0-1,-2-1 0,3 0-9,-1 0 1,1 0-1,0 0 0,0 0 1,0 0-1,0 0 0,0 0 0,0 0 1,0 1-1,0-1 0,0 0 1,0 0-1,1 0 0,-1 0 1,0 0-1,1 0 0,-1 0 1,0 0-1,1 1 0,-1-1 0,2-1 1,4-8 83,0 0 1,1 0 0,13-12 0,13-8-121,1 1 1,43-28 0,25-19-7,-76 51 17,-26 25-12,1-1-1,0 0 1,0 1 0,0-1 0,-1 0-1,1 0 1,0 0 0,-1 1 0,1-1 0,-1 0-1,1 0 1,-1 0 0,0 0 0,1 0-1,-1 0 1,0 0 0,1 0 0,-1 0 0,0 0-1,0 0 1,0 0 0,0 0 0,0 0-1,0 0 1,0 0 0,-1 0 0,1 0 0,0 0-1,0 0 1,-1-1 0,0 1 3,0 1 0,0-1 1,0 1-1,0 0 0,0 0 0,0 0 1,0 0-1,0-1 0,0 1 0,0 0 1,0 1-1,0-1 0,0 0 0,0 0 1,0 0-1,0 1 0,0-1 0,0 0 1,0 1-1,0-1 0,1 1 0,-1-1 1,0 1-1,0-1 0,0 1 0,-1 1 1,-28 22 88,21-17-70,-120 86 168,62-46 32,-78 70 0,143-115-217,-8 8 73,-1-1-1,0 0 1,-13 8-1,16-13-53,12-10-49,17-14-42,-19 18 65,54-43-43,2 1-1,77-42 1,-56 36 23,-45 27 44,-31 20 10,-25 14 56,-359 217 1295,357-212-1277,9-5-21,0-1 1,0-1-1,-24 11 0,34-19-77,9-6-16,20-13-32,-15 11 21,-9 7 17,105-81-299,149-85 0,-208 137 255,-34 21 70,-29 19 130,-38 29 255,-93 85-1,-17 14 172,219-193-592,210-167-548,-40 36 300,-156 123 201,-102 103-69,-81 88 242,6-43 92,74-61-53,-52 48-1,147-123-564,123-161-166,-183 211 575,5-6 5,0 0 0,-1-1 1,0 1-1,-1-1 0,6-14 0,-8 16 64,-4 6 22,-14 26 145,-16 22 90,-1-1 1,-2-2-1,-71 70 0,94-104-228,12-18-52,19-25-88,36-36-196,-31 40 60,-1-2 1,28-47-1,-34 50 139,-9 19 69,-7 14 100,-4 5-28,0 0 0,-1 0 0,-1-1 0,0 0 0,0 0 1,-13 16-1,-54 58 524,48-57-417,16-18-136,0 0 0,-1-1-1,0 0 1,-1 0 0,0-1 0,0 0-1,-1-1 1,-22 10 0,33-17-72,1 1 1,0-1 0,-1 0-1,1 0 1,-1 0-1,1 0 1,0 0-1,-1 0 1,1 0 0,0 0-1,-1 1 1,1-1-1,0 0 1,-1-1-1,1 1 1,-1 0 0,1 0-1,0 0 1,-1 0-1,1 0 1,0 0-1,-1 0 1,1 0 0,0-1-1,-1 1 1,1 0-1,0 0 1,-1-1-1,1 1 1,0 0 0,0 0-1,-1-1 1,1 1-1,1-14-12,13-18-54,-13 30 59,6-11-43,1 0 0,0 0 0,1 0 0,0 1 0,1 1 0,1-1 0,0 2 0,0-1 0,1 2 0,15-11 0,-11 10 15,-14 8 37,0 0-1,0 0 0,0 0 1,0 1-1,1-1 0,-1 1 1,1-1-1,-1 1 0,1 0 1,0 0-1,-1 0 0,1 1 0,0-1 1,0 1-1,-1-1 0,5 1 1,-11 5 96,-8 15 7,8-14-73,0 1-1,-1-1 1,1 0 0,-8 7-1,-142 112 580,15 11 121,130-129-702,7-8-29,13-16-40,-9 15 32,69-89-813,133-128 0,-191 207 771,35-29-49,-44 38 100,0 1 0,0-1 0,0 1-1,0 0 1,1 0 0,-1 0 0,1 0 0,-1 1 0,9-2 0,-11 4 20,-6 4 9,-157 153 446,67-69-214,-173 157 558,239-221-728,7-2-31,20-19-64,12-13-34,103-107-270,30-27 67,-89 99 189,93-55 0,-126 88 71,36-13 1,-52 22 192,-51 27 128,-44 28 9,-248 178-101,293-187-241,88-86-180,-20 17 112,38-28 0,-46 42 55,22-18 12,0 3 1,73-37-1,-99 59 6,-12 8 22,-16 11 30,-61 38 3,-129 66 1,180-107-541,26-12 447,-1 0 0,1 0 0,0 0 0,0 1 1,0-1-1,0 0 0,0 0 0,0 0 0,-1 0 0,1 0 0,0 0 0,0 0 0,0 1 0,0-1 1,0 0-1,-1 0 0,1 0 0,0 0 0,0 0 0,0 0 0,0 0 0,-1 0 0,1 0 1,0 0-1,0 0 0,0 0 0,-1 0 0,1 0 0,0 0 0,0 0 0,0 0 0,0 0 0,-1 0 1,1 0-1,0 0 0,0-1 0,0 1 0,0 0 0,-1 0 0,1 0 0,0 0 0,0 0 0,0 0 1,0 0-1,0-1 0,0 1 0,0 0 0,-1 0 0,5-11-636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5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31 13299,'29'-31'5465,"-58"44"-3361,-7 13-919,-14 0-65,26 8-320,-4-1-112,28 1-224,8-3-192,10-7-184,23 1-80,4-17 8,6-3-8,2-10-56,-4-7-136,-12-4-560,-6-2-336,-16-4-976,-2-1-497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1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10778,'64'0'7130,"128"-4"-5162,1229-18 1772,-1336 26-3555,405 16 728,-7-25-302,-269-10-461,74-2-721,-276 16 15,1 1 0,0 0 1,21 5-1,-26 1-1135,-8 3-287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14099,'5'67'6145,"-4"-98"-2848,2-6-1513,-3 4-927,-3 1-385,10 11-960,-15-2-457,8 5-1431,0 2-1969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71 14803,'-85'-42'6290,"105"38"-2866,15-1-2127,6-1-193,4 4-336,-6-4-336,-9 4-432,6 1-352,-12-1-1144,-1 2-849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15635,'41'76'6570,"-43"-107"-3858,-3-4-679,0-6-945,2 8-504,1 7-1056,-1 8-632,5 7-1873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1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132 297 14795,'-41'43'5793,"41"-60"-4168,-1-4-489,-3-10-696,-1-4-488,1-3-1032,-5-4-504,3 6-769</inkml:trace>
  <inkml:trace contextRef="#ctx0" brushRef="#br0" timeOffset="1">34 73 12555,'-3'-3'3271,"3"2"-2726,-1 1 0,1-1 0,-1 0 0,1 0 1,0 1-1,0-1 0,-1 0 0,1 1 0,0-1 0,0 0 1,0 0-1,0-1 0,7-8 2847,28-4-4881,-21 9 2467,-4 2-956,5-3 43,0 1 0,1 0 0,28-4 0,-38 8-58,0 1 0,0-1 0,1 1 0,-1 1 0,0-1 0,0 1 0,0 0 0,-1 1 0,1 0-1,0-1 1,0 2 0,-1-1 0,1 1 0,-1 0 0,7 4 0,-11-6-12,0 0 0,0-1-1,0 1 1,1 0 0,-1 0 0,0 0-1,0 1 1,0-1 0,0 0 0,-1 0 0,1 0-1,0 1 1,0-1 0,-1 0 0,1 1-1,-1-1 1,1 1 0,-1-1 0,0 1 0,1-1-1,-1 1 1,0-1 0,0 3 0,-1-1 6,1-1 0,-1 1 0,0-1 0,0 1 0,0 0 0,0-1 0,-1 1 0,1-1 0,-1 0 0,1 0 0,-4 4 0,-5 4 37,0-1 0,0-1 0,0 0 0,-12 7 0,5-6 2,0-1 0,-1 0-1,0-1 1,0-1 0,-1-1 0,0 0-1,0-2 1,-20 2 0,1 1-120,76-11-3968,7-3 1606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2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79 204 10898,'-64'22'4907,"64"-21"-4812,0-1 0,0 0 0,0 0-1,0 0 1,-1 0 0,1 0 0,0 0 0,0 0 0,0 0 0,0 0 0,-1 0 0,1 0 0,0 0 0,0 0 0,0 0 0,-1 0 0,1 0 0,0 0 0,0 0-1,0 0 1,0 0 0,-1 0 0,1 0 0,0 0 0,0 0 0,0 0 0,-1 0 0,1 0 0,0 0 0,0 0 0,0-1 0,0 1 0,0 0 0,-1 0-1,1 0 1,0 0 0,0 0 0,0-1 0,0 1 0,0 0 0,0 0 0,0 0 0,0 0 0,0-1 0,0 1 0,-1 0 0,1 0 0,0 0 0,0-1 0,0 1-1,0 0 1,0 0 0,0 0 0,1-1 0,2-13 804,0 4-39,-3-11 14,0 0 0,-1-1 1,-5-21-1,-1-42 673,8 84-1553,-1 1 1,1-1 0,0 1 0,0-1 0,0 1-1,-1-1 1,1 1 0,0 0 0,0 0-1,0-1 1,0 1 0,0 0 0,0 0 0,0 0-1,0 0 1,0 0 0,-1 0 0,1 0-1,0 0 1,0 1 0,0-1 0,1 0 0,30 4-107,0 2 0,0 0 1,0 2-1,-1 2 1,-1 0-1,1 2 1,-2 2-1,37 22 0,-63-35 84,-1 0 0,1 1 0,-1 0-1,1 0 1,-1 0 0,0 0 0,0 0-1,0 0 1,0 0 0,-1 1 0,1-1-1,0 1 1,-1-1 0,0 1 0,1-1-1,-1 1 1,1 5 0,-2-6 34,-1 0 0,1 0 1,0 0-1,-1 0 0,0 0 0,1 0 0,-1 0 1,0-1-1,0 1 0,0 0 0,0 0 1,-1 0-1,1-1 0,0 1 0,-1-1 0,1 1 1,-1-1-1,1 0 0,-1 1 0,0-1 1,0 0-1,1 0 0,-1 0 0,0 0 0,-2 0 1,-17 9 148,0-1 1,0-1 0,0-1-1,-1-1 1,0-1 0,-1-1 0,1-1-1,-1-1 1,1 0 0,-1-2-1,-39-5 1,60 5-189,0 0-1,-1-1 1,1 0-1,0 0 1,-1 1-1,1-1 1,0 0-1,0-1 1,0 1-1,0 0 1,-2-2-1,4 3 4,0-1 0,0 1-1,-1 0 1,1 0-1,0-1 1,0 1 0,0 0-1,0-1 1,-1 1-1,1 0 1,0 0 0,0-1-1,0 1 1,0 0-1,0-1 1,0 1-1,0 0 1,0-1 0,0 1-1,0 0 1,0-1-1,0 1 1,0 0 0,0-1-1,0 1 1,0 0-1,1-1 1,-1 1-1,0 0 1,0-1 0,17-10-1375,26 0-999,16-1 295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93 191 14635,'-92'42'8578,"98"-50"-6746,-4-18-655,-2-7-337,0-14-736,-4 0-416,4 7-1025,0 9-751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99 14131,'-28'-66'5457,"28"66"-5359,-1-1 0,1 1 0,0-1 0,0 1 0,0-1 0,0 0 0,0 1 0,0-1 0,0 1 0,0-1 0,0 1 0,0-1 0,0 1 0,0-1 0,0 1 0,0-1 0,0 1 0,1-1 0,-1 1 0,0-1 0,0 1 0,0-1 0,1 1 0,-1-1 0,0 1 0,1 0 0,-1-1 0,0 1 0,1 0 0,-1-1 0,1 1 0,-1 0 0,1-1 0,0 1 0,17-3 900,-12 2-599,12-3 53,0 1 1,1 0-1,-1 2 1,0 0-1,30 2 1,-46-1-453,-1 0 1,0 0-1,1 0 1,-1 1-1,0-1 1,1 0-1,-1 1 1,0-1-1,1 1 1,-1-1-1,0 1 1,0-1-1,0 1 1,1 0-1,-1 0 1,0 0-1,0 0 1,0 0-1,0 0 1,-1 0-1,2 1 1,-1 0 3,-1-1 1,0 0-1,1 0 1,-1 1-1,0-1 1,0 0-1,0 0 1,0 1-1,-1-1 1,1 0-1,0 1 1,0-1-1,-1 0 1,1 0-1,-1 0 1,1 1-1,-1-1 1,0 1-1,-4 6 32,0-1 1,-1 0-1,0 0 0,0 0 0,-9 7 0,-13 8-172,0-1 0,-1-1 0,-40 19 0,60-36-544,14-4-2457,22-4-789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13427,'30'91'7615,"-35"-104"-6875,1-1 0,1 1 0,0-1 0,-1-16 0,2 3-286,1 1-1,6-52 1,-4 70-446,1-1 0,0 0 0,1 1 0,0-1 0,0 1 0,1 0 1,0 0-1,1 0 0,-1 0 0,11-12 0,-12 17-57,-1 0 0,1 0 0,0 0 1,0 0-1,0 1 0,0-1 0,0 1 0,1-1 0,-1 1 1,1 1-1,-1-1 0,1 0 0,0 1 0,0 0 0,0 0 1,0 0-1,0 0 0,0 0 0,0 1 0,0 0 0,0 0 1,0 0-1,0 0 0,0 1 0,0-1 0,5 3 0,-7-3 6,-1 1 0,1-1 1,0 1-1,0 0 0,0 0 0,-1 0 0,1 0 0,0 0 0,-1 0 0,1 0 0,-1 1 0,1-1 0,-1 0 0,0 1 0,1 0 0,-1-1 0,0 1 1,0 0-1,0-1 0,0 1 0,0 0 0,-1 0 0,1 0 0,-1 0 0,1-1 0,-1 1 0,0 0 0,1 0 0,-1 0 0,0 4 0,-1-2 17,0 0-1,1 0 0,-1-1 0,0 1 0,-1 0 0,1-1 1,-1 1-1,0-1 0,1 0 0,-1 1 0,-1-1 0,1 0 0,0 0 1,-1 0-1,-3 2 0,-3 3 221,-1-1 1,0 0 0,0-1-1,-1 0 1,1-1-1,-1 0 1,0 0-1,-17 3 1,27-6 143,8 1-239,12 1-128,17-2-550,41-4 0,-46 1-799,0 1 0,55 6 0,141 40 190,-221-45 1358,-1 1 0,1 0 0,-1 0 0,0 0 1,8 5-1,-12-7-93,0 1-1,-1-1 1,1 1 0,-1-1 0,1 0 0,-1 1 0,1-1 0,-1 1-1,1 0 1,-1-1 0,1 1 0,-1-1 0,0 1 0,1 0 0,-1-1-1,0 1 1,0 0 0,1-1 0,-1 1 0,0 0 0,0-1 0,0 1-1,0 0 1,0-1 0,0 1 0,0 0 0,0 0 0,0-1 0,0 1-1,0 0 1,0-1 0,-1 1 0,1 0 0,0-1 0,0 1 0,-1 0-1,1-1 1,-1 1 0,1-1 0,0 1 0,-1-1 0,1 1 0,-1-1-1,1 1 1,-1-1 0,1 1 0,-1-1 0,0 1 0,1-1 0,-1 0-1,0 1 1,1-1 0,-1 0 0,-1 1 0,-2 1 115,-1 1 0,0-1-1,1 0 1,-1 0 0,0 0 0,-1-1 0,1 1 0,0-1 0,0 0 0,-1-1-1,1 0 1,0 1 0,-1-2 0,1 1 0,0-1 0,0 1 0,-1-1 0,1-1 0,-7-2-1,7 3-123,1-1 0,0 0 0,0 0 0,0-1 0,0 1 0,1-1 0,-1 1 0,1-1 0,-1 0 0,1-1 0,0 1 0,0-1-1,1 1 1,-1-1 0,1 0 0,0 0 0,-1 0 0,2 0 0,-1 0 0,0 0 0,1-1 0,0 1 0,-1-8 0,1 7-74,1-1 1,0 1 0,0-1-1,0 1 1,0-1 0,1 0 0,0 1-1,0 0 1,1-1 0,0 1-1,0 0 1,0 0 0,4-7-1,-4 9-86,0 1 0,0-1 0,0 1 0,0 0 0,0 0 0,1 0 0,-1 0 0,1 0 0,-1 0 1,1 1-1,0-1 0,0 1 0,-1 0 0,1 0 0,0 0 0,0 0 0,0 0 0,0 1 0,0-1 0,1 1 0,-1 0 0,0 0 0,0 0 0,0 0 0,0 1 0,4 0 0,33 12-1826,-3 8-701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11 155 10402,'65'55'4913,"-75"-63"-1464,5-7-1401,0-4-855,2-2-201,-2-5-464,-2-2-256,-1-1-368,-3-1-144,-2 11-584,8 6-456,2 11-753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5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1 241 14435,'15'22'2650,"-4"-7"-65,-15-25 331,2 5-2639,0 0 0,1-1-1,-1 1 1,1-1 0,0 1-1,1-1 1,-1 1 0,1-1-1,0 0 1,0 1 0,1-1-1,0 1 1,0-1 0,0 1-1,3-8 1,0 1-97,1 1 0,0 0 0,1 0 0,0 1 0,0-1 0,9-9 0,-8 12-138,1-1 1,0 2 0,0-1-1,1 1 1,0 0 0,18-10 0,-21 13-128,0 1 1,0 0 0,1 0-1,-1 1 1,1 0 0,0 0-1,-1 1 1,1-1 0,0 2-1,0-1 1,0 1 0,10 0-1,-17 0 52,1 0-1,0 0 1,0 0 0,0 1-1,-1-1 1,1 0 0,0 0-1,0 0 1,-1 1-1,1-1 1,0 0 0,-1 1-1,1-1 1,0 1 0,-1-1-1,1 1 1,0-1-1,-1 1 1,1-1 0,-1 1-1,1 0 1,-1-1 0,0 1-1,1 0 1,-1-1-1,1 1 1,-1 0 0,0-1-1,0 1 1,1 0 0,-1 0-1,0-1 1,0 1-1,0 0 1,0 0 0,0 0-1,0-1 1,0 1 0,0 0-1,0 0 1,0-1 0,-1 1-1,1 0 1,0 0-1,0-1 1,-1 1 0,1 0-1,-1 0 1,1-1 0,0 1-1,-1-1 1,0 2-1,-3 4-87,0 0-1,0 0 1,0-1-1,-9 8 1,-5 4 61,-2-2 0,0-1 0,-30 17 1,-2 2 348,51-32-257,-1 0 0,0 0 0,0 0-1,1 0 1,-1 1 0,1-1-1,-1 0 1,1 1 0,0 0-1,0-1 1,-1 1 0,1 0 0,0-1-1,-1 4 1,2-5-21,0 0 0,0 1 0,0-1 1,0 0-1,0 1 0,0-1 0,0 1 0,0-1 0,1 0 0,-1 1 0,0-1 1,0 0-1,0 1 0,0-1 0,0 0 0,1 1 0,-1-1 0,0 0 0,0 1 0,1-1 1,-1 0-1,0 1 0,0-1 0,1 0 0,-1 0 0,1 1 0,17 4 55,120-3-295,-94-4-549,84 10-1,-82 0-161,-32-4 258,1-2 0,-1 1 0,0-2-1,1 1 1,-1-2 0,1 0 0,21-4 0,-26 2 483,1 1 1,-1 0 0,20 0 0,-26 1 279,0 0 0,-1 0 0,1 1 1,0 0-1,-1-1 0,1 1 0,-1 0 1,1 1-1,-1-1 0,1 1 0,-1-1 0,0 1 1,0 0-1,3 3 0,-5-5-24,0 1-1,-1-1 0,1 1 1,-1-1-1,0 1 0,1 0 1,-1-1-1,1 1 0,-1 0 1,0-1-1,0 1 0,1 0 1,-1 0-1,0-1 0,0 1 1,0 0-1,0 0 0,0-1 1,0 1-1,0 0 1,0 0-1,0-1 0,0 1 1,0 0-1,0 0 0,-1 0 1,-14 19 1081,9-15-805,-1 0 0,1-1-1,-1 0 1,-9 4 0,11-6-147,0 0 0,-1-1 1,1 0-1,0 0 0,-1 0 1,0 0-1,1-1 0,-1 0 1,1-1-1,-1 1 0,1-1 1,-1 0-1,1 0 0,-1 0 1,1-1-1,0 0 0,0 0 1,0-1-1,-9-4 0,12 5-129,-1 1 0,1-1 0,0 0 1,-1 0-1,1 0 0,0 0 0,0 0 0,0 0 0,1-1 0,-1 1 0,0-1 0,1 1 0,0-1 1,-1 0-1,1 1 0,0-1 0,1 0 0,-1 0 0,0 0 0,1 0 0,-1 1 0,1-1 0,0 0 0,0 0 1,0 0-1,1 0 0,-1 0 0,1 0 0,-1 0 0,1 0 0,0 0 0,0 1 0,0-1 0,0 0 0,1 1 1,-1-1-1,4-3 0,-3 2-166,1 0 1,0 1 0,0-1-1,0 1 1,0-1 0,0 1-1,1 0 1,0 0 0,-1 1-1,1-1 1,0 1 0,0 0-1,1 0 1,-1 0 0,0 0-1,1 1 1,-1 0 0,1 0-1,-1 0 1,1 0-1,0 1 1,-1 0 0,1 0-1,-1 0 1,1 0 0,0 1-1,-1 0 1,1 0 0,-1 0-1,1 0 1,-1 1 0,0 0-1,1-1 1,-1 2 0,0-1-1,5 4 1,18 18-931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56 9618,'-5'-10'12247,"12"3"-8409,23-2-5740,-18 6 3150,9-2-1108,0-1 63,1 0 0,43-4 0,-64 10-204,0 0 1,0 0-1,0 0 1,0 0-1,0 0 1,0 0 0,0 1-1,0-1 1,0 0-1,0 0 1,0 1-1,0-1 1,0 1 0,0-1-1,0 1 1,-1-1-1,1 1 1,0-1 0,0 1-1,-1 0 1,1-1-1,0 1 1,0 0-1,-1 0 1,1 0 0,-1 0-1,1-1 1,-1 1-1,1 0 1,-1 0-1,0 0 1,1 0 0,-1 0-1,0 0 1,0 2-1,1 0 8,-1-1 0,0 1-1,-1 0 1,1-1 0,0 1 0,-1 0-1,1-1 1,-1 1 0,0-1-1,0 1 1,0-1 0,0 1-1,-2 2 1,-6 5-9,0 1 1,-1-1-1,0-1 0,-1 1 0,0-2 1,0 1-1,-1-2 0,-24 13 0,36-20-4,0 0-1,0 0 1,1 0-1,-1 0 1,0 0-1,0 0 1,0 0 0,0 0-1,0 0 1,0 0-1,0 0 1,0 0-1,0 1 1,1-1-1,-1 0 1,0 0-1,0 0 1,0 0 0,0 0-1,0 0 1,0 0-1,0 0 1,0 0-1,0 1 1,0-1-1,0 0 1,0 0 0,0 0-1,0 0 1,0 0-1,0 0 1,0 0-1,0 1 1,0-1-1,0 0 1,0 0-1,0 0 1,0 0 0,0 0-1,0 0 1,0 0-1,0 0 1,0 1-1,0-1 1,0 0-1,0 0 1,0 0-1,-1 0 1,1 0 0,0 0-1,0 0 1,0 0-1,0 0 1,0 0-1,0 0 1,0 1-1,0-1 1,0 0-1,-1 0 1,1 0 0,0 0-1,0 0 1,0 0-1,0 0 1,16 2-299,26-1-120,-38-1 373,0 0 19,5 0-71,0 0 0,0 0 0,0 1 1,0 0-1,14 5 0,-21-6 104,-1 1 0,0-1 0,1 1-1,-1 0 1,0-1 0,1 1 0,-1 0 0,0 0-1,0 0 1,0 0 0,0 0 0,0 0 0,0 0-1,0 0 1,0 1 0,0-1 0,0 0-1,-1 0 1,1 1 0,-1-1 0,1 1 0,-1-1-1,1 0 1,-1 1 0,0-1 0,1 1 0,-1-1-1,0 1 1,0-1 0,0 1 0,-1-1 0,1 1-1,0-1 1,0 1 0,-1-1 0,1 0 0,-1 1-1,1-1 1,-1 1 0,0-1 0,-1 3-1,-1 1 47,-1 1 0,0-1 0,0 0 0,0 0-1,0 0 1,-1-1 0,0 1 0,0-1 0,0 0-1,0-1 1,-1 1 0,0-1 0,-8 3 0,-15 5-3495,47-15-1551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8946,'0'7'1850,"-1"0"-1,0 0 1,0 0 0,-4 12-1,-25 51-683,5-15-386,20-40-591,2-8-1,0 1-1,0 0 1,1 0-1,0 0 0,-2 16 1,4-23-165,12-1 23,3-1-47,-1 0 1,1 0-1,0-1 0,16-5 0,-25 5-3,0 0 0,0-1 0,0 1 0,0-1 0,0-1 0,-1 1 0,1-1 0,4-4 0,-5 4-15,0 0-1,0 0 0,1 1 0,-1 0 0,10-4 1,-13 7-33,0 0 0,0 0 1,0 0-1,0 0 1,0 0-1,0 0 1,0 1-1,0-1 0,0 1 1,0-1-1,0 1 1,0 0-1,2 1 1,8 2-682,2-2-365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5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35 11666,'14'-35'4954,"-20"55"-2162,-6 3-1472,6 4-391,1 3 47,8-6-128,4 0-192,7-3-224,6 1-48,3-3-184,6-6-152,-3-5-608,0-6-360,-7-7-632,7 3-257,-5-9-535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 12739,'7'2'5649,"1"-1"-2560,10-2-1577,9-1-144,6 1-552,3-1-312,-4 2-568,-6-2-344,-8 2-1256,0 0-768</inkml:trace>
  <inkml:trace contextRef="#ctx0" brushRef="#br0" timeOffset="1">0 173 12227,'9'3'5489,"2"0"-2080,15 0-2393,13 1-216,15-6-1056,7 2-792,11 0-4474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68 283 9874,'-11'66'3688,"7"-61"-1449,1-16-1381,0-16-407,1-4 230,0-1 0,-2 1-1,-2 0 1,-1 0-1,-11-31 1,17 54 1197,9 9-1482,14 2-447,1-1 27,8 0-125,-1 2 0,0 0 1,0 2-1,48 16 0,-75-21 94,-1 0 1,1 1-1,0-1 0,-1 1 1,1-1-1,-1 1 0,0 0 1,1 0-1,-1 0 1,0 0-1,0 0 0,0 0 1,-1 1-1,1-1 0,0 1 1,1 3-1,-2-4 30,-1 1-1,1-1 0,-1 0 1,0 1-1,0-1 1,1 0-1,-2 1 0,1-1 1,0 1-1,0-1 1,-1 0-1,1 1 0,-1-1 1,0 0-1,0 0 1,-1 3-1,-2 3 84,-1-1 0,0 1 0,-1-1 0,1 0 0,-1-1 0,-1 1 0,1-1 0,-1-1 0,-9 7 0,5-5 128,0-1 1,0 0 0,0 0 0,-1-1 0,0-1-1,-18 5 1,-2-3 318,-38 3 0,63-8-454,-12 0 192,19-1-247,0 0 1,0 0-1,0 0 0,0 0 1,0 0-1,0 0 1,0 0-1,0 0 0,0 0 1,0 0-1,0 0 1,0 0-1,1 0 0,-1 0 1,0 0-1,0-1 0,0 1 1,0 0-1,0 0 1,0 0-1,0 0 0,0 0 1,0 0-1,0 0 0,0 0 1,0 0-1,0 0 1,0-1-1,0 1 0,0 0 1,0 0-1,0 0 1,0 0-1,0 0 0,0 0 1,0 0-1,0 0 0,0 0 1,0-1-1,0 1 1,0 0-1,-1 0 0,1 0 1,0 0-1,0 0 1,0 0-1,0 0 0,0 0 1,0 0-1,0 0 0,0 0 1,1-1-59,0 0-1,0 1 1,0-1 0,1 1-1,-1 0 1,0-1 0,0 1-1,1 0 1,-1-1 0,0 1-1,0 0 1,1 0 0,-1 0-1,3 1 1,9-1-89,6-1 24,-1 0 0,0-2 0,1 0-1,-1-1 1,-1-1 0,26-10-1,-32 10 126,0 0-1,0-1 0,-1-1 0,0 1 0,0-2 1,0 1-1,-1-1 0,0-1 0,12-14 0,-10 8 67,0-1-1,-1 0 1,-1-1 0,-1 0-1,10-28 1,18-47 1237,-36 91-1293,0 1 0,0 0-1,0 0 1,0 0-1,0 0 1,0-1 0,0 1-1,0 0 1,0 0-1,0 0 1,0 0 0,1 0-1,-1-1 1,0 1-1,0 0 1,0 0-1,0 0 1,0 0 0,0 0-1,0 0 1,1 0-1,-1 0 1,0-1 0,0 1-1,0 0 1,0 0-1,0 0 1,1 0-1,-1 0 1,0 0 0,0 0-1,0 0 1,0 0-1,0 0 1,1 0 0,-1 0-1,0 0 1,0 0-1,0 0 1,0 0 0,1 0-1,-1 0 1,0 0-1,0 0 1,0 0-1,0 0 1,0 1 0,1-1-1,-1 0 1,7 9 116,6 17-164,-13-25 46,52 109-2340,-30-73 484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3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13779,'-104'0'5665,"103"5"-3440,11 0-833,17-2-672,9 0-256,13-3-984,-2-1-600,2-1-1753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1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67 11274,'30'-58'4291,"-30"58"-4252,0 0 1,1 0-1,-1-1 1,0 1-1,0 0 1,0 0 0,0-1-1,0 1 1,0 0-1,0 0 1,0-1-1,0 1 1,0 0-1,0 0 1,0-1 0,0 1-1,-1 0 1,1 0-1,0-1 1,0 1-1,0 0 1,0 0-1,0-1 1,0 1-1,-1 0 1,1 0 0,0 0-1,0-1 1,0 1-1,0 0 1,-1 0-1,1 0 1,0 0-1,0-1 1,-1 1 0,1 0-1,0 0 1,0 0-1,-1 0 1,1 0-1,0 0 1,0 0-1,-1 0 1,1 0 0,0 0-1,0 0 1,-1 0-1,1 0 1,0 0-1,-1 0 1,1 0-1,0 0 1,0 0 0,-1 0-1,1 0 1,0 0-1,0 0 1,-1 1-1,1-1 1,0 0-1,0 0 1,0 0 0,-1 0-1,1 1 1,0-1-1,0 0 1,-23 10 669,20-9-501,-12 8 140,-1 1-1,1 0 1,1 1-1,-1 0 1,2 1-1,-15 17 1,9-8-106,0 2 0,2 0 0,-16 29 0,32-50-241,-1 0-1,1 0 1,0 0 0,0 0-1,0 0 1,0 0 0,1 1-1,-1-1 1,0 0 0,1 0-1,0 1 1,0-1 0,-1 0-1,1 1 1,1-1 0,-1 0-1,0 1 1,1 2 0,0-3-12,0-1 1,0 1 0,0-1-1,0 1 1,0-1-1,0 0 1,0 0-1,0 1 1,1-1 0,-1 0-1,0 0 1,1 0-1,-1 0 1,1-1 0,-1 1-1,1 0 1,-1 0-1,1-1 1,2 1-1,1 0-8,1 0-1,0 0 0,0-1 0,-1 1 1,1-1-1,0-1 0,-1 1 0,1-1 1,0 0-1,-1 0 0,1-1 0,-1 0 0,9-3 1,25-19-7,-1-1 0,57-49 0,-81 62 28,-12 13 462,-4 6-108,-6 18 46,-3 9-505,11-11-834,5 3-530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13595,'5'8'5001,"-15"11"-4025,7 9-272,3 11-216,-21-7 1,19-2-129,2-4-56,3-2-176,27 2-48,-8-16-64,-4 0-48,13-10-88,-19-13-112,7 4-448,2-8-241,-8-3-839,5 4-1121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2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90 114 8634,'-85'-104'4513,"98"104"-104,20 0-2849,-11-6-536,8 2-208,7 4-599,-16 0-121,5 5-617,-6 2-415,-15-1-3017</inkml:trace>
  <inkml:trace contextRef="#ctx0" brushRef="#br0" timeOffset="1">0 171 12131,'0'2'6609,"20"1"-5465,-2-3-600,13-2-288,11 4-912,-8-4-600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14 165 10242,'-1'4'321,"1"-1"-1,0 1 1,0 0-1,0 0 0,1-1 1,-1 1-1,1 0 1,0-1-1,0 1 1,0-1-1,0 1 1,1-1-1,2 5 1,-3-7-205,0 0 0,0 0 0,0 0 0,0 0 0,0-1 0,1 1 0,-1 0 0,0-1 1,0 1-1,1-1 0,-1 1 0,0-1 0,1 0 0,-1 1 0,2-1 0,35-4 806,-29 2-842,0 0 1,0-1-1,-1 0 1,1-1 0,-1 0-1,0 0 1,0 0-1,0-1 1,8-7-1,-15 11-48,-1 0 1,0 1-1,1-1 0,-1 0 0,0 0 0,0 0 1,0 1-1,0-1 0,0 0 0,0 0 0,0 0 1,0 0-1,0 1 0,0-1 0,0 0 0,0 0 1,0 0-1,-1 1 0,1-1 0,0 0 0,-1 0 1,1 1-1,-1-1 0,1 0 0,-1 0 1,1 1-1,-1-1 0,0 0 0,-18-20 815,19 21-829,-16-14 672,-1 1 0,1 1 0,-23-11 0,-25-18 1223,63 35-1666,10 1-276,17-1-465,-21 5 329,35-8-1294,3 1-502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61 200 9978,'-53'20'4512,"53"-20"-4450,0 0 0,-1 0 0,1 0 0,0 0 0,-1 0 0,1 0 0,0 0-1,0 0 1,-1 0 0,1 0 0,0 0 0,0 0 0,-1 0 0,1 0 0,0 0 0,0-1 0,-1 1 0,1 0 0,0 0 0,0 0 0,0 0 0,-1-1 0,1 1 0,0 0 0,0 0 0,0 0 0,0-1 0,-1 1 0,1 0 0,0 0 0,0-1 0,0 1 0,0 0 0,0 0 0,0-1 0,0 1 0,0 0-1,0 0 1,0-1 0,0 1 0,0 0 0,0-1 0,0 1 0,0 0 0,0 0 0,0-1 0,0 1 0,0 0 0,0 0 0,0-1 0,0 1 0,1 0 0,-1 0 0,0-1 0,0 1 0,0 0 0,1 0 0,8-21 1534,-9 20-1469,6-8 262,-1 0 0,1 1 1,0 0-1,1 0 0,0 0 1,15-13-1,-18 17-289,1 1 1,-1 0 0,1 0 0,0 0-1,0 0 1,0 1 0,0-1-1,0 1 1,0 1 0,1-1 0,-1 1-1,0 0 1,1 0 0,6 0-1,-10 1-41,0 0 0,0 1-1,0-1 1,0 1 0,0-1-1,0 1 1,0 0 0,0 0-1,0 0 1,-1 0-1,1 0 1,0 0 0,-1 1-1,1-1 1,0 0 0,-1 1-1,0-1 1,3 4 0,1 1 120,3 3 33,-1 0 1,0 0-1,10 19 1,15 19 3,-31-46-213,-1 0 1,1 0 0,0 0 0,0 0 0,-1 0 0,1-1-1,0 1 1,0 0 0,0-1 0,0 1 0,0 0-1,0-1 1,0 1 0,0-1 0,0 0 0,0 1-1,0-1 1,1 0 0,-1 1 0,0-1 0,2 0 0,-2-1 15,0 1 0,0 0 1,0-1-1,-1 1 1,1-1-1,0 0 0,0 1 1,-1-1-1,1 0 1,0 1-1,-1-1 0,1 0 1,0 0-1,-1 0 1,1 1-1,-1-1 0,1 0 1,-1 0-1,1-2 1,1-5 168,1-1 0,-1 0 0,-1 0 1,1-10-1,-2 17-152,6-129 1154,-2 112-1854,-4 19 588,1-1 1,-1 1-1,1 0 0,-1-1 1,1 1-1,-1 0 1,1-1-1,-1 1 1,1 0-1,-1 0 0,1 0 1,-1-1-1,1 1 1,0 0-1,-1 0 1,1 0-1,-1 0 0,1 0 1,0 0-1,-1 0 1,1 0-1,-1 0 1,1 0-1,0 1 0,-1-1 1,1 0-1,-1 0 1,1 0-1,0 1 1,22 10-2686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125 291 14971,'4'0'5913,"-4"-8"-4128,-2-5-577,2-16-544,-11-9-320,11 1-688,0-1-400,-10-2-984,10 9-409,-10 5-3368</inkml:trace>
  <inkml:trace contextRef="#ctx0" brushRef="#br0" timeOffset="1">29 8 12771,'-29'-8'5241,"50"13"-3193,9 1-855,17 4-169,0-2-496,-8-1-600,5 3-1136,-18-10-665</inkml:trace>
  <inkml:trace contextRef="#ctx0" brushRef="#br0" timeOffset="2">342 260 16331,'-7'-10'6258,"4"-21"-4458,-4-4-712,-2-8-479,10 1-505,-1 8-1377,2 11-687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11314,'15'63'4052,"-11"-59"-2602,0-13-543,-1-17 311,-3 26-1214,2-50 1521,-3 32-1071,2-1 1,0 1 0,1-1-1,5-19 1,-6 34-431,0 1 1,0-1-1,0 0 1,1 0-1,0 1 1,0-1-1,-1 1 1,2 0-1,-1-1 1,0 1-1,1 0 1,0 0 0,-1 0-1,1 1 1,0-1-1,0 1 1,1 0-1,-1-1 1,0 1-1,1 1 1,-1-1-1,1 0 1,0 1-1,5-2 1,-8 3-56,1-1 1,-1 1-1,0 0 1,0-1-1,0 1 1,1 0-1,-1 0 0,0 0 1,0 0-1,1 0 1,-1 0-1,0 0 1,0 0-1,0 0 1,1 1-1,-1-1 1,0 1-1,0-1 1,0 0-1,0 1 1,0 0-1,0-1 1,0 1-1,0 0 1,0-1-1,0 1 1,0 0-1,0 0 1,0 0-1,0 0 0,-1 0 1,1 0-1,0 0 1,-1 0-1,1 0 1,-1 0-1,1 0 1,-1 1-1,1-1 1,-1 0-1,0 0 1,0 0-1,0 1 1,0-1-1,0 0 1,0 0-1,0 3 1,0 1-70,-1 0 0,0 0 0,0 1 1,0-1-1,0 0 0,-1 0 1,0 0-1,0 0 0,0-1 0,-4 6 1,1-3 174,-1-1-1,0 0 1,0 0 0,0 0 0,-1 0 0,0-1-1,0-1 1,-9 6 0,-7 4 1766,60-2-1328,-24-8-593,0 0-1,0-1 1,19 1 0,-27-4 14,0 0 0,1 0-1,-1 0 1,0 0 0,0-1 0,1 0 0,-1 0 0,0-1 0,0 1 0,0-1 0,0 0 0,9-6 0,33-21-318,-46 29 385,-1-1 1,0 1 0,1 0 0,-1 0-1,1 0 1,-1 0 0,1 0 0,-1 0-1,1 0 1,-1 0 0,1 1 0,-1-1-1,0 0 1,1 0 0,-1 0 0,1 0-1,-1 0 1,1 1 0,-1-1 0,0 0-1,1 0 1,-1 1 0,0-1-1,1 0 1,-1 1 0,0-1 0,1 0-1,-1 1 1,0-1 0,0 1 0,1-1-1,-1 0 1,0 1 0,0-1 0,0 1-1,1 0 1,6 20 53,-6-16-42,2 3 12,0-1 0,1 0 0,-1 0 0,1 0 0,1 0 0,-1-1 0,1 0 0,0 0 0,1 0 0,-1 0 0,13 8 0,-14-11-24,-1 0-1,1-1 1,0 1 0,0-1-1,0 0 1,0 0 0,1-1 0,-1 1-1,0-1 1,1 0 0,-1 0 0,1-1-1,-1 1 1,1-1 0,0 0-1,-1 0 1,1 0 0,-1-1 0,1 0-1,-1 0 1,8-2 0,-10 2-81,-1 0 1,0 0-1,0 0 0,0 0 1,0 0-1,0 0 1,0 0-1,0 0 0,0 0 1,0 0-1,0-1 1,0 1-1,-1 0 0,1-1 1,-1 1-1,1-1 1,-1 1-1,1 0 1,-1-1-1,0 1 0,0-1 1,0 1-1,0-1 1,0 1-1,0-3 0,1-7-1072,3-9-1759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5:4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12355,'10'-2'5337,"9"2"-2857,9 2-1135,0 0-153,6 6-704,-13-8-256,-5 1-512,9 1-344,-16 1-2969</inkml:trace>
  <inkml:trace contextRef="#ctx0" brushRef="#br0" timeOffset="1">0 151 14547,'5'2'5641,"16"3"-3936,0-3-369,26-2-416,-4-5-240,-3-2-792,1 2-344,-23 4-1032,5 2-665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0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1991 10610,'-71'6'3636,"58"-3"334,16 0-1790,17 1-1371,203-16 2410,-162 5-3001,-35 3-211,0 1-1,1 1 1,50 4 0,-65-2 2,-1 0 0,0-1-1,0-1 1,0 1 0,0-2 0,0 1-1,-1-1 1,1-1 0,-1 0 0,12-7-1,32-10-52,-35 14 52,0-2-1,0-1 0,-1 0 0,-1-1 0,1-1 1,-2 0-1,19-19 0,31-22-27,-48 41 22,-2 0 0,0-1 0,0-1 0,-1 0 0,-1-1 0,24-33 0,-12 9-60,-10 17 48,-1-1 0,-1-1 0,-1 0 0,-1-1 0,15-44 0,-10 9 4,24-106-38,-22 83 52,5 1-1,3 1 0,46-97 1,-42 107 1,43-69 0,-54 108-11,2 0-1,1 1 1,2 1 0,29-28-1,17-9-37,3 3 0,136-89 0,-171 128-557,84-38 1,-112 61-815,-4 0-486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0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9106,'42'6'7051,"22"-7"-5212,-16-1-888,395-7 3687,57 0-2259,-299 14-1974,13-1-3028,-220-4 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0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11554,'-62'37'6213,"70"-35"-4713,20-1 156,-2 1-588,21 4-362,0 2-1,-1 2 1,0 2-1,59 25 1,-24-5-542,-44-19 274,36 20 1,-61-27-364,0 1 0,-1 0 1,0 1-1,0 1 0,-1-1 1,18 21-1,-11-9-49,-7-11-6,-2 1 1,1 0-1,-1 1 1,-1 0-1,0 0 1,6 14 0,73 169 178,-10-26-114,124 381 904,-42-135-433,-151-399-517,0 0-1,1 0 1,1-1-1,1-1 1,0 1-1,1-2 1,0 1-1,1-1 0,0-1 1,1 0-1,0-1 1,27 16-1,-16-10 55,-17-11-68,1 1 1,-1-1 0,1-1-1,0 0 1,1 0-1,-1 0 1,0-1-1,12 2 1,35 8-54,44-5 383,-90-7-272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1 237 8618,'41'-38'3499,"-40"36"-3288,1 0 0,-1 0 0,1 0 0,-1 0-1,1-1 1,-1 1 0,0 0 0,0-1 0,0 1 0,0-1-1,-1 1 1,1-1 0,-1 1 0,0-1 0,1 1-1,-1-1 1,0 1 0,-1-4 0,2-5 367,0-3-36,0 5-161,0 0 0,-1 1 0,1-1 0,-1 0 0,-1 1 0,0-1 0,0 1 0,-1-1 0,0 1 0,0-1 0,-1 1-1,-4-8 1,7 16-351,0 0 0,0 0 0,0-1 0,0 1 0,0 0 0,0 0 0,0 0 0,1-1-1,-1 1 1,0 0 0,0 0 0,0 0 0,0 0 0,0-1 0,0 1 0,0 0 0,0 0 0,0 0-1,0 0 1,1-1 0,-1 1 0,0 0 0,0 0 0,0 0 0,0 0 0,1 0 0,-1 0-1,0 0 1,0 0 0,0-1 0,0 1 0,1 0 0,-1 0 0,0 0 0,0 0 0,0 0 0,1 0-1,-1 0 1,0 0 0,0 0 0,0 0 0,0 0 0,1 0 0,17-2 236,22 3-349,-35 0 85,19 1-33,39 8 0,-57-9-4,0 1 1,0-1-1,0 1 1,-1 1 0,1-1-1,-1 1 1,1 0-1,-1 0 1,0 0 0,0 1-1,0 0 1,7 7-1,-11-9 39,0-1 0,0 1 0,0 0-1,0-1 1,0 1 0,-1 0 0,1-1 0,0 1-1,-1 0 1,1 0 0,-1-1 0,0 1 0,0 0-1,0 0 1,0 0 0,0 0 0,0-1-1,0 1 1,0 0 0,-1 0 0,1 0 0,-1-1-1,1 1 1,-1 0 0,0 0 0,0-1-1,0 1 1,0-1 0,0 1 0,0-1 0,0 1-1,0-1 1,0 0 0,-1 1 0,-2 1 0,-3 3 109,-1 0 1,0-1 0,0 0 0,0 0-1,-16 6 1,5-4 71,1-1-1,-1-1 1,0-1-1,0-1 1,-26 1-1,37-2-587,8-2 374,0 0 0,0 0 1,0 0-1,0 0 0,0 0 0,0 0 1,0 0-1,0 0 0,0 0 0,0 0 1,0 0-1,1 0 0,-1 0 0,0 0 1,0 0-1,0 0 0,0 0 0,0 0 1,0 0-1,0 1 0,0-1 1,0 0-1,0 0 0,0 0 0,0 0 1,0 0-1,0 0 0,0 0 0,0 0 1,0 0-1,0 0 0,0 0 0,0 0 1,0 0-1,0 0 0,0 0 0,0 1 1,0-1-1,0 0 0,0 0 0,0 0 1,0 0-1,0 0 0,0 0 0,0 0 1,0 0-1,-1 0 0,1 0 0,0 0 1,13 0-1943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4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59 11803,'-1'-58'4681,"9"66"-2897,0 1 88,-3 4-15,-5 4-257,3 4-608,-1-2-352,-2-4-632,6 1-424,-6-8-1176,0 5-641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4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23 11947,'-92'-19'4134,"73"16"2586,23 3-6280,411 14 2230,-316-11-2569,40-1 130,160-3 637,-263 2-671,80 1 114,-109-3-280,3 0 30,0 1-1,-1-1 0,1 1 0,0 1 1,-1 0-1,1 0 0,-1 1 0,11 3 1,-30-12 113,6 5-2776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2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9698,'36'1'6734,"12"3"-4479,39 3-1859,33-6 602,95 4 598,83 0-600,2-25 8,98-3 138,57 20-778,-248 17-238,-146-7-84,0-3 1,113-6-1,23-5 118,-19 1-51,-60-1 531,232 16-1,-144 12-487,-196-24-44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14 257 16123,'-5'-13'6602,"0"-19"-4194,3-14-703,1-9-769,5 8-432,6 14-1048,3 12-520,5 11-1481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28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10578,'-7'11'4793,"-6"7"-1520,3 13-2377,1 3-72,7 0-256,2 0-143,11-8-185,7-1-56,7-7-64,4-4-64,7-7-72,-2-4-104,0-6-344,-2-4-257,-9-6-647,0-1-280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29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44 12731,'11'0'5329,"7"-1"-3169,12-6-919,5 2-153,9-5-632,2-3-240,-4 10-608,-9-2-464,-12 5-1561</inkml:trace>
  <inkml:trace contextRef="#ctx0" brushRef="#br0" timeOffset="1">0 174 12939,'20'-3'4865,"6"-4"-3585,22-2-968,4 2-56,10-1-1048,5 6-1312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2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97 10122,'0'0'38,"2"-4"452,1 1 0,0 0 0,-1-1-1,1 1 1,0 1 0,0-1 0,4-2 0,-6 4-395,-1 1 0,1 0 0,-1-1 1,1 1-1,0 0 0,-1 0 0,1 0 0,-1 0 0,1-1 0,0 1 0,-1 0 0,1 0 0,0 0 1,-1 0-1,1 0 0,-1 1 0,1-1 0,0 0 0,-1 0 0,1 0 0,-1 0 0,2 1 0,-1 0 35,0 0 0,0 0-1,0 0 1,0 0 0,0 0-1,0 1 1,0-1-1,0 0 1,0 1 0,-1-1-1,1 0 1,0 1 0,0 1-1,0 3 62,1 0 0,-1-1 0,0 1 0,-1 0 0,1 0 0,-1 0 0,0 0 0,-1-1 0,0 1 0,0 0 0,0 0 0,0 0 0,-1-1 0,0 1 0,0-1 0,-4 7 0,2-3 104,-1-1-1,0 0 1,0 1-1,-1-2 1,0 1-1,-1-1 1,1 0-1,-1 0 1,-10 6-1,16-12-201,0 0 0,-1 0 0,1 0 0,-1 0 0,1 0 0,-1 0 0,0-1 0,1 1 0,-1-1 0,0 1 0,1-1 0,-1 0 0,0 0 0,0 0 0,1 0 0,-1 0 0,0 0 0,0 0 0,1 0 0,-1-1 0,0 1 0,1-1 0,-1 1 0,0-1 0,1 0 0,-1 1 0,1-1 0,-1 0 0,1 0 0,-1 0 0,1 0 0,0-1 0,-1 1 0,1 0 0,-2-3 0,-3-4 202,0 0 1,0-1 0,1 0-1,-7-17 1,11 26-294,-3-10 70,0-1 0,1 1 0,0-1 0,0 0-1,1 0 1,1 0 0,0 0 0,0 0 0,2-17 0,-1 24-174,0 1 1,1-1-1,-1 1 0,1 0 0,-1-1 1,1 1-1,0 0 0,1-1 1,-1 1-1,1 0 0,-1 0 1,1 0-1,0 0 0,0 0 0,0 0 1,0 1-1,1-1 0,-1 1 1,1-1-1,-1 1 0,1 0 0,0 0 1,0 0-1,0 1 0,0-1 1,0 1-1,0-1 0,1 1 1,-1 0-1,0 0 0,1 0 0,-1 1 1,1-1-1,3 1 0,19 5-2956,2 11-2172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13 127 12731,'-2'3'336,"0"0"0,1 1 0,0-1 0,-1 0 0,1 0 1,0 0-1,1 1 0,-1-1 0,1 1 0,-1-1 0,1 0 0,0 1 1,0-1-1,0 1 0,1-1 0,1 7 0,0-6-154,0 1 0,1-1 0,0 1 0,0-1 0,0 0 0,0 0 0,0-1 0,1 1 0,0-1 0,0 0-1,7 6 1,-6-6-225,0 1-1,0-1 1,0 0-1,0-1 1,1 1-1,-1-1 0,1 0 1,-1 0-1,1-1 1,0 1-1,0-1 0,0-1 1,-1 1-1,1-1 1,0 0-1,0 0 1,0-1-1,0 1 0,0-1 1,-1-1-1,1 1 1,0-1-1,-1 0 1,1 0-1,-1-1 0,0 0 1,1 0-1,-2 0 1,1 0-1,0-1 1,0 0-1,-1 0 0,0 0 1,0 0-1,0-1 1,-1 1-1,1-1 0,-1 0 1,4-8-1,5-12-1591,13-29-4782,-25 23 12007,-8 42-4345,6-7-1064,0 0 1,0 1 0,0-1-1,0 0 1,1 0 0,0 1-1,0-1 1,0 1 0,1-1-1,-1 1 1,1-1 0,0 1-1,0 0 1,1-1 0,-1 1-1,1-1 1,0 1 0,1-1 0,-1 0-1,1 1 1,-1-1 0,4 4-1,-3-5-158,0 0 1,1 0-1,-1 0 0,1 0 0,0-1 0,-1 1 0,1-1 1,1 0-1,-1 0 0,0 0 0,0 0 0,1 0 1,-1-1-1,1 1 0,0-1 0,-1 0 0,1-1 1,0 1-1,-1 0 0,1-1 0,0 0 0,0 0 1,0 0-1,-1 0 0,1-1 0,0 1 0,5-3 0,0 0 80,-1 0-1,1-1 0,-1 0 1,1-1-1,-1 1 0,0-2 1,-1 1-1,1-1 0,-1 0 1,-1-1-1,1 0 0,-1 0 1,7-10-1,-9 12-2,0-1-1,-1 0 1,0 0-1,0 0 1,0 0 0,-1 0-1,0-1 1,3-12-1,-5 15-57,1 1 0,-1-1 0,0 0-1,0 0 1,-1 1 0,1-1-1,-1 0 1,0 1 0,1-1 0,-2 1-1,1-1 1,0 1 0,-1-1-1,0 1 1,1 0 0,-5-6-1,-6-3-151,12 12 75,-1-1 1,1 1-1,0 0 1,0-1-1,0 1 1,-1 0-1,1 0 1,0-1-1,0 1 0,-1 0 1,1 0-1,0-1 1,0 1-1,-1 0 1,1 0-1,0 0 1,-1 0-1,1 0 1,0-1-1,-1 1 0,1 0 1,0 0-1,-1 0 1,1 0-1,0 0 1,-1 0-1,1 0 1,0 0-1,-1 0 0,1 0 1,0 0-1,-1 0 1,1 0-1,0 0 1,-1 1-1,1-1 1,0 0-1,-1 0 0,1 0 1,0 0-1,-1 1 1,2 14-1829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0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7 117 14635,'31'25'6321,"-41"-58"-3360,-1-1-1048,-2 0-897,13 14-616,-3 7-1632,4 5-1057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50 162 10698,'-10'-21'1379,"-11"-21"811,2 3 3313,20 37-3507,6 4-4,0 2-1892,0 0-1,0 1 0,0 0 0,-1 0 0,0 0 1,0 1-1,7 9 0,5 4 60,3 1 44,-17-15-127,0-1 1,0 0-1,0 0 0,1 0 0,0-1 0,-1 0 0,8 4 0,-11-7-46,0 0 0,-1 1 0,1-1 0,0 0 0,0 0 0,0 0 0,-1 0 0,1 0 0,0 0 0,0 0 0,0 0 0,-1 0 0,1 0 0,0 0 1,0 0-1,0-1 0,-1 1 0,1 0 0,0 0 0,-1-1 0,1 1 0,0-1 0,0 1 0,-1-1 0,1 1 0,-1-1 0,1 1 0,0-1 0,-1 1 0,1-1 0,-1 0 0,1 0 0,12-27 481,-10 20-390,15-39 304,-14 33-579,1 0 0,1 1 0,0-1 1,11-15-1,-17 28 53,1 1 0,-1-1 0,1 1 1,-1-1-1,1 1 0,-1 0 0,1-1 1,-1 1-1,1-1 0,-1 1 0,1 0 1,-1 0-1,1-1 0,-1 1 0,1 0 1,0 0-1,-1 0 0,1 0 0,0 0 0,-1-1 1,1 1-1,-1 0 0,1 1 0,0-1 1,-1 0-1,1 0 0,0 0 0,-1 0 1,1 0-1,-1 0 0,1 1 0,-1-1 1,1 0-1,0 1 0,0 0 0,12 11-3517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13923,'56'92'5282,"-52"-91"-1943,0-8-1347,2-21-491,2-5-383,49-128 1179,-57 160-2287,1-1 1,-1 1-1,1-1 1,-1 1 0,1-1-1,0 1 1,0 0-1,-1-1 1,1 1 0,0 0-1,0 0 1,0 0-1,0-1 1,0 1 0,1 0-1,-1 0 1,0 1-1,0-1 1,1 0 0,-1 0-1,3 0 1,-3 1-15,0 0 0,0 0 1,0 1-1,1-1 1,-1 0-1,0 1 0,0-1 1,0 1-1,0-1 1,0 1-1,0-1 0,0 1 1,0 0-1,0 0 0,-1-1 1,1 1-1,0 0 1,0 0-1,0 0 0,-1 0 1,1 1-1,6 9-230,-1 1 0,0-1 0,6 22 0,-10-28 63,19 74-2547,-8-23-611,-4-19 226</inkml:trace>
  <inkml:trace contextRef="#ctx0" brushRef="#br0" timeOffset="1">181 216 13587,'-117'-39'7994,"125"44"-6722,13-5-720,13 8-264,5-3-768,-2 0-440,-3 2-1489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12155,'38'-30'1786,"-12"9"1231,25-27 0,-52 83 548,-4-15-3327,-1-1 1,-1 1-1,-17 34 0,0 1-108,24-54-134,-1-1 1,1 1 0,0-1 0,-1 1-1,1 0 1,0-1 0,-1 1 0,1-1 0,0 1-1,0 0 1,0-1 0,0 1 0,0 0 0,0 0-1,0-1 1,0 1 0,0 0 0,0-1-1,0 1 1,0 0 0,0-1 0,1 1 0,-1 0-1,0-1 1,0 1 0,1-1 0,-1 1-1,1-1 1,-1 1 0,0 0 0,1-1 0,0 1-1,1 0-4,-1 0-1,1-1 0,0 0 1,-1 1-1,1-1 0,0 0 1,-1 0-1,1 0 0,-1 0 1,1 0-1,0 0 0,-1-1 1,3 0-1,49-17-159,-20 2-57,0-2 1,49-36-1,-82 54 223,1-1 0,-1 1 0,1-1 1,-1 1-1,1-1 0,-1 1 0,1-1 0,0 1 0,-1 0 0,1-1 0,0 1 0,-1 0 1,1 0-1,0-1 0,-1 1 0,1 0 0,0 0 0,-1 0 0,1 0 0,0 0 1,-1 0-1,1 0 0,1 0 0,1 14 144,0 6-35,-2-17-104,1 0 1,-1-1-1,1 1 0,-1 0 1,1-1-1,0 1 0,0-1 1,0 0-1,1 0 0,-1 0 1,0 0-1,1 0 0,0 0 0,-1 0 1,1-1-1,0 1 0,0-1 1,0 0-1,-1 0 0,1 0 1,1 0-1,-1-1 0,0 1 1,0-1-1,0 0 0,3 0 1,13 1 37,1-1 0,-1 0 0,20-5 0,-22 3 25,-10 2-59,0 0-1,1-1 1,-1 0 0,0-1-1,0 1 1,0-1 0,0-1-1,0 1 1,-1-1 0,11-7-1,-9-5-784,-3 2-929,1 1-210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69 14011,'-57'-50'5633,"90"41"-3720,6 5-473,-3 0-384,-2 3-456,-8 2-792,-5 7-352,-8 7-1112,-13 6-537</inkml:trace>
  <inkml:trace contextRef="#ctx0" brushRef="#br0" timeOffset="1">0 171 11018,'0'4'5001,"3"2"-1968,14-1-976,18-3-713,8-2-320,9-2-936,-4-3-704,-10 0 1064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2 200 10706,'-2'-2'6449,"4"-6"-4043,8-13-2192,106-148 5492,-100 228-4379,-12-40-1415,0-1-528,0 0 0,1-1-1,1 1 1,0-1 0,14 25-1,-4-18-1833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6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82 8778,'-3'-12'1181,"1"0"0,1 0 1,-1-18-1,2 29-1014,1 0-1,-1 1 1,0-1 0,0 0 0,1 0 0,-1 0-1,1 1 1,-1-1 0,1 0 0,-1 1 0,1-1-1,-1 0 1,1 1 0,0-1 0,-1 1 0,1-1-1,0 1 1,-1-1 0,1 1 0,0-1 0,0 1-1,0 0 1,-1-1 0,3 1 0,-3 0-91,0-1 1,1 1-1,-1 0 1,1 0-1,-1 0 1,0 0-1,1 0 1,-1 0-1,1 0 1,-1 0-1,1 0 1,-1 0 0,0 0-1,1 0 1,-1 0-1,1 1 1,-1-1-1,0 0 1,1 0-1,-1 0 1,1 1-1,-1-1 1,0 0-1,1 0 1,-1 1-1,0-1 1,1 0-1,-1 1 1,0-1 0,0 0-1,1 1 1,-1-1-1,0 0 1,0 1-1,0-1 1,1 1-1,-1-1 1,0 0-1,0 1 1,0-1-1,0 1 1,0-1-1,0 1 1,0 0 0,-2 5 68,0 1 0,0-1 1,-1 1-1,0-1 0,-1 0 1,1 0-1,-1 0 0,0 0 1,0-1-1,-9 9 0,2-1 38,-4 7-6,0 0 0,1 1-1,1 0 1,1 1 0,-10 26-1,21-47-167,1 0 0,0-1 0,0 1 0,0-1-1,-1 1 1,1 0 0,0-1 0,0 1-1,0-1 1,0 1 0,0 0 0,0-1 0,0 1-1,0 0 1,1-1 0,-1 1 0,0-1-1,0 1 1,0-1 0,1 1 0,-1 0 0,0-1-1,1 1 1,-1-1 0,0 1 0,1-1-1,-1 1 1,1-1 0,-1 0 0,1 1-1,-1-1 1,1 1 0,-1-1 0,1 0 0,-1 0-1,1 1 1,-1-1 0,1 0 0,0 0-1,-1 0 1,1 1 0,-1-1 0,1 0 0,0 0-1,0 0 1,29 0 48,-28 0-45,128-14-20,-125 13-73,0 1 1,0-1 0,0 1-1,0 0 1,0 1 0,0-1-1,0 1 1,0 0 0,0 0 0,0 0-1,8 4 1,-7-2-653,-1 0 0,1 0 1,-1 1-1,9 7 0,-7-7-1042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3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14251,'2'-3'5697,"1"0"-3856,7 1-297,-10 1-480,14-1-304,74-1-344,-36 1-272,5-3-976,3 0-624,9-1-1857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3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12899,'39'-34'5161,"-47"53"-3441,8 12-712,0 3-55,11-1-441,4-6-128,7-17-144,6-5-48,1-13 112,5-12 32,-3-14 40,-6-3-56,-11-5-200,-10 1-160,-4 20-608,-5 5-488,0 12-1265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8994,'9'37'4053,"-9"-36"-3981,0-1 0,0 0 0,0 0 0,0 0 1,0 1-1,0-1 0,1 0 0,-1 0 0,0 1 0,0-1 1,0 0-1,0 0 0,1 0 0,-1 1 0,0-1 0,0 0 1,0 0-1,1 0 0,-1 0 0,0 0 0,0 1 0,1-1 1,-1 0-1,0 0 0,0 0 0,1 0 0,-1 0 0,0 0 1,0 0-1,1 0 0,-1 0 0,0 0 0,1 0 0,-1 0 1,0 0-1,0 0 0,1 0 0,-1 0 0,0-1 0,0 1 1,1 0-1,-1 0 0,0 0 0,0 0 0,0 0 1,1-1-1,-1 1 0,0 0 0,0 0 0,0 0 0,1-1 1,-1 1-1,0 0 0,0 0 0,0 0 0,0-1 0,0 1 1,0 0-1,0 0 0,1-1 0,-1 1 0,0 0 0,0 0 1,0-1-1,0 1 0,0-1 0,8-19 1855,-7 19-1717,1-8 381,1 0 0,-1 0 0,0-15 0,-1 17-435,-1 1-1,1 0 1,0-1 0,1 1 0,0 0 0,0-1 0,0 1-1,0 0 1,5-6 0,-7 12-145,0-1 0,0 1 0,1-1 0,-1 1-1,0-1 1,0 1 0,1-1 0,-1 1 0,1 0 0,-1-1 0,0 1 0,1 0-1,-1-1 1,1 1 0,-1 0 0,1-1 0,-1 1 0,1 0 0,-1 0 0,1 0-1,0-1 1,-1 1 0,1 0 0,-1 0 0,1 0 0,-1 0 0,1 0 0,-1 0-1,1 0 1,0 0 0,-1 0 0,1 0 0,-1 1 0,1-1 0,-1 0 0,1 0-1,-1 0 1,1 1 0,-1-1 0,1 0 0,-1 1 0,1-1 0,-1 0 0,1 1-1,-1-1 1,0 1 0,1-1 0,-1 0 0,1 2 0,17 27 73,-14-22-74,-1-3 1,-1 0 0,0-1 1,1 1-1,0-1 1,0 0-1,0 0 0,0 0 1,1-1-1,-1 1 1,1-1-1,6 4 0,-10-6 10,1 1 0,0-1 0,0 0 0,0 0-1,0 1 1,0-1 0,0 0 0,0 0 0,-1 0 0,1 0-1,0 0 1,0 0 0,0-1 0,0 1 0,0 0 0,0 0-1,0 0 1,-1-1 0,1 1 0,0-1 0,0 1-1,1-1 1,-1-1 47,0 1 0,1-1 0,-1 1 0,0-1 0,0 1 0,0-1 0,0 0 0,-1 0 0,1 1 0,0-1 0,-1 0 0,1 0 0,-1 0 0,1-4 0,-1-3 303,1-1 1,-1 1 0,-3-17 0,2 19-261,0 0 0,0 0-1,1 0 1,0 0 0,1 0 0,-1 0 0,1 0-1,3-11 1,-4 18-172,0-1-1,1 0 1,-1 0-1,0 1 1,0-1-1,1 0 1,-1 1 0,1-1-1,-1 0 1,1 1-1,-1-1 1,1 1-1,-1-1 1,1 0-1,-1 1 1,1-1-1,0 1 1,-1 0 0,1-1-1,0 1 1,-1 0-1,1-1 1,0 1-1,1-1 1,5 1-1880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4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54 11274,'-75'-25'3995,"75"25"-3962,0 0 0,0 0 0,0 0 0,-1 0 0,1 0 0,0 0 0,0 0 0,0 0 0,0 0 0,0 0 0,-1 0 0,1 0 0,0 0 0,0 0 0,0 0 0,0 0 1,0 0-1,-1 0 0,1 0 0,0 0 0,0-1 0,0 1 0,0 0 0,0 0 0,0 0 0,0 0 0,0 0 0,-1 0 0,1-1 0,0 1 0,0 0 0,0 0 0,0 0 0,0 0 1,0 0-1,0-1 0,0 1 0,0 0 0,0 0 0,0 0 0,0 0 0,0 0 0,0-1 0,0 1 0,0 0 0,0 0 0,0 0 0,0 0 0,0 0 0,0-1 0,0 1 0,0 0 1,1 0-1,-1 0 0,0 0 0,12-6 1020,18 0 333,13 1-521,-1 1 0,1 2 0,83 7 0,-100-2-744,0 2-1,0 0 1,-1 2 0,0 1 0,0 1 0,-1 1-1,39 22 1,-35-15-73,0 1-1,-2 1 0,0 1 1,-1 1-1,-1 1 1,-2 2-1,0 0 0,32 46 1,-41-45-27,-1-1 0,-1 1 0,13 48 1,-14-42 26,0-1 0,17 32 0,-5-26 38,2 0 1,1-2-1,1 0 0,35 32 0,-42-49 37,0 0-1,1 0 1,1-2 0,1-1-1,0-1 1,1 0 0,0-2 0,1-1-1,0 0 1,0-2 0,1-1-1,0-1 1,1-1 0,37 3-1,31-7 359,143-15-1,-221 12-588,0 2 1,0 0 0,1 1 0,-1 0 0,0 1-1,0 1 1,16 5 0,-23-6-1337,-4-2-602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4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87 203 14995,'-86'74'6474,"86"-92"-3642,3-13-1223,-3-10-289,3-4-864,2-3-456,0 8-856,0 4-585,1 18-1407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64 14203,'-3'-3'7370,"5"-7"-6162,4 0-160,30-9-112,36-2-616,-46 30-128,-15 6-136,-9 3-16,-19 8 24,-9 2 48,-6-1 24,-6-7-15,14-11-121,6-5-177,10-6-711,13-1-536,11-7-1137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14995,'18'22'1865,"13"15"287,-22-30-167,-9-15 1597,-3-1-3515,1-1 1,0 1 0,1-1-1,-1 1 1,2-1 0,-1 0 0,2 1-1,-1-1 1,1 0 0,1 1 0,-1-1-1,2 1 1,-1-1 0,1 1 0,1 0-1,0 0 1,0 0 0,1 1-1,0-1 1,0 1 0,1 0 0,0 1-1,0-1 1,1 1 0,0 1 0,0-1-1,11-6 1,-9 6-269,1 2 0,0-1 1,14-4-1,-23 9 158,0 1 0,0-1-1,0 1 1,0 0 0,1-1 0,-1 1 0,0 0-1,0 0 1,0 0 0,0 0 0,0 0 0,1 0-1,-1 0 1,0 0 0,0 0 0,0 1 0,0-1 0,2 1-1,-2 0 1,-1 0 0,1 0 0,-1 0 0,1 0 0,-1 0 0,0 0 0,1 0 0,-1 0 0,0 0 0,0 0 0,0 0 0,0 1 0,0-1 0,0 0 0,0 0 0,0 0 0,0 0 0,0 0 0,0 0 0,-1 0 0,1 0 0,0 0 0,-1 0 0,1 0 0,-2 1 0,1 2-13,-1 0-1,0 0 1,0 0 0,0 0-1,-1 0 1,0-1 0,1 1 0,-1-1-1,0 1 1,-1-1 0,-6 5-1,-46 23-118,47-27 253,0 1 0,0 0-1,1 0 1,-1 0 0,1 1 0,-10 10-1,17-16-64,1 1-1,-1-1 0,1 0 1,-1 1-1,1-1 0,-1 1 1,1-1-1,0 0 0,-1 1 1,1-1-1,0 1 0,0-1 1,-1 1-1,1-1 0,0 1 1,0-1-1,0 1 1,-1 0-1,1-1 0,0 1 1,0-1-1,0 1 0,0-1 1,0 1-1,0 0 0,0-1 1,0 1-1,1-1 0,-1 1 1,0-1-1,0 1 0,0-1 1,1 1-1,-1-1 0,0 1 1,0-1-1,1 1 0,-1-1 1,0 1-1,1-1 0,-1 1 1,1-1-1,-1 0 0,1 1 1,-1-1-1,0 0 0,1 1 1,-1-1-1,1 0 1,0 0-1,-1 0 0,1 1 1,-1-1-1,1 0 0,-1 0 1,2 0-1,35 6 8,-35-5-22,54 3-110,187 10-2694,-229-14 2873,-1 2 0,0-1 1,1 2-1,-1 0 0,-1 0 0,1 1 0,0 1 1,-1 0-1,13 7 0,-21-6 1259,-12-1-492,-13 1 265,16-5-933,-1-1 0,1 1 0,0-1 1,-1 0-1,1 0 0,-1-1 0,1 1 0,0-1 0,-1 0 0,1-1 0,0 1 0,0-1 0,0 0 0,0 0 0,0-1 0,-8-5 0,11 6-138,-1 0 0,1-1 0,-1 1 0,1-1 0,0 0 0,0 0 0,0 0 0,0 0 0,1 0 0,-1 0 0,1 0 0,0 0 0,0-1 0,0 1 0,0 0 0,0-1 1,1 1-1,0-1 0,-1 1 0,1-1 0,1 1 0,-1-1 0,0 1 0,1 0 0,0-1 0,0 1 0,1-4 0,-2 5-162,1-1 1,0 1-1,-1-1 0,1 1 1,0-1-1,0 1 0,1 0 1,-1 0-1,0 0 0,1 0 1,-1 0-1,1 0 0,0 0 1,0 0-1,0 0 0,0 1 1,0-1-1,0 1 0,0-1 1,0 1-1,1 0 0,-1 0 1,0 0-1,1 0 0,-1 0 1,1 1-1,-1-1 0,1 1 1,-1 0-1,1-1 1,-1 1-1,1 0 0,-1 0 1,1 1-1,-1-1 0,1 1 1,-1-1-1,1 1 0,-1 0 1,3 1-1,21 15-2070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3 184 12283,'26'26'1774,"8"7"-204,-26-29 269,-11-16 1635,-7-9-2468,-12-45 0,15 43-854,-18-42 0,24 64-146,1 1 0,0-1 0,-1 1 0,1-1 0,0 1 0,-1-1 1,1 1-1,0-1 0,0 1 0,0-1 0,-1 1 0,1-1 0,0 1 0,0-1 1,0 1-1,0-1 0,0 0 0,0 1 0,0-1 0,0 1 0,0-1 0,1 1 1,-1-1-1,0 0 0,0 1 0,0-1 0,1 1 0,-1-1 0,0 0 0,24-7 136,6-1-91,-5 2-23,0 0 1,34-4-1,-58 11-27,0 0 1,0-1-1,0 1 1,0 0-1,0 0 0,0 0 1,0 0-1,0 0 1,0 0-1,0 0 0,0 0 1,0 1-1,0-1 0,0 0 1,0 1-1,0-1 1,0 0-1,0 1 0,0-1 1,0 1-1,-1 0 1,1-1-1,0 1 0,0 0 1,-1-1-1,1 1 0,1 1 1,-2-1 9,0 1 0,0-1-1,0 1 1,0-1 0,0 1 0,0-1 0,0 0 0,0 1-1,-1-1 1,1 1 0,0-1 0,-1 0 0,0 1-1,1-1 1,-1 0 0,-1 2 0,-4 9 34,-2-2 0,0 1 0,-9 9 0,16-19-53,-52 66-108,53-66 97,0-1 1,-1 0 0,1 0-1,0 0 1,0 1 0,0-1-1,0 0 1,0 0 0,0 0-1,0 1 1,0-1 0,0 0-1,0 0 1,0 0 0,0 0-1,0 1 1,0-1 0,0 0-1,0 0 1,0 0 0,0 1-1,1-1 1,-1 0 0,0 0-1,0 0 1,0 0 0,0 1-1,0-1 1,0 0 0,0 0-1,1 0 1,-1 0 0,0 0-1,0 1 1,0-1 0,0 0-1,1 0 1,-1 0 0,0 0-1,0 0 1,0 0 0,1 0-1,-1 0 1,0 0 0,0 0-1,0 0 1,1 0 0,-1 0-1,0 0 1,0 0 0,0 0-1,0 0 1,1 0 0,-1 0-1,0 0 1,0 0 0,0 0-1,1 0 1,22-1-752,-5-1 708,40 3-237,-56-1 287,0 0-1,1 0 1,-1 0 0,0 0-1,0 0 1,1 1-1,-1-1 1,0 1-1,0 0 1,0 0 0,1 0-1,-1 0 1,0 0-1,0 0 1,-1 0-1,4 3 1,-4-3 24,-1 0-1,1 0 1,-1 0-1,1 0 1,-1 0-1,0 0 1,1 0 0,-1 0-1,0 0 1,0 0-1,0 0 1,0 0-1,0 0 1,0 0 0,0 0-1,0 0 1,0 0-1,-1 0 1,1 0-1,0 0 1,-1 0 0,1 0-1,-1 0 1,0 1-1,-2 4 77,-1 0-1,0-1 0,0 0 1,0 0-1,-1 0 0,0 0 1,0-1-1,-7 6 1,5-5-87,1-1-213,0 0 0,0 0 0,-1 0 1,-9 4-1,13-8-1038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87 12419,'25'-77'4583,"-20"68"-1399,-3 14-2026,-3 12-427,-3-8-523,0 0-1,-1 0 0,0 0 0,-1 0 1,-12 14-1,12-16-184,0 1 0,0-1 1,1 1-1,0 1 0,1-1 0,0 1 1,-5 12-1,9-20-25,0-1-1,0 1 1,0-1-1,0 1 0,0-1 1,0 1-1,0-1 1,0 1-1,0-1 1,0 0-1,0 1 1,0-1-1,0 1 1,0-1-1,1 1 1,-1-1-1,0 1 1,0-1-1,1 0 1,-1 1-1,0-1 1,1 1-1,-1-1 1,0 0-1,1 1 1,-1-1-1,0 0 1,1 0-1,-1 1 1,1-1-1,-1 0 1,0 0-1,1 1 1,-1-1-1,1 0 1,-1 0-1,1 0 1,-1 0-1,1 0 1,-1 0-1,1 0 1,-1 0-1,1 0 1,-1 0-1,1 0 1,-1 0-1,0 0 1,1 0-1,35-5-277,-19 2 190,15 2-102,-25 1 154,1 0 0,0 0 0,0-1 0,-1 1 0,1-2 0,0 1 0,-1-1 0,1 0 0,-1-1 0,0 0 0,0 0 0,11-7 0,-16 9 41,0 0 0,0 0 0,0 1 0,0-1 0,0 0 0,1 1 0,-1-1 0,0 1 0,0 0 0,0 0 0,1 0 0,-1 0 0,0 0 1,0 0-1,0 1 0,1-1 0,-1 1 0,0-1 0,0 1 0,2 1 0,31 4-719,-30-5 465,1-1 1,-1 0 0,0 0-1,0-1 1,0 1-1,0-1 1,0 0-1,0 0 1,0-1-1,-1 0 1,1 0-1,0 0 1,-1 0-1,1-1 1,-1 1-1,6-6 1,4-5-2635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14307,'6'-2'5489,"11"-3"-3936,10 4-401,2-4-224,2 1-344,0 3-584,-2-4-344,-7 5-880,-5 0-561,-10 5-2279</inkml:trace>
  <inkml:trace contextRef="#ctx0" brushRef="#br0" timeOffset="1">139 68 11330,'-57'89'4505,"78"-89"-2576,7 2-1953,3-4-464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7.1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64 13307,'-20'-46'4881,"54"36"-4065,10 9-640,0-1-400,-15-3-1752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7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1 158 11002,'44'42'3760,"-44"-41"-3691,0-1 0,1 0-1,-1 0 1,0 1 0,0-1 0,0 0 0,0 0 0,1 0-1,-1 1 1,0-1 0,0 0 0,1 0 0,-1 0 0,0 0-1,0 0 1,1 0 0,-1 1 0,0-1 0,1 0 0,-1 0 0,0 0-1,0 0 1,1 0 0,-1 0 0,0 0 0,1 0 0,-1 0-1,0 0 1,0 0 0,1-1 0,-1 1 0,0 0 0,1 0 0,-1 0-1,0 0 1,0 0 0,1 0 0,-1-1 0,0 1 0,0 0-1,0 0 1,1 0 0,-1-1 0,0 1 0,1 0 0,4-14 376,-4 10-26,7-18 451,-2 0-1,8-42 0,-9 37-181,5 46-113,-4-10-553,27 36-113,-32-43 69,1 0-1,0 0 1,0 0-1,0 0 1,0 0-1,0-1 1,0 1-1,0 0 0,0-1 1,1 0-1,-1 0 1,1 1-1,-1-2 1,1 1-1,-1 0 1,4 0-1,-4-1 7,0 0 0,0 0 0,-1 0 0,1-1 0,0 1 0,-1 0 0,1-1-1,0 0 1,-1 1 0,1-1 0,0 0 0,-1 0 0,1 0 0,-1 0 0,0 0 0,1 0 0,-1 0 0,2-2 0,2-3-1,-1-1 0,1 0 1,-1 0-1,0 0 0,-1 0 0,0 0 0,4-13 1,5-7 73,-12 27-60,0 0-1,0 1 1,0-1-1,0 0 1,0 1 0,0-1-1,0 0 1,0 1-1,0-1 1,0 0-1,0 1 1,0-1 0,1 0-1,-1 0 1,0 1-1,0-1 1,0 0 0,1 0-1,-1 1 1,0-1-1,0 0 1,1 0-1,-1 0 1,0 1 0,0-1-1,1 0 1,-1 0-1,0 0 1,1 0 0,-1 0-1,0 0 1,1 1-1,-1-1 1,0 0-1,1 0 1,-1 0 0,0 0-1,1 0 1,-1 0-1,0 0 1,0-1 0,1 1-1,-1 0 1,0 0-1,1 0 1,-1 0-1,0 0 1,1 0 0,-1 0-1,0-1 1,0 1-1,1 0 1,-1 0 0,0 0-1,0-1 1,1 1-1,-1 0 1,0 0-1,0-1 1,0 1 0,1 0-1,-1-1 1,0 1-1,3 11-73,26 90-1090,-12-77 955,-17-23 228,1-1 0,-1 0-1,0 1 1,0-1 0,1 1-1,-1-1 1,0 1 0,1-1 0,-1 0-1,0 1 1,1-1 0,-1 0-1,0 1 1,1-1 0,-1 0 0,1 0-1,-1 1 1,1-1 0,-1 0-1,1 0 1,-1 0 0,1 0 0,-1 1-1,0-1 1,1 0 0,-1 0-1,1 0 1,-1 0 0,1 0 0,-1 0-1,1 0 1,-1-1 0,1 1-1,-1 0 1,1 0 0,-1 0 0,1 0-1,-1-1 1,1 1 0,-1 0-1,1 0 1,-1-1 0,0 1 0,1 0-1,-1-1 1,0 1 0,1 0-1,-1-1 1,0 1 0,1 0 0,-1-1-1,0 1 1,0-1 0,1 1-1,-1-1 1,36-73 1282,-32 63-1143,0 1-1,1-1 1,0 1 0,1 0 0,0 1 0,1-1 0,0 1 0,12-12-1,-18 21-123,-1 0 1,1 0-1,-1-1 0,0 1 0,1 0 0,-1 0 0,1 0 0,-1 0 0,1 0 0,-1 0 0,1 0 0,-1 1 0,1-1 0,-1 0 1,1 0-1,-1 0 0,1 0 0,-1 1 0,0-1 0,1 0 0,-1 0 0,1 1 0,-1-1 0,0 0 0,1 0 0,-1 1 0,0-1 0,1 1 1,-1-1-1,0 0 0,0 1 0,1-1 0,-1 1 0,11 18 171,-8-14-104,44 80-1704,-30-57-482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6:3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13155,'-54'2'5233,"77"3"-3321,-4-5-1424,3 1-1328,8 1-640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5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1352 11258,'-2'1'7494,"9"3"-6055,17 6-1706,-13-7 373,-7-2-65,0 1 1,1-1-1,-1 0 1,1 0 0,-1 0-1,1-1 1,-1 0 0,1 1-1,0-2 1,-1 1 0,1 0-1,-1-1 1,5-1-1,15-4 349,0 2 0,45-2-1,22-3-131,-44 3-183,-37 6-25,0-1 0,0 0 0,-1-1 0,1 0 0,-1 0 0,1-1 0,11-5 0,18-14 205,50-38 0,-63 44-219,-22 14-26,0 0 0,0 0 1,-1-1-1,1 1 0,0-1 1,-1 0-1,0 0 0,1 0 1,-1-1-1,-1 1 0,5-7 1,-3 4 7,0 0 0,1 1 0,0-1 0,9-8-1,-9 10 19,0-1 0,0 0 0,-1 0-1,1 0 1,3-7 0,42-55-7,-41 52-28,-5 7 1,-1 1 1,2 0-1,-1 0 0,1 1 1,0-1-1,1 1 0,0 0 1,-1 0-1,2 1 0,7-6 1,-11 9 6,1-1 1,-1 1 0,0-1 0,-1 1 0,1-1 0,0 0-1,-1 0 1,1 0 0,-1-1 0,0 1 0,2-5-1,20-45 90,-17 35-63,34-91 238,-38 97-212,-1-1-1,0 0 1,-1 0-1,-2-24 1,2-9-63,0 25 13,1-21-3,3 0 1,12-59 0,-13 88-13,0 0 0,0 0 0,2 1-1,-1-1 1,2 1 0,-1 1 0,2-1 0,-1 1 0,2 0 0,-1 0 0,18-15 0,9-11-3,-29 29 12,0 1 0,0 1 0,1-1 0,0 1 0,0 0 0,1 0 0,-1 1 0,11-5 0,221-102 802,-196 95-574,-39 15-57,0 1 0,1 0 0,-1 0 0,1 1 0,-1-1 0,1 1 1,-1 0-1,1 0 0,7 2 0,5-1-172,-7 0-3,31 3 5,-39-3-11,1-1 1,0 0-1,-1 0 0,1-1 0,0 1 1,-1-1-1,1 1 0,0-1 0,-1 0 0,1 0 1,-1 0-1,4-2 0,-3-1-1948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9:5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57 141 10506,'-12'-2'413,"-33"-3"2973,88 3-2,-11 3-2999,0-2 1,-1-1-1,1-2 0,0-1 0,36-10 0,-55 10-248,-1 1 0,1 0 0,0 1 0,0 1 0,0 0-1,0 1 1,23 0 0,6 2 79,72-8 0,-82 3-42,-1 1-1,1 2 0,0 2 1,54 6-1,-49 0-78,0-2-1,1-2 1,-1-1 0,65-5 0,16-1 204,-20 2-172,-8 2 85,-57 2-115,40-4 0,228-22 151,-158 24-41,-97 2-178,89-8 0,-18-6 41,194 6-1,-153-4 81,-25 0-148,-39 7-15,-26 0 20,97 9 0,-112-3-8,1-3-1,99-11 0,-107 5 11,1 3 0,-1 1-1,1 2 1,59 9 0,-22 2-7,1-4-1,136-5 1,-114 1 67,-70-1-93,1-1-1,45-6 0,-65 4 24,-1 0 0,1 1-1,32 4 1,-18 0 29,5-3-30,72-7-1,-8 0 68,-43 0-64,-47 3 1,0 2-1,-1-1 1,1 2 0,19 0 0,-19 0 1,-1 0 0,0 0 0,1-1 0,11-3 0,-13 2 5,0 1 1,0 0 0,0 0-1,0 1 1,0 0-1,8 1 1,15 6 62,-16-4 40,1 0 1,30 2-1,-33-3-2060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9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19 883 9066,'-17'13'2442,"17"-12"-2400,-1-1 0,1 0 0,0 0 0,0 0 0,0 1 0,0-1 0,0 0 0,0 0 0,0 0 0,0 1-1,0-1 1,0 0 0,0 0 0,0 0 0,0 1 0,0-1 0,0 0 0,0 0 0,0 0 0,0 1 0,0-1 0,0 0 0,1 0 0,-1 0 0,0 1 0,0-1 0,0 0 0,0 0 0,0 0 0,0 0 0,1 1 0,-1-1 0,0 0 0,0 0 0,0 0 0,1 0-1,-1 0 1,0 0 0,0 0 0,0 1 0,1-1 0,-1 0 0,0 0 0,0 0 0,44 4 2535,-15-2-1522,41 12 977,-57-10-1732,0 0 0,0-1-1,0-1 1,0 0-1,23-1 1,-20-3-163,0 0 1,-1-1-1,1-1 0,0-1 1,-1 0-1,21-10 0,-8 1-60,-1-2-1,34-24 1,-27 12 23,-2-1 0,50-57 0,-55 52 52,33-55-1,8-9 369,92-99-150,-136 170-380,1 2 1,1 0-1,1 2 0,1 1 0,1 1 0,1 2 0,1 0 0,1 3 0,0 0 0,1 2 0,0 2 0,1 0 1,53-9-1,-71 21-422,-15 0 380,-1 0 0,1 0-1,-1 0 1,0 0-1,1 0 1,-1 0 0,0 0-1,1 0 1,-1 1 0,0-1-1,1 0 1,-1 0 0,0 0-1,1 1 1,-1-1 0,0 0-1,1 0 1,-1 1 0,0-1-1,0 0 1,1 0-1,-1 1 1,0-1 0,0 0-1,0 1 1,0-1 0,1 1-1,-1-1 1,0 0 0,0 1-1,0-1 1,0 0 0,0 1-1,0-1 1,0 1 0,0-1-1,-1 10-298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9:5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11522,'-17'10'3122,"16"-10"-3083,1 1-1,0-1 0,0 0 1,0 0-1,0 0 1,0 0-1,0 1 0,0-1 1,0 0-1,0 0 1,0 0-1,0 0 0,0 1 1,0-1-1,0 0 1,0 0-1,0 0 0,0 0 1,0 0-1,0 1 1,0-1-1,1 0 0,-1 0 1,0 0-1,0 0 1,0 0-1,0 1 0,0-1 1,0 0-1,0 0 1,0 0-1,1 0 0,-1 0 1,0 0-1,0 0 1,0 1-1,0-1 0,0 0 1,1 0-1,-1 0 1,0 0-1,0 0 0,0 0 1,0 0-1,1 0 1,-1 0-1,0 0 0,0 0 1,1 0-1,40 3 1717,-19-2-1138,10 1-47,-1 2-1,-1 1 1,1 1 0,-1 2-1,0 1 1,-1 1-1,39 19 1,-8 4-75,-2 3 0,-1 2 0,-2 3 0,88 84 0,-127-109-355,-1 0 1,-1 1-1,-1 1 0,0 0 0,-1 1 1,18 38-1,-20-36-28,1 0 0,1-1 1,1-1-1,0 0 0,2-1 0,0-1 0,1 0 1,0-1-1,2 0 0,0-2 0,32 21 1,32 26 654,-81-60-763,0 0 1,0 0-1,1 0 1,-1-1-1,0 1 1,1 0-1,-1-1 1,1 1 0,-1-1-1,0 1 1,1-1-1,-1 0 1,1 1-1,-1-1 1,1 0-1,-1 0 1,1 0 0,-1 0-1,1 0 1,-1-1-1,1 1 1,-1 0-1,1-1 1,1 0 0,20-3-1961,-16 5 67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0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23 423 14019,'-2'-3'5817,"-1"-17"-3296,3-14-737,-3-29-784,-1-4-351,1-11-625,-2 10-249,5 24-663,-3 11-544,6 20-1001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1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90 13979,'-2'-1'238,"1"-1"-1,0 0 1,0 0-1,0 0 1,0 0-1,0 0 1,1 0-1,-1-1 1,1 1-1,-1 0 1,1 0 0,0 0-1,-1-1 1,1 1-1,1 0 1,-1 0-1,0 0 1,0-1-1,1 1 1,-1 0-1,1 0 1,1-3 0,1 2-28,1 0 1,-1 0-1,1 1 1,0-1 0,0 1-1,0 0 1,0 0 0,1 0-1,-1 0 1,0 1-1,7-1 1,-4-1-30,1 1 1,0 0-1,0 0 0,0 1 0,0 0 1,1 1-1,-1 0 0,16 2 0,-22-2-168,1 1 0,-1-1-1,1 1 1,-1 0-1,0 0 1,0 0-1,1 0 1,-1 0 0,0 0-1,0 1 1,0-1-1,0 1 1,0-1 0,-1 1-1,1 0 1,0 0-1,-1 0 1,1 0-1,-1 0 1,0 0 0,0 0-1,1 0 1,-1 0-1,-1 1 1,1-1-1,0 0 1,-1 1 0,1-1-1,-1 1 1,0-1-1,1 1 1,-1-1 0,-1 3-1,0 7 2,0 0 0,-1 0-1,-1-1 1,0 1 0,0-1 0,-1 0-1,-1 0 1,0 0 0,0-1 0,-14 20 0,12-20 50,0 0 0,-1 0 0,0-1 1,0 0-1,-1-1 0,0 1 1,-1-2-1,0 1 0,0-2 1,-20 11-1,26-15 15,1-1 30,-1 1 0,0 0 1,0-1-1,0 0 0,1 0 1,-1 0-1,0-1 1,0 1-1,-5-1 0,9 0-100,0 0 0,0 0 0,0 0 0,0 0 0,0 0 0,0-1 0,0 1-1,0 0 1,0 0 0,0 0 0,0 0 0,1 0 0,-1 0 0,0 0 0,0 0 0,0 0-1,0 0 1,0-1 0,0 1 0,0 0 0,0 0 0,0 0 0,0 0 0,0 0 0,0 0 0,0 0-1,0 0 1,0 0 0,0-1 0,0 1 0,-1 0 0,1 0 0,0 0 0,0 0 0,0 0 0,0 0-1,0 0 1,0 0 0,0 0 0,0 0 0,0 0 0,0-1 0,0 1 0,0 0 0,0 0 0,0 0-1,-1 0 1,1 0 0,0 0 0,0 0 0,0 0 0,0 0 0,0 0 0,0 0 0,0 0 0,0 0-1,0 0 1,-1 0 0,1 0 0,0 0 0,0 0 0,0 0 0,0 0 0,0 0 0,0 0 0,0 0-1,0 0 1,0 0 0,-1 0 0,12-7 209,18-5-167,-18 9-136,0 1-1,0 0 1,0 1-1,0 0 0,1 1 1,-1 0-1,14 2 1,-18-1-50,0 1 0,0 0 0,0 0 1,-1 0-1,1 1 0,-1 0 0,1 0 1,-1 0-1,0 1 0,0 0 0,-1 0 1,10 9-1,-5-2-122,16 15-79,-25-25 338,-1 0 1,1-1 0,0 1 0,0-1-1,0 1 1,0-1 0,0 1 0,1-1-1,-1 0 1,0 1 0,0-1 0,0 0-1,0 0 1,0 0 0,0 0 0,0 0-1,1 0 1,-1 0 0,0 0 0,0 0-1,0-1 1,0 1 0,0 0 0,0-1 0,0 1-1,0-1 1,1 0 0,8-5 105,-1-2 0,0 1 0,-1-1 0,0 0 0,0-1 0,0 0 0,-1 0 0,8-15 0,3-8 419,17-47-1,-21 45 41,23-38-1,-17 43-89,-20 29-463,0 0-1,1-1 1,-1 1-1,0 0 1,0 0-1,0-1 1,0 1-1,1 0 1,-1 0-1,0-1 1,0 1-1,0 0 1,1 0-1,-1 0 1,0 0-1,0-1 1,1 1-1,-1 0 1,0 0-1,1 0 1,-1 0-1,0 0 1,0 0-1,1 0 1,-1 0-1,0 0 1,1 0-1,-1 0 1,0 0-1,1 0 1,-1 0-1,0 0 1,0 0-1,1 0 1,-1 0-1,0 0 1,1 0-1,3 10 170,-3-7-119,17 71 221,-14-54-573,0 0 0,2 0 1,0-1-1,1 1 0,1-2 0,0 1 0,18 27 1,14 5-1814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1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 14843,'3'-2'6201,"14"-3"-3184,0-11-1881,22 1-776,12 6-127,6 9-986,16 3-679,-10 8-3625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1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79 13627,'2'-10'754,"1"-1"110,-1 0 0,-1 1-1,1-14 1,-2 23-805,0 1 1,0-1-1,0 1 0,0-1 1,0 1-1,0-1 0,0 1 1,-1-1-1,1 1 0,0-1 0,0 1 1,0 0-1,0-1 0,-1 1 1,1-1-1,0 1 0,0-1 1,-1 1-1,1 0 0,0-1 0,-1 1 1,1-1-1,0 1 0,-1 0 1,1 0-1,-1-1 0,1 1 1,-1-1-1,-1 2 48,1-1 0,0 0 0,0 1 0,-1-1 0,1 0 0,0 1 1,0-1-1,-1 1 0,1 0 0,0-1 0,0 1 0,0 0 0,0 0 0,0 0 0,0 0 0,-1 1 1,-10 12 504,1 1 0,1 0 1,0 0-1,1 1 0,-14 33 1,21-45-577,0-1 0,0 1 0,1-1 0,0 1 0,0 0 1,0 0-1,0-1 0,0 1 0,1 0 0,-1 0 0,1 0 0,0 0 1,1 0-1,-1 0 0,1-1 0,-1 1 0,1 0 0,0 0 0,1-1 1,-1 1-1,1 0 0,-1-1 0,1 1 0,0-1 0,0 0 0,4 4 1,-2-3-40,0-1-1,1 1 1,-1-1 0,1 0 0,0-1 0,0 1 0,0-1 0,0 0 0,0-1 0,1 1 0,-1-1 0,0 0 0,1 0 0,-1 0 0,1-1-1,-1 0 1,1 0 0,6-1 0,2-1-28,-1 1 0,1-2-1,-1 0 1,0-1 0,0 0 0,0-1-1,0 0 1,-1-1 0,23-15-1,-29 17 31,0 0 0,0-1 0,-1 1 1,0-1-1,0-1 0,0 1 0,-1-1 0,0 0 0,0 0 0,0 0 0,-1 0 0,0-1 0,0 1 0,0-1 0,-1 0 0,0 0 0,0 0 0,-1 0 0,0 0 0,0-12 0,-1 19 17,0 0 1,0 1-1,0-1 0,0 0 1,0 0-1,0 0 1,0 0-1,-1 0 1,1 0-1,0 0 0,0 0 1,0 0-1,0 0 1,0 0-1,0 0 0,0 0 1,0 0-1,0 0 1,-1 0-1,1 0 1,0 0-1,0 0 0,0 0 1,0 0-1,0 0 1,0 0-1,0 0 0,0 0 1,0 0-1,-1 0 1,1 0-1,0 0 1,0 0-1,0 0 0,0 0 1,0 0-1,0 0 1,-7 20 345,-6 32-121,12-45-312,0 0 0,0 0 0,1 0 0,0 0 0,1 0 0,0 0 0,0 0 0,0 0 0,1 0 0,0 0 0,0-1 0,0 1 0,1-1 0,0 1 0,1-1 0,-1 0 0,1 0 0,0-1 0,1 1 0,-1-1 0,1 0 0,0 0 0,1 0 0,-1-1 0,1 0 0,0 0 0,0 0 1,0-1-1,0 1 0,1-2 0,-1 1 0,1-1 0,0 0 0,-1 0 0,1-1 0,0 0 0,0 0 0,0 0 0,0-1 0,0 0 0,0-1 0,0 1 0,0-2 0,0 1 0,11-4 0,-13 3-274,-1 0-1,1 0 1,-1 0-1,0-1 1,0 0 0,0 0-1,0 0 1,0 0-1,0-1 1,-1 1 0,6-8-1,4-19-4631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7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 67 13131,'-83'-52'5529,"83"47"-2872,17 5-889,-3-5-616,1 0-304,17 10-536,3 0-256,-3 3-944,2 0-744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2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0 14259,'13'0'5633,"19"4"-3808,10-3-321,10 2-568,2 6-328,-12-6-752,-8 5-488,-16 2-1112,-10-1-713</inkml:trace>
  <inkml:trace contextRef="#ctx0" brushRef="#br0" timeOffset="1">0 236 13715,'17'2'5889,"1"-1"-3152,21-1-1641,9 0-232,3-1-1112,7-3-848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2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316 1 13867,'-20'7'2337,"-73"28"3884,70-25-5200,-43 25 0,57-30-943,1 0 1,0 1-1,0 0 1,0 0-1,1 1 0,0 0 1,1 0-1,-1 1 1,1 0-1,1 0 1,-1 0-1,2 1 1,-1 0-1,1 0 1,0 0-1,1 0 0,-4 15 1,7-22-83,-1 1 0,1-1 0,0 0 1,-1 1-1,1-1 0,1 0 0,-1 1 0,0-1 1,0 0-1,1 1 0,-1-1 0,1 0 0,0 1 1,0-1-1,0 0 0,0 0 0,0 0 0,0 0 0,0 0 1,3 2-1,-1-1-34,0-1 0,0 1 0,0-1 0,0 0 0,0 0 0,1 0 0,-1-1 0,1 1 0,-1-1 0,1 0 0,5 1 0,10 1-217,-1-1-1,0-1 1,1-1 0,20-2-1,-31 1 144,24-2-398,-1-1 0,1-2 0,-1-1 0,-1-1 0,0-2 0,30-14 0,-55 21 543,1 0-1,0 1 0,-1-1 0,1 1 1,0 1-1,0-1 0,1 1 1,-1 0-1,0 0 0,0 1 0,1 0 1,-1 0-1,0 0 0,8 2 0,-13-2 3,-1 0 0,1 1 0,-1-1 0,1 0-1,0 1 1,-1-1 0,1 1 0,-1-1-1,1 1 1,-1-1 0,0 1 0,1-1-1,-1 1 1,1-1 0,-1 1 0,0-1-1,1 1 1,-1 0 0,0-1 0,0 1-1,0 0 1,1-1 0,-1 1 0,0 0 0,0-1-1,0 1 1,0 0 0,0-1 0,0 1-1,0 0 1,0-1 0,-1 1 0,1 0-1,0-1 1,0 1 0,0 0 0,-1-1-1,1 1 1,0-1 0,-1 1 0,1 0-1,-1-1 1,1 1 0,0-1 0,-1 1 0,1-1-1,-2 1 1,-23 27 906,22-24-828,-1-2-1,0 1 0,0 0 0,0-1 0,0 1 0,0-1 0,0 0 1,0 0-1,-1-1 0,1 0 0,-1 1 0,1-1 0,-1-1 1,1 1-1,-1-1 0,0 1 0,1-2 0,-1 1 0,-6-1 1,6-1-43,0 1 0,1-1 1,-1 0-1,1 0 1,0 0-1,0-1 0,0 0 1,0 0-1,0 0 1,0 0-1,1 0 0,0-1 1,0 0-1,0 1 1,0-1-1,0 0 0,1-1 1,-5-8-1,5 9-57,0-1-1,0 0 1,0 0-1,1 1 1,0-1 0,0-1-1,0 1 1,0 0-1,1 0 1,0 0 0,0 0-1,0 0 1,1 0-1,0 0 1,0-1 0,2-6-1,-1 8-74,-1 1-1,1 0 1,0 0-1,0 0 0,0 0 1,0 0-1,1 1 1,-1-1-1,1 1 1,-1-1-1,1 1 1,0 0-1,0 0 1,0 0-1,0 0 0,0 1 1,1-1-1,-1 1 1,0 0-1,1 0 1,-1 0-1,1 0 1,-1 1-1,8-1 0,20 4-1798,-3 9-526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3.4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1 168 12939,'12'12'936,"-9"-9"-508,-1 0-1,1-1 1,0 1 0,0 0-1,1-1 1,-1 0-1,0 0 1,6 3 0,-9-5-377,1 0 1,-1 0-1,0 0 0,1 0 1,-1 0-1,0-1 1,1 1-1,-1 0 1,0 0-1,0 0 1,1 0-1,-1-1 1,0 1-1,0 0 0,1 0 1,-1 0-1,0-1 1,0 1-1,0 0 1,1 0-1,-1-1 1,0 1-1,0 0 1,0 0-1,0-1 0,0 1 1,0 0-1,0-1 1,0 1-1,1 0 1,-1-1-1,0 1 1,0 0-1,0-1 1,0 1-1,0 0 0,-1-1 1,-3-31 1764,-24-99 3635,18 113-4103,4 7-286,6 10-1050,0 1-1,0 0 0,0 0 1,0-1-1,1 1 0,-1 0 1,0 0-1,0 0 1,1 0-1,-1-1 0,0 1 1,0 0-1,1 0 0,-1 0 1,0 0-1,0 0 0,1 0 1,-1 0-1,0 0 0,0 0 1,1-1-1,-1 1 0,0 0 1,1 1-1,-1-1 0,0 0 1,0 0-1,1 0 1,-1 0-1,0 0 0,0 0 1,1 0-1,-1 0 0,0 0 1,1 0-1,-1 1 0,0-1 1,0 0-1,0 0 0,1 0 1,-1 1-1,18 6-95,-1 0-1,0 1 1,29 19 0,-38-21-25,0 0 0,-1 0 0,1 1 1,-1 0-1,0 0 0,-1 1 0,9 12 1,-13-17 81,0 0 0,0 0 1,-1 0-1,1 0 1,-1 0-1,0 0 0,1 0 1,-1 0-1,-1 0 1,1 1-1,0-1 0,-1 0 1,0 1-1,0-1 1,0 1-1,0-1 0,0 0 1,-1 1-1,1-1 1,-1 0-1,0 0 0,0 1 1,-2 4-1,-3-1 62,0-1 0,0 1 0,0-1 0,0 0 0,-1-1 0,0 1 0,-1-2-1,1 1 1,-1-1 0,0 0 0,0 0 0,0-1 0,0 0 0,-1 0 0,1-1-1,-1 0 1,1-1 0,-11 1 0,18-2-46,-1 0 0,1 0 0,0 0 0,0 0 0,-1 0 0,1 0 0,0 0 0,-1 0 0,1-1 0,0 1 0,0 0 0,-1-1 0,1 1 0,0-1-1,0 1 1,0-1 0,0 0 0,0 0 0,0 1 0,0-1 0,0 0 0,0 0 0,0 0 0,0 0 0,0 0 0,1 0 0,-1 0 0,0-2 0,0 2-59,1 0 0,0 0 0,0-1 0,1 1 0,-1 0 0,0 0 0,0-1 0,0 1 1,1 0-1,-1 0 0,1 0 0,-1 0 0,1-1 0,-1 1 0,1 0 0,0 0 0,0 0 0,-1 0 0,1 0 0,0 0 1,0 1-1,0-1 0,0 0 0,0 0 0,0 1 0,0-1 0,0 0 0,0 1 0,2-1 0,34-15-2325,7 4-942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4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46 199 14051,'-45'63'6497,"45"-89"-2608,1-18-2040,-1-8-369,2 3-800,-1 4-400,3 21-1040,-3 4-608,4 18-1617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5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12 249 13947,'44'52'5833,"-39"-70"-3368,-1-10-1393,-4-8-232,2-6-624,-2-3-376,-5 6-704,-6 3-448,-12 3-753,-5 9 121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5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1 9002,'-105'22'4689,"129"-13"-248,15-1-2393,24-12-655,15 3-249,-3-7-824,-5 3-280,-16 5-920,-17 0-585</inkml:trace>
  <inkml:trace contextRef="#ctx0" brushRef="#br0" timeOffset="1">503 233 18196,'-10'-8'7201,"0"-12"-5264,1-9-393,9-8-776,4-1-568,5 12-1152,0 12-680,6 14 168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6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150 106 10946,'110'11'4905,"-110"7"-2256,-13 5-729,-9-2-55,-14-8-305,-5 3-200,2-16-287,-2 0-145,11-14-288,4-17-176,14-10-352,12-1-136,16 5-520,10 7-408,9 17-977,4 13-543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6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0 150 12507,'39'63'4307,"-39"-62"-4261,0-1-1,0 0 1,1 1-1,-1-1 1,0 0-1,0 0 1,0 1-1,1-1 1,-1 0-1,0 1 1,0-1-1,1 0 0,-1 0 1,0 0-1,1 1 1,-1-1-1,0 0 1,1 0-1,-1 0 1,0 0-1,1 0 1,-1 1-1,0-1 1,1 0-1,-1 0 1,0 0-1,1 0 1,-1 0-1,1 0 1,-1 0-1,0 0 1,1 0-1,-1-1 0,0 1 1,1 0-1,-1 0 1,0 0-1,1 0 1,-1 0-1,0-1 1,1 1-1,-1 0 1,0 0-1,0 0 1,1-1-1,-1 1 1,9-17 1003,-8 13-731,4-12 357,0-1 1,-2 1-1,0-1 1,-1 0-1,0 0 0,-2-32 1,0 48-661,0 1 1,0 0 0,-1 0 0,1-1 0,0 1 0,0 0-1,0-1 1,0 1 0,0 0 0,0 0 0,0-1-1,0 1 1,0 0 0,0 0 0,0-1 0,0 1-1,0 0 1,0-1 0,0 1 0,0 0 0,0 0-1,1-1 1,-1 1 0,0 0 0,0 0 0,0-1-1,0 1 1,0 0 0,1 0 0,-1-1 0,0 1-1,0 0 1,0 0 0,1 0 0,-1 0 0,0-1-1,0 1 1,1 0 0,-1 0 0,0 0 0,0 0-1,1 0 1,-1 0 0,0 0 0,1 0 0,-1 0-1,0 0 1,0 0 0,1 0 0,-1 0 0,0 0 0,1 0-1,-1 0 1,1 0 0,16 16 271,16 30-119,-33-45-156,16 22 16,0-1 0,1-1 0,2-1 0,21 20 0,-40-40-25,0 0-1,0 0 1,0 0-1,1 0 1,-1 1 0,0-1-1,0 0 1,0 0 0,0 0-1,0 0 1,1 0-1,-1 0 1,0 1 0,0-1-1,0 0 1,0 0 0,1 0-1,-1 0 1,0 0-1,0 0 1,0 0 0,1 0-1,-1 0 1,0 0 0,0 0-1,0 0 1,1 0-1,-1 0 1,0 0 0,0 0-1,0 0 1,1 0-1,-1 0 1,0 0 0,0 0-1,0 0 1,0-1 0,1 1-1,-1 0 1,0 0-1,0 0 1,0 0 0,0 0-1,0 0 1,1-1 0,-1 1-1,0 0 1,0 0-1,0 0 1,0 0 0,0-1-1,0 1 1,0 0 0,3-18 389,-7-22 326,3 33-732,0 0 0,1 0-1,-1 0 1,1 0 0,1-1 0,-1 1-1,1 0 1,1 0 0,-1 0 0,1 0-1,0 1 1,1-1 0,0 0 0,0 1-1,0 0 1,1-1 0,0 1 0,0 1-1,0-1 1,1 0 0,0 1-1,6-6 1,6 4-2012,4 5-790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07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32 267 11242,'-32'79'7070,"40"-90"-5749,9-19 8,-11 5-501,0 0 0,3-36 0,-6 37-459,1 1-1,12-43 1,-16 66-357,0 0 0,0-1 0,0 1-1,0 0 1,0 0 0,0-1 0,0 1 0,0 0 0,0-1 0,0 1 0,0 0-1,0 0 1,1-1 0,-1 1 0,0 0 0,0 0 0,0-1 0,0 1-1,1 0 1,-1 0 0,0 0 0,0-1 0,0 1 0,1 0 0,-1 0 0,0 0-1,0 0 1,1-1 0,-1 1 0,0 0 0,1 0 0,-1 0 0,0 0 0,0 0-1,1 0 1,-1 0 0,0 0 0,1 0 0,-1 0 0,0 0 0,0 0 0,1 0-1,-1 0 1,0 0 0,1 0 0,-1 0 0,0 0 0,0 1 0,1-1 0,-1 0-1,0 0 1,0 0 0,1 0 0,-1 0 0,0 1 0,0-1 0,1 0 0,11 19 272,-8-12-177,5 5-79,0 0 0,0-1-1,1 0 1,0 0 0,1-1 0,1 0-1,-1-1 1,1 0 0,1-1 0,0-1-1,0 0 1,0 0 0,1-1 0,21 6-1,-35-13-20,1 1 0,-1 0-1,0 0 1,0 0 0,0 0 0,0-1-1,1 1 1,-1 0 0,0 0 0,0 0-1,0-1 1,0 1 0,0 0 0,0 0-1,0-1 1,0 1 0,0 0 0,1 0-1,-1-1 1,0 1 0,0 0 0,0 0-1,0-1 1,-1 1 0,1 0 0,0 0-1,0-1 1,0 1 0,0 0 0,0 0-1,0-1 1,0 1 0,0 0 0,0 0-1,-1 0 1,1-1 0,0 1 0,0 0-1,0 0 1,0 0 0,-1 0 0,1-1-1,-9-17 561,6 11-340,-3-6-50,0 0-1,1 0 0,1-1 1,0 0-1,1 1 0,1-1 1,0-1-1,0-24 0,2 37-207,0 0 0,1-1-1,-1 1 1,1 0 0,-1 0-1,1 0 1,0 0-1,0 0 1,0 0 0,0 0-1,0 0 1,0 0-1,1 1 1,-1-1 0,1 0-1,-1 1 1,1-1-1,-1 1 1,4-2 0,-1 0-303,1 0 0,-1 1 1,1 0-1,0 0 1,0 0-1,0 1 0,9-2 1,13 0 788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4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13795,'13'2'5313,"27"1"-3537,11-3-375,14 0-137,13-1-384,10-3-560,4 3-112,-6 2-176,-4 3-104,-14 4-488,-16-3-264,-16-2-736,-23 0-289,-22 2-1055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8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43 10770,'0'-6'5014,"4"2"-3835,13-5-1362,-16 8 316,9-3-71,0 0 0,1 1 0,0 0 0,0 0 0,0 1 0,0 0 1,0 1-1,13 1 0,22 4 367,-54-3-391,0-1-1,-1 2 1,1-1 0,-13 4-1,14-2 162,-1-1 0,0-1-1,0 1 1,-12-1 0,21-1-194,17 0 50,0 0-1,0-1 1,19-5 0,-33 6 49,0 0 0,0 0 0,1 0 1,-1 0-1,0 0 0,0 1 0,0 0 0,0 0 1,0 0-1,5 2 0,-4-1-104,0 0 0,0-1 0,0 0 0,0 0-1,9 0 1,-62 31 350,-63 66-361,78-66 12,-54 64-1,76-81-18,11-15 17,0 0 0,0 1-1,0-1 1,0 0 0,-1 0-1,1 0 1,0 0-1,0 1 1,0-1 0,0 0-1,0 0 1,0 0 0,0 1-1,-1-1 1,1 0-1,0 0 1,0 1 0,0-1-1,0 0 1,0 0 0,0 0-1,0 1 1,0-1 0,0 0-1,0 0 1,0 1-1,0-1 1,1 0 0,-1 0-1,0 0 1,0 1 0,0-1-1,0 0 1,0 0 0,0 0-1,0 1 1,1-1-1,-1 0 1,0 0 0,0 0-1,0 0 1,0 1 0,1-1-1,-1 0 1,0 0-1,0 0 1,0 0 0,1 0-1,-1 0 1,0 0 0,0 0-1,0 0 1,1 0 0,-1 1-1,0-1 1,1 0-1,4-5 42,10-4 40,0 1 0,0 0 0,0 1 1,1 0-1,1 2 0,-1 0 0,1 1 0,19-3 0,-24 6 166,-1 1 0,1 1 1,-1 0-1,1 0 0,-1 1 1,0 0-1,17 7 1,78 34 776,-72-28-1043,-31-14-48,6 3-275,-9-4 282,0 0 1,0 0-1,0 0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4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12459,'78'49'9718,"108"53"-7402,-173-96-2283,-1 1 0,-1 0 0,1 1 0,-1 0 0,0 0 0,-1 1 0,14 15 0,-22-21-16,0-1-1,0 1 0,0 0 1,0-1-1,-1 1 0,1 0 1,-1 0-1,1 0 0,-1 1 1,0-1-1,0 0 0,-1 0 1,1 1-1,-1-1 0,0 0 1,1 1-1,-1-1 0,-1 0 0,1 1 1,0-1-1,-1 0 0,0 1 1,0-1-1,0 0 0,0 0 1,0 0-1,-1 0 0,1 0 1,-1 0-1,0 0 0,0 0 1,0-1-1,0 1 0,0-1 1,-1 1-1,-3 2 0,-17 14 217,0-1 0,-2 0 0,-46 23 0,36-21 9,-34 26-1,58-38-267,0-1-161,1 0 0,1 1 0,0 0 0,0 1 0,0 0 0,1 0 0,0 1 0,-8 12 0,6 2-1627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4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12291,'10'-3'4945,"9"6"-3089,22-3-272,11-3 57,24 3-273,4-7-320,11 7-512,2 5-192,-25-3-256,-3 6-56,-34-8 33,-10 0-33,-8 3-120,-12-3-169,8 5-463,-8-5-272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5:5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541 1 13051,'-68'50'9859,"2"4"-7407,-61 45-2014,31-37-118,-87 64-145,183-126-178,0 1 0,0-1 0,0 1 0,0-1 1,0 1-1,0-1 0,0 1 0,0-1 0,0 1 0,0-1 0,0 1 0,0-1 1,0 1-1,0-1 0,0 1 0,0-1 0,1 1 0,-1-1 0,0 1 1,0-1-1,1 0 0,-1 1 0,0-1 0,1 1 0,-1-1 0,0 0 0,1 1 1,-1-1-1,0 0 0,1 1 0,-1-1 0,1 0 0,19 17-53,40 18 63,79 35 0,-1-2 69,-109-52-62,59 34 114,-76-43-109,-1 1 1,0 0-1,-1 1 1,0 0-1,10 13 0,-12-15-2290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104 341 11322,'-75'34'4136,"75"-34"-4051,0 1 1,0-1-1,-1 0 0,1 0 0,0 0 1,-1 1-1,1-1 0,0 0 0,-1 0 1,1 0-1,0 0 0,-1 0 1,1 0-1,-1 0 0,1 0 0,0 0 1,-1 1-1,1-2 0,0 1 1,-1 0-1,1 0 0,-1 0 0,1 0 1,0 0-1,-1 0 0,1 0 1,0 0-1,-1 0 0,1-1 0,0 1 1,-1 0-1,1 0 0,0-1 1,0 1-1,-1 0 0,1 0 0,0-1 1,0 1-1,-1 0 0,1 0 0,0-1 1,0 1-1,0 0 0,-1-1 1,1 1-1,0 0 0,0-1 0,0 0 1,2-16 200,-2 13 126,3-36 264,-3 0-1,-1 0 1,-8-52-1,3 44-211,6 46-425,-2-35 373,1 36-380,1 0 0,0 0 0,0 0 0,0 0 0,0 0 0,0 0 0,0 1 0,0-1 0,0 0 0,0 0 0,0 0 0,0 0 1,0 0-1,1 0 0,-1 0 0,0 1 0,1-1 0,-1 0 0,0 0 0,1 0 0,-1 1 0,1-1 0,-1 0 0,1 1 0,0-1 0,1-1 0,-2 3-6,1 1 0,-1-1 0,0 0 0,1 0 0,-1 1 0,0-1 0,0 0 0,0 1 0,0-1 0,0 0 0,0 1 0,-1-1 1,1 0-1,-1 2 0,1 2 17,0 4-48,0 0 0,1 0 1,0-1-1,1 1 0,-1 0 1,2-1-1,-1 1 1,1-1-1,1 1 0,0-1 1,0 0-1,6 8 0,-8-13-10,0 1 0,0-1 0,1 0 0,-1 0 0,1 0 1,0 0-1,0-1 0,0 1 0,0-1 0,0 1 0,0-1 0,1 0 0,-1 0 0,1-1 0,0 1 0,-1-1 0,1 0 0,0 0 0,0 0 0,0 0 0,0-1 0,0 1 0,0-1 0,0 0 0,0 0 0,0-1 0,0 1 0,0-1 0,5-1 0,-3 0-6,-1 0 0,1-1-1,-1 0 1,1 1 0,-1-2-1,0 1 1,0 0 0,0-1-1,-1 0 1,1 0 0,-1-1-1,0 1 1,0-1 0,0 0-1,-1 0 1,0 0 0,0 0-1,4-10 1,-2 0 115,0-1 0,-2 1 0,0-1 0,0 0 0,-1 1-1,-1-18 1,-1 33-82,0 0-1,0 0 0,0 0 1,0 0-1,0-1 0,0 1 1,0 0-1,0 0 1,0 0-1,0 0 0,0 0 1,0 0-1,0 0 0,0-1 1,0 1-1,0 0 0,0 0 1,0 0-1,0 0 0,0 0 1,0 0-1,0 0 0,0-1 1,0 1-1,0 0 0,0 0 1,0 0-1,0 0 1,0 0-1,0 0 0,0 0 1,0 0-1,0 0 0,0 0 1,1-1-1,-1 1 0,0 0 1,0 0-1,0 0 0,0 0 1,0 0-1,0 0 0,0 0 1,0 0-1,1 0 1,-1 0-1,0 0 0,0 0 1,0 0-1,0 0 0,0 0 1,0 0-1,0 0 0,1 0 1,-1 0-1,0 0 0,0 0 1,0 0-1,0 0 0,0 0 1,0 0-1,8 10 340,15 32-377,3 4-477,-21-40 259,1 1 0,-1-1 1,1-1-1,1 1 0,-1-1 1,1 0-1,0 0 0,0-1 1,0 0-1,1 0 0,0-1 0,-1 0 1,1 0-1,0-1 0,0 0 1,1 0-1,-1-1 0,16 1 1,-12-2-78,0 0 1,-1-1-1,1 0 1,0-1 0,-1 0-1,1-1 1,-1 0 0,0-1-1,0 0 1,0-1-1,0 0 1,18-12 0,-22 14 426,0 0 0,0 0 0,1 1 0,-1 0 0,1 0 0,0 1 0,-1 0 0,1 0 0,13 1 0,-8-1 761,-12 1-768,1 0 0,-1 0 0,0 0 0,0 0 0,0 0 0,0 1 0,1-1 0,-1 0 0,0 1 0,0-1 0,0 0 0,0 1 1,0-1-1,0 1 0,0 0 0,0-1 0,0 1 0,0 0 0,0-1 0,0 1 0,0 0 0,0 0 0,-1 0 0,1 0 0,0 0 0,-1 0 0,1 0 1,-1 0-1,1 0 0,-1 0 0,1 0 0,-1 0 0,0 1 0,1-1 0,-1 0 0,0 0 0,0 0 0,0 1 0,0-1 0,0 2 0,-1 3 134,1-1 0,-1 1-1,0 0 1,0-1-1,-1 1 1,1-1 0,-4 7-1,1-4-65,0-1 0,-1 1 0,0-1 0,0 0 0,0 0 0,-1-1 0,0 1 0,0-1 0,-1-1 0,0 1 0,-8 4 0,12-8-89,-1 0 0,1 0-1,-1 0 1,0 0 0,1-1 0,-1 0 0,0 0 0,0 0 0,0 0 0,0 0 0,0-1 0,0 0-1,0 0 1,0 0 0,0 0 0,0-1 0,0 1 0,0-1 0,1 0 0,-1 0 0,0-1 0,0 1-1,1-1 1,-1 0 0,-6-4 0,6 3-45,1 0 0,-1-1-1,1 0 1,0 0 0,0 0-1,0 0 1,1 0 0,-1 0 0,1-1-1,0 1 1,1-1 0,-1 0 0,1 1-1,0-1 1,0 0 0,0 0-1,0 0 1,1 0 0,0 0 0,0 0-1,0 0 1,1 0 0,0 0 0,0 1-1,0-1 1,0 0 0,4-7-1,-4 8-145,1 0 0,-1 0-1,1 0 1,0 0-1,0 0 1,0 0-1,1 1 1,-1-1-1,1 1 1,0 0-1,0 0 1,0 0-1,0 0 1,1 0-1,-1 1 1,1-1-1,-1 1 1,1 0-1,0 0 1,0 1-1,0-1 1,0 1-1,0 0 1,0 0-1,1 0 1,-1 0-1,0 1 1,0-1-1,1 1 1,-1 1-1,0-1 1,6 1 0,28 13-2472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3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73 255 13947,'4'25'2291,"0"-5"240,-6-38-338,-2-18-1152,-1 1 0,-3 0 0,0 0 1,-3 1-1,0 0 0,-20-39 0,65 85 211,132 37-1539,-125-40 161,-1 2 0,0 2-1,49 22 1,-87-34 121,1 1 0,-1-1-1,1 0 1,-1 1 0,1-1 0,-1 1-1,0 0 1,0 0 0,1-1-1,-2 2 1,1-1 0,0 0 0,0 0-1,-1 1 1,1-1 0,-1 0 0,1 1-1,-1 0 1,1 5 0,-1-6 8,-2 1 1,1-1-1,0 1 0,0 0 1,-1-1-1,1 1 1,-1-1-1,0 1 1,0-1-1,0 0 0,0 1 1,0-1-1,0 0 1,-1 1-1,1-1 1,-1 0-1,-2 2 0,-7 7 39,0-1 0,0-1-1,-1 0 1,0 0 0,-1-2-1,-13 8 1,0-2 21,-1 0 1,0-1-1,0-2 0,-1-1 0,0-1 0,-1-2 0,-31 4 1,35-13-489,25 3 362,-1 0 0,1 0 0,0 0 0,0 0 0,-1-1 0,1 1 0,0 0 0,-1 0 0,1 0 0,0-1 0,0 1 0,-1 0 0,1 0 0,0-1 0,0 1 0,0 0 0,0-1 0,-1 1 0,1 0 0,0-1 0,0 1 0,0 0 0,0-1 0,0 1 0,0 0 0,0-1 0,0 1 0,0 0 0,0-1 0,0 1 0,0 0 0,0-1 0,0 0 0,2-1-423,0-1-1,-1 0 1,1 0-1,1 1 1,-1-1-1,0 1 1,0 0-1,1 0 1,0 0-1,5-4 1,29-19-5553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3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10506,'101'-40'10474,"-101"46"-8585,3 12-1025,8 8-208,7 2-296,2 1-48,7-9-168,8 1-72,2-13-104,-3-2-160,0-6-424,-6-6-200,-12-6-576,4-5-305,-12-8-327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39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 11939,'10'0'5329,"4"0"-2049,8 0-1655,5-2-129,7-1-368,7 0-384,-2 0-672,5 3-392,-12 0-920,-6 1-552,-14 4-1185</inkml:trace>
  <inkml:trace contextRef="#ctx0" brushRef="#br0" timeOffset="1">1 152 15107,'8'0'5505,"13"-2"-4440,5 2-481,34-5-400,-1 4-424,15 2-1425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3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68 13731,'-2'-68'4664,"2"68"-4633,0 1 1,0-1-1,0 0 1,0 0-1,0 0 1,0 0-1,0 1 1,0-1-1,0 0 1,-1 0-1,1 0 1,0 0-1,0 1 1,0-1-1,0 0 1,0 0-1,0 0 1,-1 0-1,1 0 1,0 0-1,0 0 1,0 0-1,0 1 1,-1-1-1,1 0 1,0 0-1,0 0 1,0 0-1,-1 0 1,1 0-1,0 0 1,0 0 0,0 0-1,0 0 1,-1 0-1,1 0 1,0 0-1,0 0 1,0 0-1,-1 0 1,1 0-1,0-1 1,0 1-1,0 0 1,0 0-1,-1 0 1,1 0-1,0 0 1,0 0-1,0 0 1,0-1-1,0 1 1,0 0-1,-1 0 1,1 0-1,0 0 1,0 0-1,0-1 1,0 1-1,0 0 1,0 0-1,0 0 1,0-1-1,-12 24 781,7-13-448,-58 95 1142,35-61-1014,17-26-138,-1 0 1,-1-1-1,-25 28 1,38-45-343,-1 0 0,1 1 0,0-1 0,0 1 1,-1-1-1,1 1 0,0-1 0,-1 0 0,1 1 1,0-1-1,-1 0 0,1 1 0,-1-1 0,1 0 0,-1 1 1,1-1-1,-1 0 0,1 0 0,0 0 0,-1 1 1,1-1-1,-1 0 0,1 0 0,-1 0 0,1 0 1,-1 0-1,1 0 0,-1 0 0,0 0 0,1 0 0,-1 0 1,1 0-1,-1 0 0,1-1 0,0 1 0,-1 0 1,1 0-1,-2-1 0,2 0-10,1 0 0,-1 0 0,0 1 0,0-1 0,0 0 0,1 0 0,-1 0 0,0 0 0,1 0 0,-1 1-1,1-1 1,-1 0 0,1 0 0,-1 1 0,1-1 0,0 0 0,-1 1 0,1-1 0,0 1 0,-1-1 0,1 1 0,0-1 0,0 1 0,1-1 0,11-6-250,0 0 0,1 1 1,0 1-1,0 0 0,0 1 1,1 1-1,-1 0 0,1 1 1,0 0-1,0 1 0,-1 1 0,1 0 1,0 1-1,18 4 0,7-1-1281,2-1-197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6:40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39 166 12979,'72'-81'5820,"-65"77"-331,-6 13-3510,-8 20-1989,5-23 571,-7 35-54,6-24-458,-1 1 0,-1-1-1,0 1 1,-1-1 0,-1-1 0,0 1 0,-1-1 0,-11 16 0,17-30-43,0 0 0,0 0 0,0 0 1,0 0-1,0 0 0,-1 0 1,1-1-1,0 1 0,-1-1 0,1 1 1,-1-1-1,0 0 0,-3 1 1,33-23-554,-14 15 90,0 0 0,1 1 0,0 1 0,0 0 0,0 1 1,0 0-1,19 0 0,106 2-2925,-95 3 1745,47-4-1,-54-4 55</inkml:trace>
  <inkml:trace contextRef="#ctx0" brushRef="#br0" timeOffset="1">490 2 12739,'-3'-2'5633,"8"10"-2000,-2 2-921,-9 16-647,15 20-257,-10 6-952,-4 4-408,11 0-368,-9-14-80,6-13-512,2-8-568,3-11-1376,-1 0-585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3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11034,'9'-1'9151,"29"-2"-8157,-3 5-536,145 1 1617,-133-5-1764,0 2 1,66 9-1,-92-7-290,43 1 236,1-3 0,84-10 0,6-1 205,-25 9-265,141 17 0,-190-6-119,0-5 1,142-9 0,-198 5 232,-17-1-3051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8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72 10842,'-31'-65'5017,"52"65"-1488,2-2-2233,9 2-575,1-1-241,6 1-864,3-2-449,-1 0-1087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9 121 13595,'-1'-17'1152,"-5"-40"1303,5 44 2218,6 46-3934,-2-1-1,0 45 1,0 3-754,7-31-595,-10-47 470,1 0 0,-1-1 1,1 1-1,0 0 1,0 0-1,0 0 0,0 0 1,0-1-1,0 1 1,0-1-1,0 1 0,1 0 1,-1-1-1,1 0 0,-1 1 1,1-1-1,0 0 1,-1 0-1,1 0 0,2 1 1,-3-2 29,0 0 0,0 0 0,0 0 0,-1 0 0,1 0 0,0-1 0,0 1 0,0 0 0,-1 0 0,1-1 0,0 1 0,-1 0 0,1-1 0,0 1 0,-1-1 0,1 1 0,0-1 0,-1 1 0,1-1 0,-1 0 0,1 1 0,-1-1 0,1 0 0,-1 1 0,1-2 0,10-21-929,-10 20 900,88-246-958,-80 198 11265,-5 99-10138,12 68 0,11-4-3216,-15-74 877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8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15467,'2'-5'5778,"26"-5"-4122,3 2-392,6 3-160,12 5-335,-14 0-1186,4 4-503,-14-3-1200,-7 1-1033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6 145 8018,'-5'-51'11242,"9"59"-9444,0 5-1518,0-1 1,1 0-1,10 20 0,-14-30-243,0 0-1,0-1 0,0 1 1,0 0-1,0-1 1,0 1-1,0-1 0,0 0 1,1 1-1,-1-1 0,1 0 1,-1 0-1,1 0 0,-1 0 1,1 0-1,-1 0 0,1 0 1,0-1-1,0 1 0,-1-1 1,1 1-1,0-1 1,0 1-1,0-1 0,-1 0 1,1 0-1,0 0 0,0 0 1,0 0-1,0-1 0,-1 1 1,1 0-1,0-1 0,0 1 1,0-1-1,-1 0 1,1 0-1,1 0 0,7-5 136,-1 0-1,0 0 0,-1-1 1,1 0-1,7-9 0,-5 6-64,4-7 42,12-9-41,-26 25-112,0 0 0,0 1 0,-1-1 0,1 1 0,0 0 0,0-1 0,0 1 1,0 0-1,0-1 0,0 1 0,0 0 0,0 0 0,0 0 0,0 0 0,0 0 0,0 0 0,0 0 0,0 0 0,0 0 0,0 1 0,0-1 0,0 0 0,0 1 0,0-1 0,0 1 0,0-1 0,0 1 0,0-1 1,0 1-1,0 0 0,4 4-12,0 0 1,-1 1-1,0-1 1,0 1-1,0 0 1,-1 0-1,0 0 1,5 11-1,8 17-227,-16-32 224,1-1 0,0 1 0,0-1 0,0 0 0,0 1 0,0-1 0,1 0 0,-1 1 0,0-1 0,0 0 0,1 0 0,-1 0 0,1 0 0,-1-1 0,1 1 0,-1 0 0,1 0 0,0-1 0,-1 1 0,1-1 0,0 0 0,0 1 0,-1-1 0,1 0 0,0 0 0,0 0 0,-1 0 0,1 0 0,0-1 0,-1 1 0,3-1 0,-1 0 20,0 0 1,-1 0-1,1-1 1,-1 1-1,1-1 1,-1 1-1,0-1 1,0 0-1,1 0 1,-1 0-1,-1 0 0,1 0 1,0 0-1,0-1 1,-1 1-1,1-1 1,-1 1-1,0-1 1,2-4-1,-1-4 44,0 1 1,0-1-1,-1 0 0,0 0 0,-1 0 0,0 0 1,-1 0-1,-1 0 0,1 0 0,-2 1 1,-6-21-1,8 22-1616,2 2-990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5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10714,'5'1'5750,"5"2"-3980,13 4-1952,16 1 704,0-2 0,0-2 0,1-2 0,-1-1 0,75-8 1,-45 0-168,1 2 1,106 8 0,-3-1-61,153 3 407,-29-13-234,-98-2 17,329 17-143,-106 1 79,23 8 103,-367-12-433,4-4-121,127-15 1,-154 9 53,-32 5-10,45 4 0,-45-1-4,1-1 0,23-2 0,50-6-27,36-3 119,-100 5-62,7-1-34,0 2 1,57 1 0,-3 7-9,157-14-1,-227 8-5,0 1 0,0 1 0,0 1 0,40 6 0,-44-4 22,-1-2 0,41-2 0,-40 0-7,0 1 0,0 1 0,23 3 1,-25-2 44,1 0 1,0-2 0,-1 0-1,1-1 1,35-6 0,-52 7-60,-1 0 0,0 0-1,1 1 1,-1-1 0,0 0 0,0 1 0,1-1 0,-1 1 0,0 0 0,0-1 0,0 1 0,0 0 0,1-1 0,0 3 0,0-2-1328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17 220 12619,'-7'-1'14075,"4"-24"-13227,-4-64-320,11 43-696,5 14-496,-4 16-1617,5 6-719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13 157 10610,'-3'7'57,"-7"16"7988,11-39-6359,4-53 535,-4 41-1856,7-38-1,-8 66-363,0 0 1,0-1-1,0 1 1,0 0-1,0-1 1,0 1-1,0 0 1,0 0-1,0-1 1,0 1-1,0 0 0,0-1 1,1 1-1,-1 0 1,0 0-1,0-1 1,0 1-1,0 0 1,1 0-1,-1-1 1,0 1-1,0 0 1,1 0-1,-1 0 1,0-1-1,0 1 1,1 0-1,-1 0 1,0 0-1,0 0 1,1 0-1,-1 0 1,0-1-1,1 1 1,-1 0-1,0 0 1,1 0-1,-1 0 1,0 0-1,1 0 1,-1 0-1,0 0 1,0 1-1,1-1 1,-1 0-1,0 0 1,1 0-1,-1 0 0,0 0 1,1 0-1,-1 1 1,0-1-1,0 0 1,1 0-1,-1 1 1,14 11-17,-14-11 19,27 34-14,-21-25 15,1-1-1,0 1 0,1-2 1,0 1-1,0-1 0,11 8 1,-17-14-5,1-1 1,-1 0 0,1 1-1,0-1 1,-1 0 0,1 0-1,0 0 1,0-1 0,0 1-1,-1-1 1,1 0 0,0 1 0,0-1-1,0 0 1,0-1 0,0 1-1,0-1 1,0 1 0,0-1-1,-1 0 1,1 0 0,0 0-1,-1 0 1,1 0 0,0-1-1,-1 1 1,1-1 0,-1 0-1,4-3 1,-2 1 65,0 0-1,0 0 1,0-1-1,0 0 1,-1 0-1,1 0 1,-1 0-1,-1 0 1,1 0-1,-1-1 1,0 1-1,0-1 1,2-11-1,3-7 661,-7 23-700,0 1 1,0 0-1,0 0 0,0-1 0,0 1 1,0 0-1,0-1 0,1 1 0,-1 0 1,0 0-1,0-1 0,0 1 0,0 0 1,0 0-1,1-1 0,-1 1 0,0 0 1,0 0-1,0-1 0,1 1 0,-1 0 1,0 0-1,0 0 0,1-1 0,-1 1 1,0 0-1,0 0 0,1 0 0,-1 0 1,0 0-1,0 0 0,1 0 1,-1 0-1,0 0 0,1 0 0,-1 0 1,0 0-1,0 0 0,1 0 0,-1 0 1,0 0-1,1 0 0,-1 0 0,0 0 1,1 0-1,-1 0 0,0 0 0,0 0 1,1 0-1,-1 1 0,0-1 0,1 0 1,10 14 444,-9-12-446,13 18-350,1-1 0,21 21 0,-29-33-131,1 0 0,-1 0 1,1-1-1,0 0 0,1-1 1,-1 0-1,17 6 0,28 2-1615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13987,'42'39'8154,"-38"-44"-6242,-4-21-608,0-3-271,-4-12-777,4 4-376,-6 8-969,3 6-687,1 13 160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82 14483,'-34'-53'5481,"53"39"-3448,12 6-809,10 1-312,2 7-112,-8 8-576,-8 2-176,-11 8-32,-16 5 56,-19 11 72,-9-2 48,-14 3 17,1-13-65,17-4-232,5-11-337,14-9-1343,13 0-656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 13227,'54'-37'4885,"-49"36"-1916,-6 10-1918,-7 12-662,7-19-128,-26 50 607,18-37-739,0 1 0,-9 26 0,18-42-128,0 1-1,0 0 1,-1 0-1,1-1 1,0 1-1,0 0 1,0 0-1,1-1 1,-1 1-1,0 0 1,0-1 0,0 1-1,0 0 1,1 0-1,-1-1 1,0 1-1,1 0 1,-1-1-1,0 1 1,1-1-1,-1 1 1,1-1-1,-1 1 1,1 0-1,-1-1 1,1 0 0,-1 1-1,1-1 1,0 1-1,-1-1 1,1 0-1,0 1 1,-1-1-1,1 0 1,0 0-1,-1 1 1,1-1-1,1 0 1,35 6 185,-28-6-190,7 2 4,-1-2 1,0 0-1,0 0 1,1-1-1,-1-1 1,0-1-1,0 0 1,0-1-1,-1-1 1,1 0-1,-1-1 1,17-9 0,-27 12 3,-1 2-3,-1 0-1,0-1 1,1 1-1,-1 0 1,1 0-1,-1 0 1,1 1-1,3-1 0,-4 1-2,0 0 0,-1 1 0,1-1 0,-1 1 0,1-1 0,-1 1 0,1 0 0,-1-1 0,1 1 0,-1 0 0,0 0 0,1 0 0,-1 0 0,0 0 0,2 3 0,-1-1 0,1-1 1,0 0-1,-1 1 1,1-1-1,0 0 1,0 0 0,0-1-1,0 1 1,0-1-1,1 1 1,-1-1 0,0 0-1,5 1 1,-6-2-78,0 0 0,1 0 0,-1 0 0,0-1 0,0 1 0,0-1 0,0 1 0,0-1 0,0 1 0,0-1 0,0 0 0,0 0 0,0 0 0,-1 0 0,1 0 0,0-1 0,-1 1 0,1-1 0,-1 1 0,1-1 0,-1 1 0,0-1 0,3-3 0,6-9-1604,4-1-625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13851,'18'1'6113,"8"4"-3408,2-3-1081,0 1-248,-1 4-863,4-1-345,-3 2-752,-7-1-577,-10-4-1407</inkml:trace>
  <inkml:trace contextRef="#ctx0" brushRef="#br0" timeOffset="1">1 165 14147,'16'0'5353,"22"-3"-3440,4-2-937,16 2-592,-1-6-824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3:51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1819 1 6545,'-104'12'518,"1"5"0,1 4 0,1 5 0,1 4 0,1 5 0,3 4 0,-159 88 0,-94 104 1565,275-173-1148,4 3 1,-94 103-1,128-122-229,-48 72 1,71-94-553,2 0 0,0 1 0,1 0 1,1 1-1,1 0 0,-6 27 1,12-40-119,1 1 0,0-1 1,0 1-1,1 0 0,0-1 1,1 1-1,0 0 1,1-1-1,0 1 0,0-1 1,7 18-1,-3-14 14,1 0-1,0 0 1,1-1-1,0 0 1,1 0-1,0-1 1,13 12-1,4 0 83,0-1 0,2-2 0,1 0 0,0-2 0,53 24 0,-27-19 69,1-3 0,1-2 1,1-2-1,0-4 0,99 10 1,296-10 542,45-44-646,-363 14-288,217-57 0,-289 56 172,0-2 0,-2-2 1,0-4-1,-2-2 1,78-51-1,-107 58 23,-1 0 0,-1-2 0,-1-1 0,37-45-1,-47 49 0,-1-1-1,-2-1 0,0 0 0,-1-1 0,-2 0 1,17-51-1,-22 55 3,-2 0 0,-1-1 0,-1 0 0,0 0 0,-1 0 0,-2 0 0,0 0 0,-1 0 0,-1 0 0,-1 1 0,-1-1 0,-1 1 0,-12-28 0,-1 5 2,-1 1 0,-3 1 0,-2 1 0,-55-70 0,55 81-9,0 0 0,-2 2 0,-1 2 0,-1 0 0,-1 2 1,-1 1-1,-1 1 0,0 2 0,-2 1 0,0 2 0,-1 2 0,-1 0 0,0 3 0,-61-12 1,33 13-55,0 2 1,-1 3 0,0 3 0,-73 7 0,32 6-408,-186 44 0,10 26-1027,2 25-1689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9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0 183 9554,'16'75'4414,"-16"-75"-4317,0 1-1,0-1 1,0 1-1,0-1 1,0 1-1,0-1 0,0 0 1,1 1-1,-1-1 1,0 1-1,0-1 1,0 0-1,1 1 1,-1-1-1,0 0 1,0 1-1,1-1 0,-1 0 1,0 1-1,0-1 1,1 0-1,-1 0 1,1 1-1,-1-1 1,0 0-1,1 0 1,-1 0-1,0 1 0,1-1 1,-1 0-1,1 0 1,-1 0-1,0 0 1,1 0-1,-1 0 1,1 0-1,-1 0 1,1 0-1,-1 0 0,0 0 1,1 0-1,-1 0 1,1 0-1,12-10 757,-11 8-427,10-11 205,-1-1-1,0 0 1,-1-1 0,-1 0-1,0-1 1,11-28 0,1 3 32,-11 22-84,1 0-1,19-25 0,-24 43 382,-3 10-592,1 24-510,-4-21 77,25 178-3714,-17-143 1482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29 166 10050,'-18'21'2265,"7"-8"429,22-29 529,5-10-2314,-2 0 0,0-1 1,17-48-1,-19 45-408,-9 30-178,2 10-177,4 22-133,-4-17 1,-5-13-14,1 0 1,0 0-1,0 0 0,-1 0 0,1 0 0,0 0 1,1 0-1,-1-1 0,0 1 0,0 0 1,1-1-1,-1 1 0,1-1 0,-1 0 0,1 1 1,0-1-1,0 0 0,-1 0 0,1 0 1,0 0-1,0 0 0,0 0 0,0-1 0,0 1 1,0-1-1,0 1 0,0-1 0,1 0 0,-1 0 1,0 0-1,0 0 0,0 0 0,0 0 1,0 0-1,0-1 0,0 1 0,0-1 0,0 0 1,0 1-1,0-1 0,0 0 0,2-2 0,1 1 18,-1-1 0,0 0 0,0 0-1,0 0 1,0-1 0,0 1 0,-1-1-1,1 0 1,-1 0 0,0 0 0,0 0-1,-1-1 1,1 1 0,-1-1-1,0 0 1,2-7 0,-4 15 4,1 0 0,0 1 0,0-1-1,0 0 1,1-1 0,-1 1 0,1 0 0,-1 0 0,1 0 0,0-1-1,2 3 1,4 7-63,-5-7 12,3 4-78,0 0 0,1 0 0,12 12 0,-16-18-42,0 0 0,1 0 0,-1-1 0,1 1 0,-1-1 0,1 0 0,0 0 0,0 0 0,0-1 0,0 1 0,0-1 1,0 0-1,0 0 0,0 0 0,5-1 0,24-5-1722,-1-5-172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13923,'37'-43'5145,"-55"68"-3793,12 6-375,9-4-145,-3-4-144,11-2-312,2-8-56,2-3-152,14 0 0,2-7-88,-6-3-88,-1-2-416,-3 1-288,-3-7-800,0-2-457</inkml:trace>
  <inkml:trace contextRef="#ctx0" brushRef="#br0" timeOffset="1">48 2 12051,'5'-2'5585,"13"2"-2249,1 0-1911,1 0-169,15 5-664,-2 0-288,4 8-776,-11-5-504,-13 0-1777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15827,'3'-2'5610,"20"2"-4546,4-7-384,24 3-264,11-1-392,4-3-1680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37 101 11090,'-32'46'3880,"32"-46"-3804,-1 0 0,1 0 0,0 0 0,0 0 0,0 0 0,0 0 0,-1 0 0,1 0 0,0 0 0,0 1 0,0-1 0,-1 0 0,1 0 0,0 0 0,0 0 0,0 0 0,0 1 0,0-1 0,0 0 1,-1 0-1,1 0 0,0 1 0,0-1 0,0 0 0,0 0 0,0 0 0,0 1 0,0-1 0,0 0 0,0 0 0,0 0 0,0 1 0,0-1 0,0 0 0,0 0 0,0 1 0,0-1 0,0 0 0,0 0 0,0 0 0,0 1 0,1-1 0,-1 0 0,0 0 0,0 0 0,0 0 0,0 1 0,0-1 0,0 0 1,1 0-1,-1 0 0,0 0 0,0 1 0,7-7 3488,3-42-1949,-10 40-1548,2 0 0,-1 0-1,1 0 1,0 0 0,1 1 0,0-1-1,0 1 1,7-12 0,-9 18-72,0-1 0,0 1 0,0 0 0,0-1 0,0 1 0,1 0 1,-1-1-1,1 1 0,-1 0 0,1 0 0,-1 0 0,1 0 0,-1 1 0,1-1 0,0 0 0,-1 1 0,1-1 0,0 1 1,0 0-1,0-1 0,-1 1 0,1 0 0,0 0 0,0 0 0,0 0 0,-1 0 0,1 1 0,0-1 0,0 0 0,-1 1 1,1 0-1,0-1 0,0 1 0,-1 0 0,1 0 0,-1 0 0,1 0 0,2 2 0,5 4-144,1 0-1,-1 1 0,0 0 0,12 15 1,-6-6-72,-1 0 12,2 0 1,0-1 0,0 0-1,25 16 1,-41-31 223,1-1 1,-1 1-1,1-1 1,-1 1-1,1-1 1,-1 0-1,1 1 1,0-1-1,-1 0 1,1 0-1,-1 1 1,1-1-1,0 0 1,-1 0-1,1 0 0,0 0 1,-1 0-1,1 0 1,-1 0-1,1 0 1,0 0-1,-1 0 1,1 0-1,0 0 1,-1-1-1,1 1 1,-1 0-1,1 0 1,0-1-1,-1 1 1,1 0-1,-1-1 1,1 1-1,-1 0 1,1-1-1,-1 1 1,1-1-1,-1 1 0,1-1 1,-1 1-1,0-1 1,1 1-1,-1-1 1,0 0-1,0 1 1,1-1-1,-1 1 1,0-1-1,0 0 1,0 1-1,0-1 1,0 1-1,0-1 1,0-1-1,1-41 925,-1 34-763,-3-21 280,2 24-492,0 0 0,1-1 0,-1 1-1,1 0 1,0-1 0,1 1 0,0 0 0,2-10-1,4 6-896,8 0 892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128 222 13899,'40'37'5633,"-38"-43"-3408,3-14-825,1 2-696,-4-11-336,-5-5-856,-2 1-480,-8-2-945,3 8-359</inkml:trace>
  <inkml:trace contextRef="#ctx0" brushRef="#br0" timeOffset="1">33 18 13555,'-32'-13'5081,"74"12"-3793,10-2-256,3 4-271,1 2-305,-9 9-1136,-7 1-561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12795,'15'47'4586,"-5"-53"-735,13-19-2243,-22 24-1376,15-17 298,-2 1 0,0-2 1,-1 0-1,0-1 1,-2 0-1,11-26 0,-19 38-377,-3 8-125,0-1 1,0 1 0,0 0-1,0-1 1,0 1 0,0-1-1,0 1 1,0-1 0,0 1 0,0-1-1,1 1 1,-1 0 0,0-1-1,0 1 1,0-1 0,1 1-1,-1 0 1,0-1 0,0 1 0,1 0-1,-1-1 1,0 1 0,1 0-1,-1-1 1,0 1 0,1 0-1,-1 0 1,1-1 0,-1 1 0,1 0-1,13 25 115,-13-24-158,4 10-95,13 25-261,24 36-1,-36-62-201,1 0 1,0-1 0,1 0 0,0 0-1,0-1 1,1 0 0,0 0-1,0-1 1,12 7 0,-7-7-1722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13403,'8'0'5217,"7"-3"-3489,19 0-1064,12-6-71,11 3-505,4-1-648,-10 3-2121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10922,'-2'-5'4704,"4"-2"-3490,12-9-993,-6 10-108,0 0-1,0 1 1,0 0-1,18-9 1,-24 13-92,0 0 0,1 0 1,-1 0-1,0 0 0,1 1 1,-1-1-1,1 1 0,-1-1 1,1 1-1,-1 0 0,1 0 1,-1 0-1,1 0 0,-1 0 1,1 1-1,-1-1 0,1 1 1,-1-1-1,1 1 0,-1 0 1,0 0-1,1 0 0,-1 0 1,0 1-1,0-1 1,0 1-1,0-1 0,0 1 1,3 3-1,-4-3-6,0 0 1,0 0-1,0 0 0,0 0 1,-1 1-1,1-1 0,0 0 1,-1 1-1,0-1 1,0 0-1,1 1 0,-1-1 1,-1 0-1,1 1 0,0-1 1,0 1-1,-1-1 0,0 0 1,-1 5-1,-19 38 198,8-26 150,-1 0 0,-1-1 0,0-1 0,-1 0 0,-1-1 0,-1-1 0,0 0 0,-1-2 0,-38 22 0,56-33 1297,11-2-690,29-4-406,26-2-499,5 15-41,9 0-366,-73-8 88,0-1-1,1-1 1,-1 1 0,0-1 0,0 0 0,1-1-1,-1 0 1,0 0 0,10-5 0,-8 2-1064,-8 4 1259,0 1 0,0 0 0,0 0 0,0 0 0,0 0-1,1-1 1,-1 1 0,0 0 0,0 0 0,0 0 0,0-1 0,0 1 0,0 0 0,-1 0 0,1 0 0,0 0 0,0-1 0,0 1-1,0 0 1,0 0 0,0 0 0,0 0 0,0-1 0,0 1 0,0 0 0,0 0 0,-1 0 0,1 0 0,0 0 0,0 0 0,0-1 0,0 1-1,0 0 1,-1 0 0,1 0 0,0 0 0,0 0 0,0 0 0,0 0 0,0 0 0,-1 0 0,1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14627,'8'0'5305,"18"-2"-4056,8 1-889,15-2-416,-2-1-352,-5-1-1225</inkml:trace>
  <inkml:trace contextRef="#ctx0" brushRef="#br0" timeOffset="1">480 127 11819,'41'8'12090,"-45"-8"-10322,4-1-1671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6 145 8018,'-5'-51'11242,"9"59"-9444,0 5-1518,0-1 1,1 0-1,10 20 0,-14-30-243,0 0-1,0-1 0,0 1 1,0 0-1,0-1 1,0 1-1,0-1 0,0 0 1,1 1-1,-1-1 0,1 0 1,-1 0-1,1 0 0,-1 0 1,1 0-1,-1 0 0,1 0 1,0-1-1,0 1 0,-1-1 1,1 1-1,0-1 1,0 1-1,0-1 0,-1 0 1,1 0-1,0 0 0,0 0 1,0 0-1,0-1 0,-1 1 1,1 0-1,0-1 0,0 1 1,0-1-1,-1 0 1,1 0-1,1 0 0,7-5 136,-1 0-1,0 0 0,-1-1 1,1 0-1,7-9 0,-5 6-64,4-7 42,12-9-41,-26 25-112,0 0 0,0 1 0,-1-1 0,1 1 0,0 0 0,0-1 0,0 1 1,0 0-1,0-1 0,0 1 0,0 0 0,0 0 0,0 0 0,0 0 0,0 0 0,0 0 0,0 0 0,0 0 0,0 0 0,0 1 0,0-1 0,0 0 0,0 1 0,0-1 0,0 1 0,0-1 0,0 1 0,0-1 1,0 1-1,0 0 0,4 4-12,0 0 1,-1 1-1,0-1 1,0 1-1,0 0 1,-1 0-1,0 0 1,5 11-1,8 17-227,-16-32 224,1-1 0,0 1 0,0-1 0,0 0 0,0 1 0,0-1 0,1 0 0,-1 1 0,0-1 0,0 0 0,1 0 0,-1 0 0,1 0 0,-1-1 0,1 1 0,-1 0 0,1 0 0,0-1 0,-1 1 0,1-1 0,0 0 0,0 1 0,-1-1 0,1 0 0,0 0 0,0 0 0,-1 0 0,1 0 0,0-1 0,-1 1 0,3-1 0,-1 0 20,0 0 1,-1 0-1,1-1 1,-1 1-1,1-1 1,-1 1-1,0-1 1,0 0-1,1 0 1,-1 0-1,-1 0 0,1 0 1,0 0-1,0-1 1,-1 1-1,1-1 1,-1 1-1,0-1 1,2-4-1,-1-4 44,0 1 1,0-1-1,-1 0 0,0 0 0,-1 0 0,0 0 1,-1 0-1,-1 0 0,1 0 0,-2 1 1,-6-21-1,8 22-1616,2 2-990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49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43 13131,'-62'-42'5105,"82"45"-3577,7-1-1176,11-2-376,1 9-1200,1-7-3833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0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10714,'5'1'5750,"5"2"-3980,13 4-1952,16 1 704,0-2 0,0-2 0,1-2 0,-1-1 0,75-8 1,-45 0-168,1 2 1,106 8 0,-3-1-61,153 3 407,-29-13-234,-98-2 17,329 17-143,-106 1 79,23 8 103,-367-12-433,4-4-121,127-15 1,-154 9 53,-32 5-10,45 4 0,-45-1-4,1-1 0,23-2 0,50-6-27,36-3 119,-100 5-62,7-1-34,0 2 1,57 1 0,-3 7-9,157-14-1,-227 8-5,0 1 0,0 1 0,0 1 0,40 6 0,-44-4 22,-1-2 0,41-2 0,-40 0-7,0 1 0,0 1 0,23 3 1,-25-2 44,1 0 1,0-2 0,-1 0-1,1-1 1,35-6 0,-52 7-60,-1 0 0,0 0-1,1 1 1,-1-1 0,0 0 0,0 1 0,1-1 0,-1 1 0,0 0 0,0-1 0,0 1 0,0 0 0,1-1 0,0 3 0,0-2-1328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41 249 11827,'-4'0'522,"0"0"1,0 0-1,0 0 1,-1 1 0,1 0-1,0 0 1,-7 2 0,10-2-477,1-1 0,0 0 0,0 0 1,0 1-1,0-1 0,0 0 0,0 0 1,0 1-1,0-1 0,0 0 0,0 0 1,0 1-1,1-1 0,-1 0 0,0 0 1,0 1-1,0-1 0,0 0 0,0 0 1,0 0-1,0 1 0,1-1 0,-1 0 1,0 0-1,0 0 0,0 0 0,0 1 1,1-1-1,-1 0 0,0 0 0,0 0 1,1 0-1,-1 0 0,0 0 0,0 1 1,0-1-1,1 0 0,-1 0 0,1 0 1,26 12 1072,-6-6-726,0-1 0,1 0-1,0-2 1,0 0 0,0-1-1,0-2 1,0 0 0,39-6-1,-60 6-390,1 0 0,0 0 0,-1 0 0,1-1 0,-1 1 0,1-1 0,-1 1 0,1-1 0,-1 1 0,1-1 0,-1 0 0,1 0 0,-1 0 0,0 0 0,0 0-1,1 0 1,-1 0 0,2-2 0,-3 1 3,1 1-1,-1-1 1,0 1-1,0 0 0,0-1 1,0 1-1,0-1 1,0 1-1,-1-1 1,1 1-1,0-1 0,-1 1 1,1 0-1,-1-1 1,1 1-1,-1 0 1,0-1-1,1 1 0,-1 0 1,0 0-1,0 0 1,-1-1-1,-14-16 197,0 1-1,-1 0 1,-1 2-1,0 0 1,-1 1-1,-38-21 1,0-1 1302,56 36-1452,-1-1 0,1 0 0,0 0 0,0 0 0,0 0 0,0 0 0,0 0-1,0 0 1,0 0 0,0 0 0,0 0 0,0 0 0,0 0 0,1-1 0,-1 1-1,0 0 1,1-1 0,-1 1 0,1-1 0,0 1 0,-1 0 0,1-3 0,0 3-40,1-1 1,-1 1 0,1-1 0,0 1 0,-1-1 0,1 1-1,0 0 1,0-1 0,0 1 0,0 0 0,0 0 0,0-1 0,0 1-1,1 0 1,-1 0 0,0 0 0,1 0 0,-1 1 0,3-2-1,3-2-264,0 0 0,0 1 0,0 0 0,0 0 0,1 1 0,-1 0 0,1 0 0,-1 1 0,1 0 0,0 0 0,-1 1 0,1 0 0,11 1 0,3 4-1980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8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57 844 9618,'-57'-35'3485,"59"34"-2071,-2 1-1350,0 0 1,0 0-1,0 0 0,0 0 1,0 0-1,0-1 0,0 1 0,0 0 1,0 0-1,0 0 0,0 0 1,0 0-1,0 0 0,-1-2 1351,1 2-1351,0 0 0,0 0 0,0 0 1,0 0-1,0 0 0,14-1 2523,23 5-1222,101 18 208,-116-20-1373,0-1-1,0-1 1,0-1-1,38-6 1,80-11 146,-106 11-270,-1-2 1,0-1-1,45-21 0,-6 4-27,-52 21-25,-1-1-1,-1 0 1,0-2-1,0 0 1,0-1 0,28-21-1,-35 22 68,-1-1-1,0 0 1,-1 0-1,0-1 1,0 0-1,-1-1 1,9-17-1,-9 15-69,0 1-1,1-1 0,1 1 0,0 1 1,19-18-1,69-54 107,-49 45-53,-15 12-52,1 2 0,1 1 0,1 2-1,1 2 1,1 1 0,1 2 0,71-20 0,17-2-60,88-21-31,-161 49 40,0 2 1,0 2-1,85 2 0,-140 5-11,0 0-1,1 0 0,-1 0 0,0-1 0,0 1 0,0 0 0,0 0 0,1 0 0,-1 0 1,0 0-1,0 0 0,0 0 0,1 0 0,-1 0 0,0 0 0,0 0 0,0 0 0,1 0 0,-1 0 1,0 1-1,0-1 0,0 0 0,1 0 0,-1 0 0,0 0 0,0 0 0,0 0 0,0 0 0,1 0 1,-1 1-1,0-1 0,0 0 0,0 0 0,0 0 0,0 0 0,0 1 0,1-1 0,-1 0 0,0 0 1,0 0-1,0 1 0,0-1 0,0 0 0,0 0 0,0 0 0,0 1 0,0-1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17 220 12619,'-7'-1'14075,"4"-24"-13227,-4-64-320,11 43-696,5 14-496,-4 16-1617,5 6-719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13 157 10610,'-3'7'57,"-7"16"7988,11-39-6359,4-53 535,-4 41-1856,7-38-1,-8 66-363,0 0 1,0-1-1,0 1 1,0 0-1,0-1 1,0 1-1,0 0 1,0 0-1,0-1 1,0 1-1,0 0 0,0-1 1,1 1-1,-1 0 1,0 0-1,0-1 1,0 1-1,0 0 1,1 0-1,-1-1 1,0 1-1,0 0 1,1 0-1,-1 0 1,0-1-1,0 1 1,1 0-1,-1 0 1,0 0-1,0 0 1,1 0-1,-1 0 1,0-1-1,1 1 1,-1 0-1,0 0 1,1 0-1,-1 0 1,0 0-1,1 0 1,-1 0-1,0 0 1,0 1-1,1-1 1,-1 0-1,0 0 1,1 0-1,-1 0 0,0 0 1,1 0-1,-1 1 1,0-1-1,0 0 1,1 0-1,-1 1 1,14 11-17,-14-11 19,27 34-14,-21-25 15,1-1-1,0 1 0,1-2 1,0 1-1,0-1 0,11 8 1,-17-14-5,1-1 1,-1 0 0,1 1-1,0-1 1,-1 0 0,1 0-1,0 0 1,0-1 0,0 1-1,-1-1 1,1 0 0,0 1 0,0-1-1,0 0 1,0-1 0,0 1-1,0-1 1,0 1 0,0-1-1,-1 0 1,1 0 0,0 0-1,-1 0 1,1 0 0,0-1-1,-1 1 1,1-1 0,-1 0-1,4-3 1,-2 1 65,0 0-1,0 0 1,0-1-1,0 0 1,-1 0-1,1 0 1,-1 0-1,-1 0 1,1 0-1,-1-1 1,0 1-1,0-1 1,2-11-1,3-7 661,-7 23-700,0 1 1,0 0-1,0 0 0,0-1 0,0 1 1,0 0-1,0-1 0,1 1 0,-1 0 1,0 0-1,0-1 0,0 1 0,0 0 1,0 0-1,1-1 0,-1 1 0,0 0 1,0 0-1,0-1 0,1 1 0,-1 0 1,0 0-1,0 0 0,1-1 0,-1 1 1,0 0-1,0 0 0,1 0 0,-1 0 1,0 0-1,0 0 0,1 0 1,-1 0-1,0 0 0,1 0 0,-1 0 1,0 0-1,0 0 0,1 0 0,-1 0 1,0 0-1,1 0 0,-1 0 0,0 0 1,1 0-1,-1 0 0,0 0 0,0 0 1,1 0-1,-1 1 0,0-1 0,1 0 1,10 14 444,-9-12-446,13 18-350,1-1 0,21 21 0,-29-33-131,1 0 0,-1 0 1,1-1-1,0 0 0,1-1 1,-1 0-1,17 6 0,28 2-1615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2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13987,'42'39'8154,"-38"-44"-6242,-4-21-608,0-3-271,-4-12-777,4 4-376,-6 8-969,3 6-687,1 13 160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82 14483,'-34'-53'5481,"53"39"-3448,12 6-809,10 1-312,2 7-112,-8 8-576,-8 2-176,-11 8-32,-16 5 56,-19 11 72,-9-2 48,-14 3 17,1-13-65,17-4-232,5-11-337,14-9-1343,13 0-656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38 13227,'54'-37'4885,"-49"36"-1916,-6 10-1918,-7 12-662,7-19-128,-26 50 607,18-37-739,0 1 0,-9 26 0,18-42-128,0 1-1,0 0 1,-1 0-1,1-1 1,0 1-1,0 0 1,0 0-1,1-1 1,-1 1-1,0 0 1,0-1 0,0 1-1,0 0 1,1 0-1,-1-1 1,0 1-1,1 0 1,-1-1-1,0 1 1,1-1-1,-1 1 1,1-1-1,-1 1 1,1 0-1,-1-1 1,1 0 0,-1 1-1,1-1 1,0 1-1,-1-1 1,1 0-1,0 1 1,-1-1-1,1 0 1,0 0-1,-1 1 1,1-1-1,1 0 1,35 6 185,-28-6-190,7 2 4,-1-2 1,0 0-1,0 0 1,1-1-1,-1-1 1,0-1-1,0 0 1,0-1-1,-1-1 1,1 0-1,-1-1 1,17-9 0,-27 12 3,-1 2-3,-1 0-1,0-1 1,1 1-1,-1 0 1,1 0-1,-1 0 1,1 1-1,3-1 0,-4 1-2,0 0 0,-1 1 0,1-1 0,-1 1 0,1-1 0,-1 1 0,1 0 0,-1-1 0,1 1 0,-1 0 0,0 0 0,1 0 0,-1 0 0,0 0 0,2 3 0,-1-1 0,1-1 1,0 0-1,-1 1 1,1-1-1,0 0 1,0 0 0,0-1-1,0 1 1,0-1-1,1 1 1,-1-1 0,0 0-1,5 1 1,-6-2-78,0 0 0,1 0 0,-1 0 0,0-1 0,0 1 0,0-1 0,0 1 0,0-1 0,0 1 0,0-1 0,0 0 0,0 0 0,0 0 0,-1 0 0,1 0 0,0-1 0,-1 1 0,1-1 0,-1 1 0,1-1 0,-1 1 0,0-1 0,3-3 0,6-9-1604,4-1-625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13851,'18'1'6113,"8"4"-3408,2-3-1081,0 1-248,-1 4-863,4-1-345,-3 2-752,-7-1-577,-10-4-1407</inkml:trace>
  <inkml:trace contextRef="#ctx0" brushRef="#br0" timeOffset="1">1 165 14147,'16'0'5353,"22"-3"-3440,4-2-937,16 2-592,-1-6-824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29 166 10050,'-18'21'2265,"7"-8"429,22-29 529,5-10-2314,-2 0 0,0-1 1,17-48-1,-19 45-408,-9 30-178,2 10-177,4 22-133,-4-17 1,-5-13-14,1 0 1,0 0-1,0 0 0,-1 0 0,1 0 0,0 0 1,1 0-1,-1-1 0,0 1 0,0 0 1,1-1-1,-1 1 0,1-1 0,-1 0 0,1 1 1,0-1-1,0 0 0,-1 0 0,1 0 1,0 0-1,0 0 0,0 0 0,0-1 0,0 1 1,0-1-1,0 1 0,0-1 0,1 0 0,-1 0 1,0 0-1,0 0 0,0 0 0,0 0 1,0 0-1,0-1 0,0 1 0,0-1 0,0 0 1,0 1-1,0-1 0,0 0 0,2-2 0,1 1 18,-1-1 0,0 0 0,0 0-1,0 0 1,0-1 0,0 1 0,-1-1-1,1 0 1,-1 0 0,0 0 0,0 0-1,-1-1 1,1 1 0,-1-1-1,0 0 1,2-7 0,-4 15 4,1 0 0,0 1 0,0-1-1,0 0 1,1-1 0,-1 1 0,1 0 0,-1 0 0,1 0 0,0-1-1,2 3 1,4 7-63,-5-7 12,3 4-78,0 0 0,1 0 0,12 12 0,-16-18-42,0 0 0,1 0 0,-1-1 0,1 1 0,-1-1 0,1 0 0,0 0 0,0 0 0,0-1 0,0 1 0,0-1 1,0 0-1,0 0 0,0 0 0,5-1 0,24-5-1722,-1-5-172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0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33 9922,'67'-30'3470,"-66"29"-3428,-1 1-1,1 0 1,-1 0 0,1 0-1,-1-1 1,1 1-1,-1 0 1,1 0 0,-1 0-1,1 0 1,-1 0-1,1 0 1,-1 0 0,1 0-1,-1 0 1,1 0-1,-1 0 1,1 0 0,-1 0-1,1 1 1,-1-1-1,1 0 1,-1 0 0,1 1-1,-1-1 1,1 0-1,-1 0 1,0 1 0,1-1-1,-1 0 1,1 1-1,-1-1 1,0 1 0,1-1-1,-1 1 1,0-1-1,0 0 1,1 1-1,-1-1 1,0 1 0,0-1-1,0 1 1,0-1-1,1 1 1,-3 22 728,1-20-571,-5 21 310,-1-1 1,-1 0-1,-2-1 1,0 0-1,-1-1 0,-27 40 1,22-38 245,-2 0 0,-1-2-1,-35 33 1,53-54-712,1 0-1,-1 1 1,0-1-1,1 1 1,-1 0-1,0-1 1,1 1-1,-1 0 1,1-1-1,-1 1 1,1 0-1,-1 0 1,1-1 0,-1 1-1,1 0 1,0 0-1,-1 0 1,1-1-1,0 3 1,0-3-19,0 1 1,1-1-1,-1 0 1,1 1-1,-1-1 1,0 0-1,1 0 1,-1 1-1,1-1 1,-1 0 0,1 0-1,-1 0 1,1 0-1,-1 1 1,1-1-1,-1 0 1,1 0-1,-1 0 1,1 0-1,-1 0 1,1 0-1,-1 0 1,1-1-1,37-6 258,-36 7-282,107-27 141,-96 25-210,1 0 0,0 1 0,0 1 0,-1 0 0,1 1 0,14 2 0,-24-2-168,0 0 0,0-1 0,1 0 1,-1 0-1,0 0 0,6-1 0,-9 1 170,0 0 0,-1 0 1,1 0-1,-1 0 0,1-1 1,-1 1-1,1 0 0,-1 0 1,1-1-1,-1 1 0,1 0 1,-1-1-1,1 1 0,-1-1 0,0 1 1,1-1-1,-1 1 0,1 0 1,-1-1-1,0 1 0,0-1 1,1 0-1,-1 1 0,0-1 1,0 1-1,0-1 0,0 1 0,1-1 1,-1 0-1,0 1 0,0-1 1,0 1-1,0-1 0,0 1 1,-1-1-1,1 0 0,0 1 1,0-1-1,0 1 0,0-1 0,-1 1 1,1-1-1,0 1 0,0-1 1,-1 1-1,1-1 0,0 1 1,-1-1-1,1 1 0,-1-1 1,1 1-1,-1-1 0,-11-12-1397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13923,'37'-43'5145,"-55"68"-3793,12 6-375,9-4-145,-3-4-144,11-2-312,2-8-56,2-3-152,14 0 0,2-7-88,-6-3-88,-1-2-416,-3 1-288,-3-7-800,0-2-457</inkml:trace>
  <inkml:trace contextRef="#ctx0" brushRef="#br0" timeOffset="1">48 2 12051,'5'-2'5585,"13"2"-2249,1 0-1911,1 0-169,15 5-664,-2 0-288,4 8-776,-11-5-504,-13 0-1777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4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15827,'3'-2'5610,"20"2"-4546,4-7-384,24 3-264,11-1-392,4-3-1680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4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37 101 11090,'-32'46'3880,"32"-46"-3804,-1 0 0,1 0 0,0 0 0,0 0 0,0 0 0,0 0 0,-1 0 0,1 0 0,0 0 0,0 1 0,0-1 0,-1 0 0,1 0 0,0 0 0,0 0 0,0 0 0,0 1 0,0-1 0,0 0 1,-1 0-1,1 0 0,0 1 0,0-1 0,0 0 0,0 0 0,0 0 0,0 1 0,0-1 0,0 0 0,0 0 0,0 0 0,0 1 0,0-1 0,0 0 0,0 0 0,0 1 0,0-1 0,0 0 0,0 0 0,0 0 0,0 1 0,1-1 0,-1 0 0,0 0 0,0 0 0,0 0 0,0 1 0,0-1 0,0 0 1,1 0-1,-1 0 0,0 0 0,0 1 0,7-7 3488,3-42-1949,-10 40-1548,2 0 0,-1 0-1,1 0 1,0 0 0,1 1 0,0-1-1,0 1 1,7-12 0,-9 18-72,0-1 0,0 1 0,0 0 0,0-1 0,0 1 0,1 0 1,-1-1-1,1 1 0,-1 0 0,1 0 0,-1 0 0,1 0 0,-1 1 0,1-1 0,0 0 0,-1 1 0,1-1 0,0 1 1,0 0-1,0-1 0,-1 1 0,1 0 0,0 0 0,0 0 0,0 0 0,-1 0 0,1 1 0,0-1 0,0 0 0,-1 1 1,1 0-1,0-1 0,0 1 0,-1 0 0,1 0 0,-1 0 0,1 0 0,2 2 0,5 4-144,1 0-1,-1 1 0,0 0 0,12 15 1,-6-6-72,-1 0 12,2 0 1,0-1 0,0 0-1,25 16 1,-41-31 223,1-1 1,-1 1-1,1-1 1,-1 1-1,1-1 1,-1 0-1,1 1 1,0-1-1,-1 0 1,1 0-1,-1 1 1,1-1-1,0 0 1,-1 0-1,1 0 0,0 0 1,-1 0-1,1 0 1,-1 0-1,1 0 1,0 0-1,-1 0 1,1 0-1,0 0 1,-1-1-1,1 1 1,-1 0-1,1 0 1,0-1-1,-1 1 1,1 0-1,-1-1 1,1 1-1,-1 0 1,1-1-1,-1 1 1,1-1-1,-1 1 0,1-1 1,-1 1-1,0-1 1,1 1-1,-1-1 1,0 0-1,0 1 1,1-1-1,-1 1 1,0-1-1,0 0 1,0 1-1,0-1 1,0 1-1,0-1 1,0-1-1,1-41 925,-1 34-763,-3-21 280,2 24-492,0 0 0,1-1 0,-1 1-1,1 0 1,0-1 0,1 1 0,0 0 0,2-10-1,4 6-896,8 0 892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128 222 13899,'40'37'5633,"-38"-43"-3408,3-14-825,1 2-696,-4-11-336,-5-5-856,-2 1-480,-8-2-945,3 8-359</inkml:trace>
  <inkml:trace contextRef="#ctx0" brushRef="#br0" timeOffset="1">33 18 13555,'-32'-13'5081,"74"12"-3793,10-2-256,3 4-271,1 2-305,-9 9-1136,-7 1-561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0 164 12795,'15'47'4586,"-5"-53"-735,13-19-2243,-22 24-1376,15-17 298,-2 1 0,0-2 1,-1 0-1,0-1 1,-2 0-1,11-26 0,-19 38-377,-3 8-125,0-1 1,0 1 0,0 0-1,0-1 1,0 1 0,0-1-1,0 1 1,0-1 0,0 1 0,0-1-1,1 1 1,-1 0 0,0-1-1,0 1 1,0-1 0,1 1-1,-1 0 1,0-1 0,0 1 0,1 0-1,-1-1 1,0 1 0,1 0-1,-1-1 1,0 1 0,1 0-1,-1 0 1,1-1 0,-1 1 0,1 0-1,13 25 115,-13-24-158,4 10-95,13 25-261,24 36-1,-36-62-201,1 0 1,0-1 0,1 0 0,0 0-1,0-1 1,1 0 0,0 0-1,0-1 1,12 7 0,-7-7-1722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13403,'8'0'5217,"7"-3"-3489,19 0-1064,12-6-71,11 3-505,4-1-648,-10 3-2121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72 10922,'-2'-5'4704,"4"-2"-3490,12-9-993,-6 10-108,0 0-1,0 1 1,0 0-1,18-9 1,-24 13-92,0 0 0,1 0 1,-1 0-1,0 0 0,1 1 1,-1-1-1,1 1 0,-1-1 1,1 1-1,-1 0 0,1 0 1,-1 0-1,1 0 0,-1 0 1,1 1-1,-1-1 0,1 1 1,-1-1-1,1 1 0,-1 0 1,0 0-1,1 0 0,-1 0 1,0 1-1,0-1 1,0 1-1,0-1 0,0 1 1,3 3-1,-4-3-6,0 0 1,0 0-1,0 0 0,0 0 1,-1 1-1,1-1 0,0 0 1,-1 1-1,0-1 1,0 0-1,1 1 0,-1-1 1,-1 0-1,1 1 0,0-1 1,0 1-1,-1-1 0,0 0 1,-1 5-1,-19 38 198,8-26 150,-1 0 0,-1-1 0,0-1 0,-1 0 0,-1-1 0,-1-1 0,0 0 0,-1-2 0,-38 22 0,56-33 1297,11-2-690,29-4-406,26-2-499,5 15-41,9 0-366,-73-8 88,0-1-1,1-1 1,-1 1 0,0-1 0,0 0 0,1-1-1,-1 0 1,0 0 0,10-5 0,-8 2-1064,-8 4 1259,0 1 0,0 0 0,0 0 0,0 0 0,0 0-1,1-1 1,-1 1 0,0 0 0,0 0 0,0 0 0,0-1 0,0 1 0,0 0 0,-1 0 0,1 0 0,0 0 0,0-1 0,0 1-1,0 0 1,0 0 0,0 0 0,0 0 0,0-1 0,0 1 0,0 0 0,0 0 0,-1 0 0,1 0 0,0 0 0,0 0 0,0-1 0,0 1-1,0 0 1,-1 0 0,1 0 0,0 0 0,0 0 0,0 0 0,0 0 0,0 0 0,-1 0 0,1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4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14627,'8'0'5305,"18"-2"-4056,8 1-889,15-2-416,-2-1-352,-5-1-1225</inkml:trace>
  <inkml:trace contextRef="#ctx0" brushRef="#br0" timeOffset="1">480 127 11819,'41'8'12090,"-45"-8"-10322,4-1-1671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9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1226 7698,'-44'4'2883,"34"-1"-752,29-2 912,18-4-1201,-29 2-1525,1 0 1,-1 1-1,0 0 1,1 0-1,-1 0 0,12 3 1,4 3 209,0-2 0,0-1 0,43 0 0,76-10-10,-64 1-132,-70 6-366,45-3 105,78 6 1,-99-3-123,0-1 0,0-1 0,1-2 0,-1-1 0,49-15 0,-21 6-13,-29 6 17,-1-2 0,56-26 0,11-4 95,-77 32-83,0-2 1,0 0-1,-1 0 0,0-2 0,30-24 1,82-83 35,-86 74-26,-38 37-18,8-6 22,0-1-1,-2-1 0,0 0 0,22-33 1,-5-3 9,44-54 0,-16 19-9,-47 67-21,0 0 0,2 0 0,1 2 1,0-1-1,24-20 0,137-103-32,-154 124 27,1 1 0,0 1 0,1 2 0,1 0 0,1 1 0,42-14 0,167-39 34,-210 60-4,0 2-1,0 0 0,0 2 1,0 1-1,1 1 0,-1 1 1,31 5-1,-44-8 135,-12 2-185,0 0-1,1 0 1,-1 0 0,0 0-1,0 0 1,0 0 0,0 0-1,0 0 1,1 0 0,-1-1 0,0 1-1,0 0 1,0 0 0,0 0-1,0 0 1,0 0 0,0 0-1,1 0 1,-1 0 0,0-1 0,0 1-1,0 0 1,0 0 0,0 0-1,0 0 1,0 0 0,0-1-1,0 1 1,0 0 0,0 0-1,0 0 1,0 0 0,0 0 0,0-1-1,0 1 1,0 0 0,0 0-1,0 0 1,0 0 0,0-1-1,0 1 1,0 0 0,0 0 0,0 0-1,0 0 1,0 0 0,0 0-1,-1-1 1,1 1 0,0 0-1,0 0 1,0 0 0,0 0 0,0 0-1,0 0 1,0 0 0,-1 0-1,1-1 1,0 1 0,0 0-1,0 0 1,0 0 0,0 0 0,-1 0-1,1 0 1,0 0 0,0 0-1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9:4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90 9962,'-52'-45'3658,"52"45"-3614,0 0 0,-1-1 0,1 1-1,0 0 1,0-1 0,-1 1 0,1 0-1,0-1 1,0 1 0,0 0 0,-1-1-1,1 1 1,0 0 0,0-1 0,0 1-1,0-1 1,0 1 0,0 0 0,0-1-1,0 1 1,0-1 0,0 1 0,0 0-1,0-1 1,0 1 0,0 0 0,0-1 0,1 1-1,-1-1 1,0 1 0,0 0 0,0-1-1,1 1 1,-1 0 0,0-1 0,0 1-1,1 0 1,-1 0 0,0-1 0,0 1-1,1 0 1,-1 0 0,0-1 0,1 1-1,19-7 932,-15 5-619,9-2 95,-1 0 1,0 0-1,1 1 1,-1 1-1,1 0 1,0 1-1,-1 1 0,1 0 1,0 1-1,0 0 1,-1 1-1,24 6 1,104 26 410,-70-18-240,106 38 0,-106-22-451,113 69 1,-61-29-45,-80-50-46,-2 3-1,0 1 1,45 40-1,-71-53-77,-2 0 0,0 1 0,0 0 0,-1 1 0,-1 0 1,-1 1-1,0 0 0,-1 1 0,-1 0 0,0 0 0,7 26 0,10 47 26,4-1-1,50 106 1,-38-107 20,-23-46-53,1-1 0,3-1 0,47 68 0,-44-77 35,-4-2-28,1-2 0,1 0 1,1-1-1,2-2 0,42 32 1,186 101 242,-238-147-111,1-1 1,0 0-1,0-2 0,1 0 0,31 8 0,97 12 335,-78-16-214,1-2 25,-45-7-186,-1 1-1,1 1 1,42 13 0,-58-15-147,-9-3 222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1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67 14363,'-1'-3'6217,"2"-1"-3688,42 0-1233,51-42-296,-53 46-768,-20-5-344,-16 0-928,6 5-664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0:0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 10106,'-28'-4'2067,"15"2"453,36-1-519,18 1-730,-1 2-1,1 1 1,48 8 0,-60-4-1112,-1 2 1,1 1 0,50 21 0,83 49 760,-112-53-398,-17-8-292,10 5-138,46 16 0,-54-26-84,-1 2-1,0 1 1,-1 2 0,37 24 0,-59-31-8,-1 0 0,0 1 0,0 0 1,-1 0-1,-1 1 0,0 0 1,0 1-1,10 25 0,17 26 50,34 42 58,-1-2-130,86 173 0,-2 13 102,-134-255-77,-2 0 0,-2 1 1,-1 1-1,13 56 1,-20-68-1,42 175 38,-40-160-45,-1 1-1,-2 0 1,0 49-1,-2-25-62,-5 35-2,-1-36 59,-11 91 18,5-16 32,5-33-37,1 16-87,1 168 154,-3-60-127,7-138 78,16 104-1,15-42-307,-19-98 553,13 111 1,-22-130-125,2-1 1,2 0 0,24 65 0,-27-82-146,-3-10 80,0 0 1,1 0 0,0-1-1,1 1 1,0-1 0,0 0-1,0 0 1,12 12 0,-4-3-7,0 0 1,-2 1 0,0 0 0,10 23 0,-12-22-51,0-1-1,1 0 1,1 0 0,24 28-1,1-1-110,-32-38 84,1 0 1,0 0 0,1 0 0,0 0 0,0-1-1,0 0 1,1 0 0,0-1 0,0 0-1,10 5 1,95 57 411,-104-63-369,0 0 0,1-1 1,-1 0-1,1-1 0,13 3 1,23 7 122,-10 0-74,-16-6-21,34 16 0,-46-20-9,1 1 1,-1-1-1,1 0 1,0-1-1,9 1 1,9 2 459,10 7-491,-30-8-21,1-1 1,-1 0-1,1 0 0,0-1 0,0 0 0,12 0 0,-19-1 59,22 0-707,-18 0-536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2:0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54 11290,'-11'-53'8111,"10"59"-6178,0 23-1259,0-18-524,0 16 15,-3 58 629,4-74-765,1-1-1,0 1 0,0-1 0,1 1 0,6 18 0,-8-29-84,0 0 0,0-1 0,0 1-1,0 0 1,0 0 0,1 0-1,-1 0 1,0-1 0,0 1 0,0 0-1,0 0 1,0 0 0,0 0 0,0 0-1,1-1 1,-1 1 0,0 0 0,0 0-1,0 0 1,0 0 0,1 0 0,-1 0-1,0 0 1,0 0 0,0-1 0,0 1-1,1 0 1,-1 0 0,0 0-1,0 0 1,0 0 0,1 0 0,-1 0-1,0 0 1,0 0 0,0 0 0,0 0-1,1 0 1,-1 0 0,0 1 0,0-1-1,0 0 1,1 0 0,-1 0 0,0 0-1,0 0 1,0 0 0,0 0-1,0 0 1,1 1 0,-1-1 0,0 0-1,0 0 1,0 0 0,0 0 0,0 0-1,0 1 1,0-1 0,1 0 0,-1 0-1,0 0 1,0 1 0,0-1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1 437 10914,'1'-3'5874,"7"-8"-705,-4-22-2921,13-7-279,-10-30-729,-2-7-472,-7 6-696,-8 4-392,-1 28-1000,-4 13-777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137 127 15323,'-23'-94'5481,"72"79"-4520,3 2-121,-5 9-112,5 8-208,-15 19-312,-11 8-8,-24 15 48,-23 4 64,-23-3-48,-16-5-56,-20-14-88,8-15-280,11-10-728,20-6-560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0 162 14323,'25'66'6081,"-25"-76"-3440,0-11-1105,-4-3-311,-2-20-729,6 0-616,-3 0-1105,3 4-727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44 167 12979,'23'-87'4417,"-21"82"-4265,0 0 0,1 0 0,0 1 0,0-1 0,0 1 1,1-1-1,-1 1 0,1 0 0,0 0 0,0 1 0,0-1 0,1 1 1,-1 0-1,1 0 0,0 0 0,0 1 0,0 0 0,0 0 0,0 0 1,1 0-1,-1 1 0,0 0 0,7-1 0,-8 2-88,0-1-1,0 1 1,0-1 0,0 1-1,0 0 1,0 0-1,0 1 1,0-1 0,0 1-1,0 0 1,0 0-1,0 1 1,0-1 0,-1 1-1,1-1 1,0 1-1,4 3 1,-7-3-37,1 0 0,0 0-1,0 0 1,0 0 0,-1 0 0,0 1 0,1-1 0,-1 0-1,0 1 1,0-1 0,0 1 0,0 0 0,0-1 0,-1 1 0,1-1-1,-1 1 1,0 0 0,0-1 0,0 1 0,0 0 0,0-1-1,0 1 1,-1 0 0,0-1 0,1 1 0,-1 0 0,-2 3 0,-2 6 62,0-1 0,-1 1 1,0-1-1,-1-1 0,-1 1 1,0-1-1,0-1 0,-17 16 1,-6 2 476,-47 32 0,64-49-41,0-1 1,-1-1-1,-17 7 1,66-21-607,0 2 0,0 1 0,35 2 1,-50 1-11,58 0-1768,1 3 0,77 14 0,-42-6 158,-78-9 937,-1 2-1,66 14 1,-76-11 718,-17-6 201,0 0 0,-1 0 1,0 1-1,1 0 0,-1 1 0,0-1 1,0 1-1,0 0 0,0 1 0,8 6 1,-14-10-105,0 0 1,0 0-1,1 1 1,-1-1-1,0 0 1,0 0-1,0 0 1,0 1-1,1-1 1,-1 0-1,0 0 1,0 1-1,0-1 1,0 0-1,0 0 1,0 1-1,0-1 1,0 0-1,0 0 1,0 1-1,0-1 1,0 0-1,0 1 1,0-1-1,0 0 1,0 0-1,0 1 1,0-1-1,0 0 1,-1 0-1,1 1 1,0-1-1,0 0 1,0 0-1,0 0 1,0 1-1,-1-1 1,1 0-1,-14 7 1178,-17 0 461,13-5-1067,0-2-1,0 1 0,1-2 1,-1 0-1,0-2 0,1 1 1,-22-8-1,34 9-555,-1-1 1,1 0-1,0 0 0,0 0 0,0-1 1,0 1-1,0-1 0,0-1 0,1 1 1,-1-1-1,1 1 0,0-1 0,0 0 1,1-1-1,-1 1 0,1-1 0,0 1 1,0-1-1,0 0 0,1 0 1,-1-1-1,1 1 0,1 0 0,-1-1 1,1 1-1,-1-10 0,2 10-87,0 0-1,0 0 1,1 0-1,-1 0 0,1 0 1,0 0-1,1 0 1,-1 0-1,1 0 1,0 1-1,1-1 1,-1 1-1,1-1 0,-1 1 1,7-6-1,-7 7-91,1 0 0,0 0-1,-1 0 1,2 1 0,-1-1-1,0 1 1,0 0-1,1 0 1,-1 0 0,1 0-1,0 0 1,-1 1 0,1 0-1,0 0 1,0 0-1,0 0 1,0 1 0,0-1-1,0 1 1,5 0 0,-2 2-304,0-1 1,-1 1-1,1 0 1,-1 1-1,8 3 1,35 18-2972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291 1 14363,'-85'51'8136,"57"-33"-7527,0 2 1,1 1 0,1 1 0,-35 39 0,57-57-526,0 1-1,0-1 1,1 1 0,0 0-1,0 0 1,0 0 0,0 1-1,1-1 1,0 1 0,-2 7-1,4-10-75,0-1 0,0 1 0,0-1 0,0 1 0,0-1 0,0 1 0,1-1 0,-1 1 0,1-1 0,0 0 0,0 1 0,0-1 0,0 0 0,0 0 0,0 1 0,1-1 0,-1 0 0,1 0 0,0 0 0,-1-1 0,1 1 0,0 0 0,0-1 0,0 1 0,0-1 0,4 3 0,1 0-18,-1-1-1,1 0 0,0 1 1,0-2-1,0 1 0,0-1 0,0 0 1,1-1-1,-1 0 0,0 0 1,1 0-1,-1-1 0,1 0 0,-1-1 1,1 0-1,-1 0 0,1 0 1,-1-1-1,0 0 0,0-1 0,9-3 1,1-3 5,0-1 0,0 0 0,-1-1 0,-1-1 0,1 0 0,-2-1 1,14-15-1,-28 27 8,0 1 0,0-1 0,0 1-1,0 0 1,1-1 0,-1 1 0,0 0 0,0-1 0,1 1 0,-1 0 0,0 0 0,1-1 0,-1 1 0,0 0 0,1 0 0,-1-1 0,0 1 0,1 0 0,-1 0 0,0 0 0,1 0 0,-1 0 0,1 0 0,-1-1 0,0 1-1,1 0 1,-1 0 0,1 0 0,-1 0 0,0 0 0,1 0 0,-1 1 0,1-1 0,-1 0 0,0 0 0,1 0 0,-1 0 0,0 0 0,1 1 0,-1-1 0,0 0 0,1 0 0,-1 0 0,0 1 0,1-1 0,-1 0 0,0 1-1,0-1 1,1 0 0,-1 0 0,0 1 0,0-1 0,1 1 0,-1-1 0,0 0 0,0 1 0,0-1 0,0 0 0,0 1 0,0 0 0,6 35-130,-2-10-357,-3-21 133,1 0 0,0 0 1,0-1-1,0 1 0,0-1 0,1 1 1,-1-1-1,1 0 0,0 0 0,1 0 1,-1 0-1,1-1 0,-1 1 1,1-1-1,0 0 0,1 0 0,-1 0 1,6 2-1,24 5-4089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1 302 15547,'5'-1'340,"-2"1"132,1-1 0,-1 0 1,1 1-1,-1-2 0,1 1 0,-1 0 0,0-1 0,1 1 1,-1-1-1,5-4 0,-6 4-215,-1 0 0,0-1-1,0 1 1,-1 0 0,1-1 0,0 1 0,-1-1-1,1 1 1,-1-1 0,0 0 0,0 1 0,0-1-1,0 1 1,0-1 0,-1 1 0,1-1 0,-1 1-1,-1-3 1,0-8 309,0 1 0,1-1 0,0 0 0,1 1 0,2-23 0,-1 29-526,1 0 1,-1 0-1,1 0 0,0 1 0,1-1 0,-1 0 0,1 1 0,0 0 1,0 0-1,1 0 0,0 0 0,-1 0 0,2 1 0,4-5 0,-2 3-75,0 1-1,0-1 1,0 2 0,1-1-1,0 1 1,0 0-1,0 0 1,0 1-1,1 0 1,-1 1-1,1 0 1,0 0-1,0 1 1,0 0 0,-1 1-1,11 0 1,-17 0 10,-1 0 0,0 0 0,0 0 1,0 0-1,0 0 0,1 0 0,-1 1 1,0-1-1,0 0 0,0 1 1,0-1-1,0 1 0,0-1 0,0 1 1,0 0-1,0-1 0,0 1 0,1 1 1,-2-2 12,0 1 0,0-1 0,0 1 0,0-1 1,0 1-1,0 0 0,0-1 0,0 1 0,0-1 1,0 1-1,0-1 0,0 1 0,0-1 0,0 1 0,-1-1 1,1 1-1,0-1 0,0 1 0,-1-1 0,1 1 0,0-1 1,-1 1-1,1-1 0,-1 1 0,0 0 0,-38 28-151,32-26 197,-43 26 124,32-20-18,0 0 0,-16 14 1,33-23-143,1 0 1,-1 1 0,0-1 0,1 0 0,-1 1-1,0-1 1,1 1 0,-1-1 0,1 1 0,-1-1-1,1 1 1,-1-1 0,1 1 0,-1 0 0,1-1-1,-1 1 1,1 0 0,0-1 0,-1 1 0,1 0-1,0 0 1,0-1 0,0 1 0,-1 0 0,1 0-1,0-1 1,0 1 0,0 0 0,0 0 0,0-1-1,0 1 1,1 0 0,-1 0 0,0-1 0,0 1-1,0 0 1,1 0 0,-1-1 0,0 1 0,1 0-1,-1-1 1,1 1 0,-1 0 0,1-1 0,-1 1-1,1-1 1,-1 1 0,1-1 0,-1 1 0,1-1-1,0 1 1,-1-1 0,1 0 0,0 1 0,-1-1-1,1 0 1,1 1 0,6 2-99,1 1 0,-1-1 0,17 3 1,-19-5 42,19 6-336,-1 2 0,35 16 0,-29-12 56,-27-11 326,0-1 0,1 0 0,-1 0 0,0 0 0,1-1 0,-1 1 0,1-1 0,-1 0 0,1 0 0,-1 0 0,1 0 0,-1-1 0,0 1 0,1-1 0,-1 0 0,4-1 0,-2 0 17,1-1 1,-1 0-1,0 0 1,0 0 0,0-1-1,0 1 1,-1-1-1,7-8 1,-1 1 101,-1-1 0,0 0-1,-1-1 1,0 0 0,-1-1 0,8-20 0,-11 22-84,6-14 1052,-2 26-491,1 14-301,13 29-1191,1-1 1,57 76-1,-53-79-1638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15531,'15'0'5866,"8"-3"-3914,17 3-1648,19 0-120,1 2-808,-1-2-872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20 199 11370,'-20'36'4293,"26"-48"160,0 3-3983,-1 0 1,-1 0 0,0 0-1,6-20 1,11-97-115,-21 124-355,0 1 0,0-1-1,1 1 1,-1 0 0,0-1 0,0 1 0,1-1-1,-1 1 1,1-1 0,-1 1 0,1 0 0,0-1 0,0 1-1,-1 0 1,1 0 0,0 0 0,0-1 0,0 1-1,0 0 1,0 0 0,1 0 0,-1 1 0,2-3 0,-1 3 2,0 0 0,0 1 1,-1-1-1,1 0 0,0 1 1,0-1-1,-1 1 1,1 0-1,-1-1 0,1 1 1,-1 0-1,1 0 1,-1 0-1,1 0 0,-1 0 1,0 1-1,1-1 0,-1 0 1,0 0-1,2 3 1,28 32 43,-22-23-37,0-2 0,1 1-1,1-2 1,0 1 0,0-1 0,1-1-1,20 13 1,-29-21-6,0 0 0,1 1 0,-1-1 1,0-1-1,0 1 0,1 0 0,-1-1 0,0 0 0,1 1 0,-1-1 1,0-1-1,1 1 0,-1 0 0,0-1 0,1 0 0,-1 1 1,0-1-1,0-1 0,0 1 0,0 0 0,0-1 0,0 0 0,0 1 1,0-1-1,-1 0 0,1 0 0,-1-1 0,3-2 0,2-2-3,0-1-1,-1 0 1,0 0-1,-1-1 1,1 0-1,-2 0 0,7-17 1,-10 25 2,-1-1 11,1 1 1,-1-1 0,0 1-1,1-1 1,0 1-1,-1 0 1,1-1 0,0 1-1,0 0 1,0-1-1,0 1 1,0 0-1,0 0 1,0 0 0,0 0-1,0 0 1,3-1-1,8 51 893,-9-36-833,0 3-85,0-1 0,1 1 0,1-1 0,8 18 0,-11-29-114,0 0 0,1-1 1,-1 1-1,1 0 1,-1-1-1,1 0 0,0 1 1,1-1-1,-1 0 1,0-1-1,1 1 1,0 0-1,-1-1 0,1 0 1,0 0-1,0 0 1,0-1-1,1 1 0,-1-1 1,5 1-1,31 1-1818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1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46 11426,'-59'-41'5010,"76"38"-2074,20 5-1055,-11-2-433,11-2-472,-12 2-824,-12-1-432,8 2-1416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1 222 11130,'1'-1'13275,"10"-10"-12879,75-152 510,-85 163-900,-1 0 0,0-1 0,0 1 1,0-1-1,0 1 0,1-1 0,-1 1 0,0 0 1,0-1-1,1 1 0,-1-1 0,0 1 0,1 0 1,-1-1-1,0 1 0,1 0 0,-1 0 0,1-1 1,-1 1-1,0 0 0,1 0 0,-1 0 0,1-1 1,-1 1-1,1 0 0,-1 0 0,1 0 0,-1 0 0,1 0 1,11 10 136,12 35 37,-10-19-113,-12-23-68,1 0 0,0 0 0,-1-1 1,2 1-1,-1-1 0,0 0 0,0 0 0,1 0 0,-1 0 1,1-1-1,-1 1 0,1-1 0,0 0 0,-1 0 0,1 0 1,0-1-1,0 1 0,0-1 0,-1 0 0,1 0 0,0 0 0,0-1 1,0 1-1,0-1 0,-1 0 0,1 0 0,0 0 0,-1-1 1,1 1-1,3-3 0,2 0-4,0-1 0,-1 0 0,0 0 0,0-1 0,0 1 0,-1-2 1,0 1-1,0-1 0,0 0 0,10-16 0,-12 13 64,8-13 237,-8 20-147,-3 15-60,-1-5-101,1 0-1,-1-1 0,1 1 0,1-1 0,-1 1 0,1-1 0,0 1 1,0-1-1,1 0 0,0-1 0,0 1 0,0-1 0,1 1 0,0-1 1,0-1-1,0 1 0,0-1 0,1 0 0,0 0 0,0 0 1,9 3-1,-12-6 5,0-1 1,0 1 0,0-1-1,1 0 1,-1 0 0,0-1-1,0 1 1,0-1 0,0 1-1,0-1 1,0 0 0,0 0-1,0-1 1,0 1 0,0 0-1,0-1 1,0 0 0,-1 0-1,1 0 1,-1 0 0,0 0-1,1 0 1,-1 0 0,0-1-1,0 1 1,3-6 0,-1 1 156,0 0 0,0 0 1,0 0-1,-1-1 0,0 0 0,0 1 1,-1-1-1,0 0 0,2-14 1,-4 14 30,2-13 915,-2 21-1078,0-1 1,0 1-1,0 0 1,0-1-1,1 1 1,-1 0-1,0 0 1,0-1-1,0 1 1,1 0-1,-1 0 1,0-1-1,0 1 1,1 0-1,-1 0 1,0 0-1,0-1 1,1 1-1,-1 0 1,0 0-1,1 0 1,-1 0-1,0 0 1,1 0-1,-1 0 1,0 0-1,1 0 1,-1 0-1,0 0 0,1 0 1,-1 0-1,0 0 1,1 0-1,-1 0 1,0 0-1,1 0 1,-1 0-1,0 0 1,1 1-1,-1-1 1,0 0-1,0 0 1,1 0-1,-1 1 1,0-1-1,0 0 1,1 0-1,-1 1 1,0-1-1,1 0 1,14 13 116,27 26 1,-1 1-572,-23-26-454,-1-1 1,2-1-1,0-1 0,20 9 1,-13-6-1748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13939,'6'-1'5641,"12"-1"-3000,11-8-1505,17 5-656,3 2-56,3-3-856,1 4-648,1-1-4265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5 10058,'8'-2'891,"1"1"-1,0 0 1,0 1 0,0 0-1,0 0 1,-1 1 0,12 2-1,-17-3-811,0 1-1,0 0 0,0 0 0,0 0 0,-1 0 1,1 0-1,0 1 0,-1-1 0,1 1 1,-1 0-1,0 0 0,1 0 0,-1 0 0,0 0 1,0 0-1,0 0 0,-1 1 0,1-1 0,0 1 1,-1-1-1,0 1 0,1 0 0,-1-1 1,1 5-1,-1 0 96,0 1 1,0-1-1,-1 1 1,0 0-1,-1-1 0,1 1 1,-1-1-1,-1 1 1,1-1-1,-1 1 1,-1-1-1,1 0 0,-1 0 1,0 0-1,-1 0 1,0-1-1,0 1 1,0-1-1,-1 0 1,0 0-1,0-1 0,-9 9 1,2-4 159,0 0 0,0-1 0,-1 0 0,0 0 0,0-2 0,-1 0 0,0 0 0,0-1-1,-1-1 1,-15 4 0,17-5 86,12-1-150,20 2-61,-3-1-217,113 43-256,-62-20-840,-23-16-440,-43-11 1403,0 0 1,1 0-1,-1 1 0,1-1 0,-1 0 0,0 0 0,1 0 0,-1-1 0,1 1 0,-1 0 0,0 0 1,1-1-1,-1 1 0,0-1 0,0 1 0,1-1 0,-1 0 0,0 1 0,0-1 0,0 0 1,0 0-1,0 0 0,0 0 0,0 0 0,0 0 0,0 0 0,0 0 0,0 0 0,1-2 0,0-13-1823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52 12843,'15'7'4841,"35"4"-3473,1 0-832,7-1-368,9 0-304,-18-4 1120</inkml:trace>
  <inkml:trace contextRef="#ctx0" brushRef="#br0" timeOffset="1">356 156 16524,'65'33'6425,"-68"-53"-4369,3-4-511,-3-20-649,-2 2-304,2 3-1048,4 26-728,1 6-945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261 194 9498,'0'0'446,"0"1"0,0 0 0,1 0-1,-1 0 1,0 0 0,0 0 0,0-1 0,0 1 0,-1 0-1,1 0 1,0 0 0,0 0 0,0-1 0,-1 1 0,1 0-1,0 0 1,-1 0 0,0 1 0,-14 13 2651,-23 4-939,25-15-1673,0-1 1,0-1 0,0 0 0,0 0 0,-17-2 0,23 1-395,1-2 0,0 1 0,-1-1 0,1 0 1,0 0-1,0-1 0,0 0 0,0 0 1,0 0-1,0-1 0,0 0 0,-10-7 1,15 9-117,-1 0 0,0-1 1,1 1-1,-1-1 1,1 0-1,0 1 1,0-1-1,-1 0 0,1 0 1,0 0-1,1 0 1,-1 0-1,0 0 1,0 0-1,1 0 1,-1 0-1,1-1 0,0 1 1,0 0-1,0 0 1,0 0-1,0 0 1,0-1-1,0 1 1,1 0-1,-1 0 0,1 0 1,0 0-1,-1 0 1,1 0-1,0 0 1,0 0-1,0 0 1,3-3-1,-1 1-194,1-1 0,-1 1 0,1 0 0,0 0 0,0 1 0,0-1 0,1 1 0,-1 0 0,1 0 0,0 0 0,0 1 0,10-4 0,-8 4-56,-1 0-1,1 1 0,0 0 0,0 0 0,0 1 0,0 0 1,0 0-1,0 0 0,-1 1 0,1 0 0,0 1 1,0-1-1,8 5 0,-5-2 110,0 1 0,-1 0 1,0 1-1,0 0 0,0 1 0,-1-1 0,14 16 1,-13-13 187,-6-5 86,0 0 0,0-1 0,0 1-1,1-1 1,-1 1 0,1-1-1,0-1 1,0 1 0,0 0 0,0-1-1,1 0 1,-1 0 0,8 2 0,-11-4-49,-1 0 0,1 0 1,-1-1-1,0 1 1,1 0-1,-1 0 1,1-1-1,-1 1 0,0 0 1,1-1-1,-1 1 1,0-1-1,0 1 0,1 0 1,-1-1-1,0 1 1,0-1-1,1 1 1,-1-1-1,0 1 0,0-1 1,0 1-1,0-1 1,0 1-1,0-1 0,0 1 1,0-1-1,0 1 1,0-1-1,0 1 1,0-1-1,0 1 0,0-1 1,0 0-1,-4-18 827,4 18-740,-1-8 107,-1 1-1,2 0 1,-1-1-1,1 1 1,0-1 0,1 1-1,0 0 1,0-1 0,4-9-1,-5 15-230,0 2-24,0 0 0,0 1 0,1-1 0,-1 0 0,0 1 0,0-1 0,0 0 0,1 1 0,-1-1 0,0 0 0,1 1 0,-1-1 0,1 1 0,-1-1 0,1 1 0,-1-1 0,1 1 0,-1-1 0,1 1-1,-1-1 1,1 1 0,-1 0 0,1-1 0,0 1 0,-1 0 0,1-1 0,0 1 0,0 0 0,1 0-14,0 0-1,-1 0 1,1 0-1,0 0 1,-1 1-1,1-1 1,-1 1-1,1-1 1,0 1-1,-1-1 1,3 3 0,39 29-413,-39-28 397,8 7-72,-7-6 87,1 0 0,-1 0 0,1 0 0,0-1 0,0 0 0,1 0 0,-1-1 0,13 6 0,-21-41 1713,3 23-1670,1 0 0,0 0 0,0 0 0,0 0 0,1 1 0,1-1 0,8-14 0,-10 18-225,0 1-1,1 0 1,0 0 0,0 0-1,0 1 1,0-1 0,1 1-1,-1-1 1,1 1 0,0 0-1,0 0 1,0 1 0,0-1-1,1 1 1,-1 0 0,0 0-1,1 1 1,9-3 0,4 2-1826,1 2-278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9306,'56'15'4633,"-57"-8"-1136,-1 9-1801,-3 5-32,5-2-311,0 9-265,2-8-456,9-1-200,14 1-184,-4-11-40,15 1-72,-2-3-104,-15-14-264,11 4-184,-11-10-536,-3 0-312,2 0-665,-6-7-39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63 13019,'-15'-57'5137,"62"60"-3737,2-3-504,-4 0-63,-6 0-457,-11-3-168,-8 0-688,-9 1-401,-16 5-751,-5 5-1057</inkml:trace>
  <inkml:trace contextRef="#ctx0" brushRef="#br0" timeOffset="1">1 95 12003,'3'4'4777,"10"-4"-2841,11 11-360,10-6-543,9 3-145,-1-2-592,-10-10-448,-1 10-1225,-13-8-151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393 20 10762,'-5'-3'714,"1"1"-1,-1-1 0,0 1 0,0 0 0,0 1 1,0-1-1,-7-1 0,-41 1 1052,35 4-1500,1 0-1,-1 2 1,-28 8 0,24-4 128,-1 1-1,-31 18 0,44-21-305,0 0-1,1 0 1,0 1-1,0 0 0,1 1 1,0 0-1,-11 13 1,18-19-90,-1 0 0,1 0 0,0-1 0,0 1 0,-1 0 0,1 0 0,1 0 0,-1 0 0,0 0 1,0 1-1,1-1 0,-1 0 0,1 0 0,0 0 0,0 1 0,0-1 0,0 0 0,0 0 0,0 1 1,0-1-1,2 3 0,-1-2-5,0-1 0,1 0 0,-1 0 0,1 1 0,0-1 0,-1 0 0,1-1 0,0 1 0,0 0-1,1 0 1,-1-1 0,0 1 0,0-1 0,1 0 0,2 1 0,10 4-50,-1-1 0,1-1-1,0-1 1,29 3-1,5-2-333,1-1 0,0-3 0,-1-2 0,1-3 0,-1-1 0,77-21 0,-107 22 308,2-1 7,0 0 1,0 2-1,29-2 0,-46 5 104,0 1-1,1 0 0,-1 0 0,0 0 0,0 0 0,0 1 1,1 0-1,-1 0 0,0 0 0,0 0 0,0 1 0,0-1 0,0 1 1,-1 0-1,1 0 0,0 1 0,-1-1 0,1 1 0,-1-1 1,0 1-1,0 0 0,0 1 0,2 3 0,-4-6 24,0 1 0,0-1 0,0 1 0,-1-1 0,1 1 0,-1-1-1,1 1 1,-1 0 0,1-1 0,-1 1 0,0 0 0,0-1 0,0 1 0,0 0 0,0-1-1,0 1 1,-1 0 0,1-1 0,0 1 0,-1-1 0,0 3 0,-1-1 65,0 0 0,1 0 0,-1 0 1,-1 0-1,1-1 0,0 1 0,-1-1 1,1 0-1,-1 0 0,-3 3 0,-1-1 144,0 0 1,0 0-1,0 0 0,-1-1 1,1 0-1,-1-1 0,0 0 0,-10 2 1,13-3-217,0-1-1,0 0 1,0 0 0,0-1 0,0 1 0,0-1 0,0 0 0,0-1 0,1 1 0,-1-1 0,0 0 0,1 0 0,-1 0 0,1-1 0,0 1 0,0-1 0,0 0 0,0 0 0,0-1 0,1 1 0,-1-1 0,1 0 0,0 0-1,0 0 1,1 0 0,-1 0 0,1-1 0,0 1 0,0-1 0,0 1 0,0-1 0,1 0 0,0 0 0,0 0 0,0 0 0,1 1 0,0-1 0,0 0 0,0 0 0,0 0 0,1 0 0,1-6 0,-1 8-123,0 0 1,1 1 0,-1-1 0,1 1-1,-1 0 1,1-1 0,0 1 0,0 0-1,0 0 1,0 0 0,0 0-1,0 0 1,1 1 0,-1-1 0,1 1-1,-1-1 1,1 1 0,-1 0 0,1 0-1,0 0 1,0 0 0,-1 1 0,1-1-1,0 1 1,0 0 0,0-1 0,0 1-1,-1 1 1,1-1 0,4 1-1,3 0-184,0 0-1,1 1 0,-1 0 0,0 1 0,0 1 1,0-1-1,9 6 0,9 6-44,-1 1 1,0 1-1,25 21 0,-53-41 568,1 1-1,-1-1 1,1 1 0,0-1 0,0 1-1,0-1 1,1 1 0,-1-1-1,0 1 1,1-1 0,0 1-1,-1-1 1,3-2 0,11-38 3053,-13 40-3322,0 0 0,0 1 1,0-1-1,0 0 1,1 1-1,-1-1 1,1 1-1,-1-1 1,1 1-1,0 0 1,0 0-1,0 0 0,0 0 1,1 0-1,-1 0 1,0 0-1,5-1 1,-5 2-12,0 1-1,0-1 1,0 1 0,0 0 0,1 0 0,-1 0 0,0 0 0,0 0 0,0 0-1,0 1 1,1-1 0,-1 1 0,0-1 0,0 1 0,0 0 0,0 0-1,0 0 1,2 1 0,8 7-114,0 0 0,-1 1 0,0 0 0,0 1 0,12 16 0,-6-8 50,22 19-72,-22-25 200,-17-13-32,0 0-1,-1 0 0,1 0 0,0 0 0,0 0 0,0 0 0,0 0 0,0-1 1,0 1-1,0 0 0,0 0 0,0 0 0,0 0 0,0 0 0,0 0 0,0 0 1,0-1-1,0 1 0,0 0 0,0 0 0,0 0 0,0 0 0,0 0 0,0 0 1,0 0-1,0-1 0,0 1 0,0 0 0,1 0 0,-1 0 0,0 0 1,0 0-1,0 0 0,0 0 0,0 0 0,0 0 0,0-1 0,0 1 0,0 0 1,0 0-1,1 0 0,-1 0 0,0 0 0,0 0 0,0 0 0,0 0 0,0 0 1,0 0-1,1 0 0,-1 0 0,-2-4 32,0 0 0,1-1 0,0 1 0,0-1 0,0 1 0,0 0 0,1-1 0,-1 1 0,1-1 0,0 0 0,1 1 0,-1-1 0,1 1 0,0 0 0,0-1 0,0 1 0,4-8 0,-2 6-242,-1 1 0,1-1 0,0 1 0,1 0 0,0 0 0,-1 0 0,2 1 0,-1-1 0,0 1 0,1 0 0,0 0 0,0 0 0,6-3 0,21-6-1652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8 9162,'-12'-7'6130,"-5"8"-3681,-16 10-750,32-11-1613,-9 5 371,-1 0 0,1 1 0,0 0 1,0 1-1,0 0 0,-15 15 0,23-20-416,-1 0 0,1 1 0,-1-1 0,1 1 0,0-1 0,0 1 0,1 0-1,-1 0 1,0 0 0,1 0 0,0 0 0,0 0 0,0 1 0,0-1 0,0 0-1,0 0 1,1 1 0,0-1 0,0 0 0,0 1 0,0-1 0,0 1 0,1-1-1,-1 0 1,1 0 0,0 1 0,0-1 0,3 6 0,-3-6-78,1-1 0,0 1 0,1-1 1,-1 1-1,0-1 0,1 0 0,0 0 1,-1 0-1,1 0 0,0-1 0,0 1 0,0-1 1,0 1-1,0-1 0,0 0 0,0 0 0,6 1 1,6 0-138,1 0 1,23 0 0,-29-2 92,55-3-457,-1-2-1,0-3 1,77-19 0,-85 15 584,-55 12-44,1-1 0,-1 1 0,1 0 1,-1-1-1,1 1 0,-1 0 0,0 0 1,1 0-1,-1 0 0,1 0 0,-1 1 1,1-1-1,1 1 0,-2-1 1,-1 0 0,0 1-1,0-1 1,0 0 0,0 1 0,0-1 0,0 0 0,0 1 0,0-1-1,0 0 1,0 1 0,0-1 0,0 0 0,0 1 0,0-1-1,0 0 1,0 0 0,0 1 0,0-1 0,0 0 0,0 1-1,0-1 1,-1 0 0,1 1 0,0-1 0,0 0 0,0 0-1,-1 1 1,1-1 0,0 0 0,0 0 0,-1 0 0,1 1-1,-1-1 1,-3 4 44,0 0 0,0-1-1,-1 0 1,1 0 0,-10 5-1,1-2 209,-1-1-1,0 0 1,0-1-1,-26 4 1,34-7-163,1 0 0,0-1 0,-1 0 0,1 0 0,0 0 0,-1-1 0,1 1 0,0-1 0,-1-1 0,1 1 0,0-1 0,0 0 0,0 0 0,0 0 0,1-1 0,-8-4 0,10 6-68,1 0 0,0-1 1,0 1-1,-1 0 0,1 0 0,0-1 0,0 1 0,0 0 1,0-1-1,0 1 0,1-1 0,-1 1 0,0-1 0,1 0 1,-1 1-1,1-1 0,0 0 0,-1 1 0,1-1 1,0 0-1,0 1 0,0-3 0,1 1-35,-1 1 0,1-1-1,0 0 1,0 1 0,0-1 0,1 1 0,-1-1-1,0 1 1,1 0 0,0-1 0,-1 1 0,4-3-1,0 1-103,0-1 0,0 1 0,0 0-1,1 0 1,-1 1 0,1 0 0,0 0-1,0 0 1,0 1 0,12-4 0,-5 5-280,0 0 1,0 1 0,0 0 0,0 1 0,24 4 0,17 10-1705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8 272 12979,'-2'0'11663,"-2"-9"-10869,3-1-751,0 0 0,1 1 0,0-1 0,1 0 0,0 0 0,0 0 0,1 0 0,5-16 0,-5 19-86,1-1 1,0 1-1,0-1 1,1 1 0,0 0-1,0 0 1,0 1-1,1-1 1,0 1-1,1 0 1,-1 0-1,1 1 1,0-1-1,0 1 1,1 1 0,0-1-1,12-5 1,-17 9-18,1 0 1,-1 1 0,0-1 0,0 1 0,1 0-1,-1 0 1,0 0 0,0 0 0,1 0 0,-1 0-1,0 0 1,0 1 0,1-1 0,-1 1 0,0 0-1,0 0 1,0 0 0,0 0 0,0 0 0,0 0-1,0 0 1,0 1 0,0-1 0,-1 1 0,1-1-1,0 1 1,-1 0 0,0-1 0,1 1-1,-1 0 1,0 0 0,0 0 0,0 0 0,0 0-1,0 0 1,0 0 0,-1 1 0,1-1 0,-1 0-1,1 0 1,-1 1 0,0-1 0,0 0 0,0 0-1,0 1 1,-1-1 0,0 4 0,-1-1 52,0-1 1,0 1 0,0-1-1,-1 1 1,0-1 0,0 0-1,0 0 1,0-1 0,-1 1-1,0-1 1,1 1 0,-6 2-1,-6 4 1018,-33 16 0,45-24-814,20 8 377,0-2-887,1 0 1,1-1-1,0-1 1,-1 0-1,26 3 1,101 8-5436,-125-15 4848,-19-2 939,20 0-382,-21 0 424,1 0-1,-1 0 0,0-1 0,1 1 1,-1 0-1,0 0 0,1 0 1,-1 0-1,0 0 0,1-1 0,-1 1 1,0 0-1,1 0 0,-1 0 0,0-1 1,0 1-1,1 0 0,-1 0 0,0-1 1,0 1-1,1 0 0,-1-1 0,0 1 1,0 0-1,0-1 0,0 1 1,1 0-1,-1-1 0,0 1 0,0-1 1,0 1-1,0 0 0,0-1 0,0 1 1,0 0-1,0-1 0,0 1 0,0-1 1,0 1-1,0 0 0,-1-1 1,1 1-1,0 0 0,0-1 0,0 1 1,0 0-1,-1-1 0,1 1 0,0-1 1,-1-13 2690,2-11-1752,8-46 0,-7 63-941,0-1 0,1 2 0,0-1 1,1 0-1,0 0 0,0 1 0,0 0 0,1 0 1,0 0-1,0 0 0,1 1 0,0 0 0,0 0 1,0 1-1,1 0 0,0 0 0,0 0 1,0 1-1,10-5 0,-14 8-124,-1-1 1,0 1-1,0 0 0,1 0 1,-1 0-1,1 1 0,-1-1 0,1 0 1,-1 1-1,1 0 0,-1-1 1,1 1-1,0 0 0,-1 1 1,1-1-1,-1 0 0,1 1 1,-1-1-1,1 1 0,-1 0 1,1 0-1,-1 0 0,0 0 0,1 0 1,-1 0-1,3 3 0,-4-3 16,0 1-1,1-1 0,-1 1 0,0-1 0,0 1 0,0 0 1,0-1-1,-1 1 0,1 0 0,0 0 0,-1 0 1,1 0-1,-1 0 0,0-1 0,1 1 0,-1 0 0,0 0 1,0 0-1,0 0 0,-1 0 0,1 0 0,0 0 0,-1 0 1,1 0-1,-1-1 0,0 1 0,1 0 0,-1 0 0,0-1 1,0 1-1,0 0 0,-1-1 0,1 1 0,-2 1 1,-4 4 39,0 1 1,0-2 0,-1 1-1,0-1 1,0 0 0,0-1 0,-1 0-1,-13 6 1,3-2 63,18-8-52,-1 0 0,0 0 0,1 0 0,-1 0 0,1 0 0,-1 0 0,1 0 0,0 0 0,-1 1 1,1-1-1,0 0 0,0 1 0,0-1 0,0 1 0,0 0 0,0-1 0,0 1 0,0 0 1,1-1-1,-1 1 0,1 0 0,-1 0 0,1-1 0,0 1 0,0 0 0,0 0 0,0 2 0,0-2-24,1 0 0,0 0 0,0 0-1,0 0 1,0 0 0,0 0-1,0 0 1,0-1 0,1 1 0,-1 0-1,0-1 1,1 1 0,0-1-1,-1 1 1,1-1 0,0 0 0,0 0-1,0 0 1,0 0 0,0 0-1,0 0 1,0 0 0,3 0 0,6 2-92,0-1 1,0 0 0,0 0 0,0-1-1,0 0 1,0-1 0,14-2-1,9-3-225,35-9-1,-20 3 40,-48 11 219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 13259,'62'-30'4930,"-47"28"-2090,-19 10-1585,-11 9-565,5-8-629,0 0 0,1 1-1,0 0 1,1 1 0,0 0-1,0 0 1,2 0 0,-1 1-1,-7 20 1,14-32-67,0 1 1,0 0-1,-1 0 0,1-1 1,0 1-1,0 0 0,0-1 0,0 1 1,0 0-1,0 0 0,0-1 1,1 1-1,-1 0 0,0-1 1,0 1-1,1 0 0,-1-1 0,0 1 1,0 0-1,1-1 0,-1 1 1,1-1-1,-1 1 0,1-1 1,-1 1-1,1-1 0,-1 1 0,1-1 1,-1 1-1,1-1 0,0 1 1,-1-1-1,1 0 0,0 0 1,-1 1-1,1-1 0,0 0 0,-1 0 1,1 0-1,0 1 0,-1-1 1,1 0-1,1 0 0,37-2-676,-29 0 540,94-9-1266,66-3-48,-168 14 1305,0 0 1,0 1 0,-1-1 0,1 1 0,0-1 0,0 1 0,0 0 0,0-1 0,-1 1-1,1 0 1,0 0 0,-1 0 0,1 1 0,-1-1 0,1 0 0,-1 1 0,0-1 0,1 0-1,1 4 1,-2-3-207,1 0-1,-1-1 1,1 1-1,-1 0 0,1-1 1,0 1-1,0-1 0,0 0 1,0 0-1,0 0 1,3 2-1,-1-2-1356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48 13243,'-39'-47'4745,"43"65"-3841,-4 1-192,-1 9-64,1 6-136,6-3-183,6-4-57,6-7 24,4-7-72,8-11-80,0-2-16,5 0-320,-1-4-176,-3 4-569,-5 0-407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 12635,'22'-3'5081,"12"-5"-3569,10 3-560,4 5-71,-5-3-593,-9 3-344,-16 0-697,-17 0-311,-12 14-3481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10842,'3'2'5241,"2"-1"-1216,19 8-2792,9-1-329,11-3-264,4-4-296,1-2-1504,3 1-377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51 210 11034,'-34'31'3861,"33"-31"-3730,1 0-1,-1 0 1,1 0-1,-1 0 0,1 0 1,0 0-1,-1 0 1,1 0-1,-1 0 1,1 0-1,-1 0 1,1 0-1,0 0 1,-1-1-1,1 1 1,0 0-1,-1 0 1,1 0-1,0-1 0,-1 1 1,1 0-1,0-1 1,-1 1-1,1 0 1,0-1-1,0 1 1,-1 0-1,1-1 1,0 1-1,0 0 1,0-1-1,-1 1 0,1-1 1,0 1-1,0-1 1,0 1-1,0 0 1,0-1-1,0 0 1,-5-21 2018,5 14-1886,1 0 1,0-1-1,0 1 0,0 0 0,1 0 0,1 0 0,3-8 0,-1 1-116,-5 13-136,1 0-1,0 0 1,0 0 0,0-1-1,0 1 1,0 0-1,0 0 1,0 0 0,3-3-1,-3 5-11,0-1-1,0 1 1,0 0-1,0-1 1,0 1-1,0 0 0,0 0 1,0 0-1,0 0 1,0 0-1,-1 0 1,1 0-1,0 0 1,0 0-1,0 1 1,0-1-1,0 0 1,0 1-1,0-1 0,0 0 1,-1 1-1,1-1 1,0 1-1,0-1 1,-1 1-1,1 0 1,0-1-1,-1 1 1,1 0-1,0-1 0,0 2 1,41 45-87,-38-40 83,1-1 1,0 1-1,1-1 0,0 0 1,0 0-1,0-1 0,0 0 1,1 0-1,0 0 0,0-1 1,14 7-1,-21-11 19,1 0 0,0 0 0,0 0 1,-1 0-1,1 0 0,0 0 0,0 0 0,0 0 0,-1 0 1,1 0-1,0 0 0,0 0 0,-1-1 0,1 1 1,0 0-1,-1 0 0,1-1 0,0 1 0,-1-1 0,1 1 1,0 0-1,-1-1 0,1 1 0,-1-1 0,1 0 1,-1 1-1,1-1 0,-1 1 0,1-1 0,-1 0 0,1 1 1,-1-1-1,0 0 0,1 1 0,-1-1 0,0 0 1,0 0-1,0 1 0,0-1 0,0 0 0,0 0 0,1 0 1,-2 1-1,1-1 0,0 0 0,0-1 0,-3-48 798,2 37-632,0 2-156,-1 1 47,2-1 1,-1 0-1,1 0 0,1 0 1,3-17-1,-4 26-180,1-1 1,0 1-1,0-1 0,0 1 1,0 0-1,0-1 0,0 1 1,1 0-1,-1 0 0,1 0 1,0 0-1,0 0 1,-1 0-1,1 1 0,0-1 1,0 0-1,1 1 0,-1 0 1,0-1-1,0 1 0,1 0 1,-1 0-1,1 1 0,-1-1 1,1 0-1,-1 1 0,1-1 1,-1 1-1,4 0 0,26 1-2060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105 191 13347,'113'91'6865,"-111"-96"-5584,1-10-425,7 2-208,3-14-568,-8 1-416,0 1-1080,-2 1-473</inkml:trace>
  <inkml:trace contextRef="#ctx0" brushRef="#br0" timeOffset="1">1 1 13595,'19'0'4817,"22"0"-3849,4 3-248,12 3 56,2 2-159,-7-4-393,1 2-128,-7 1-616,-6 1-401,6 0-815,-13-3-1217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35 107 10162,'1'0'221,"1"1"1,-1 0-1,1-1 0,-1 1 0,0 0 1,1 0-1,-1 0 0,0 0 0,0 0 0,0 0 1,0 1-1,0-1 0,0 0 0,0 0 1,0 1-1,0-1 0,1 3 0,-3-2-16,1-1 0,-1 0 1,1 0-1,-1 0 0,1 0 0,-1 0 0,1 0 0,-1 0 0,0 0 0,0 0 0,0 0 0,1 0 0,-1 0 0,0 0 0,0-1 0,-1 2 0,-23 26 1564,22-24-1604,1 0 0,-1 0-1,1 1 1,1-1 0,-1 0 0,1 1 0,-1 0 0,1-1 0,1 1-1,-1 0 1,0-1 0,1 1 0,0 0 0,1 0 0,-1 0 0,2 6 0,-1-7-98,0 0 0,1-1 1,-1 1-1,1-1 1,0 1-1,0-1 1,0 0-1,1 1 1,-1-1-1,1 0 1,0-1-1,0 1 1,0 0-1,0-1 1,0 0-1,0 0 0,0 0 1,1 0-1,-1 0 1,7 2-1,1-1-48,0 1-1,1-1 1,-1-1-1,1 0 0,0-1 1,0 0-1,-1-1 1,1 0-1,15-2 1,-6-2-1071,1 0 1,25-9-1,-14 3-832</inkml:trace>
  <inkml:trace contextRef="#ctx0" brushRef="#br0" timeOffset="1">80 1 9834,'18'5'4961,"13"0"-896,3-5-2961,8 1-128,-4 1-535,-1 3-337,-14 1-865,-7 1-511,-13 4-3305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16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 10066,'1'2'4929,"12"3"-1000,7-3-2185,22-2-871,12-4-73,12-4-576,-1-8-672,-6 0-1345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9290,'5'-7'11868,"-1"581"-8306,-5-323-3059,17 227-2733,-14-472 579,-1-16-887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2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22 9418,'-4'-3'572,"0"1"0,0-1 1,-1 1-1,1 0 0,0 0 0,-1 1 0,1-1 0,-1 1 1,1 0-1,-1 0 0,0 0 0,1 1 0,-1 0 1,0 0-1,0 0 0,-5 1 0,2 0-287,0 1 1,0 0-1,1 1 1,-1 0-1,1 0 0,0 0 1,0 1-1,0 0 0,-9 7 1,9-6-269,0 0 0,0 1 0,1 0 1,0 0-1,0 0 0,1 1 0,0 0 1,0 0-1,0 0 0,1 0 0,0 1 1,0 0-1,1 0 0,0 0 0,1 0 0,0 1 1,0-1-1,0 0 0,0 12 0,2-17-20,1 0 0,-1-1 0,0 1 0,1 0 0,0-1 0,-1 1 0,1 0 0,0-1 0,1 1 0,-1-1 0,0 1 0,1-1 0,-1 0 0,1 1 0,0-1 0,-1 0 0,1 0 0,0 0 0,1 0 0,-1-1 0,0 1 0,0-1 0,1 1 0,-1-1 0,1 0 0,-1 0 0,1 0 0,-1 0 0,1 0 0,0 0 0,-1-1 0,1 1 0,0-1 0,0 0 0,5 0 0,9 0-35,0-1 1,0-1-1,0-1 0,25-6 1,-32 6 5,324-84-1308,-329 86 1313,-3 0 42,0 0-1,0 1 1,0-1-1,0 1 1,1 0-1,-1 0 1,0 0-1,0 0 1,5 0-1,-7 1 13,1-1-1,0 1 1,-1 0-1,1-1 1,0 1-1,-1 0 0,1 0 1,-1-1-1,1 1 1,-1 0-1,0 0 1,1 0-1,-1 0 1,0-1-1,0 1 1,1 0-1,-1 0 0,0 0 1,0 0-1,0 0 1,0 0-1,0 0 1,0 0-1,0 0 1,-1-1-1,1 1 0,0 1 1,-1 3 104,0-1 1,-1 1-1,1-1 0,-1 0 1,0 1-1,0-1 0,0 0 1,-1 0-1,0-1 0,1 1 1,-1 0-1,0-1 0,-1 1 1,1-1-1,-1 0 0,-7 5 1,7-5-27,0-1 0,0 1 0,0-1 0,-1 1 0,1-1 0,-1 0 0,1-1 0,-1 1 0,0-1 0,0 0 0,0 0 0,0 0 0,0-1 0,0 0 0,0 0 0,-6-1 0,8 1-88,0-1-1,0 0 0,0 0 1,1 0-1,-1-1 1,0 1-1,1 0 0,-1-1 1,1 0-1,-1 0 1,1 1-1,0-2 0,-1 1 1,1 0-1,0 0 1,1-1-1,-1 1 0,0-1 1,-1-3-1,1 1-15,0 1 1,1-1-1,-1 0 0,1 0 1,0 0-1,1 1 0,-1-1 1,1 0-1,0 0 0,0 0 1,2-7-1,-2 7-56,1 0 1,0 0-1,0 0 0,0 0 0,1 1 1,-1-1-1,1 0 0,1 1 1,-1-1-1,0 1 0,1 0 0,0 0 1,0 0-1,0 0 0,1 0 0,-1 1 1,1 0-1,0-1 0,0 1 1,0 1-1,0-1 0,0 0 0,1 1 1,8-3-1,-10 5-87,0 0-1,1 0 1,-1 0 0,0 1-1,1-1 1,-1 1 0,0 0-1,0 0 1,0 0 0,0 0-1,0 0 1,0 1 0,0 0-1,0-1 1,-1 1 0,1 0 0,0 0-1,-1 1 1,0-1 0,1 0-1,-1 1 1,0-1 0,0 1-1,-1 0 1,1 0 0,0 0-1,0 3 1,9 25-3557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2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11042,'15'30'3896,"-15"-30"-3839,0 1 0,0-1 0,0 0 0,0 0 0,0 0 0,1 1 0,-1-1 0,0 0 0,0 0 0,0 0 0,0 1 0,0-1 0,1 0 0,-1 0 0,0 0 0,0 0 0,0 0 0,1 1 0,-1-1 0,0 0 0,0 0 0,0 0 0,1 0 0,-1 0 0,0 0-1,0 0 1,1 0 0,-1 0 0,0 0 0,0 0 0,1 0 0,-1 0 0,0 0 0,0 0 0,0 0 0,1 0 0,-1 0 0,0 0 0,0 0 0,1 0 0,-1 0 0,0 0 0,0-1 0,0 1 0,1 0 0,-1 0 0,0 0 0,0 0 0,0-1 0,0 1 0,1 0 0,-1 0 0,0 0 0,0 0 0,0-1 0,0 1 0,0 0 0,0 0 0,0-1 0,1 1 0,4-13 542,-5 12-471,3-10 45,-1 0-1,0-1 0,-1 1 0,-1-1 1,0 1-1,0-1 0,-3-18 0,-1-23 422,4 53-582,0 0 1,0 0 0,0 0 0,0-1 0,0 1-1,0 0 1,0 0 0,0 0 0,0 0 0,-1 0-1,1 0 1,0 0 0,0-1 0,0 1 0,0 0 0,0 0-1,0 0 1,0 0 0,0 0 0,0 0 0,1-1-1,-1 1 1,0 0 0,0 0 0,0 0 0,0 0 0,0 0-1,0 0 1,0 0 0,0-1 0,0 1 0,0 0-1,0 0 1,0 0 0,0 0 0,1 0 0,-1 0-1,0 0 1,0 0 0,0 0 0,0 0 0,0 0 0,0 0-1,0-1 1,1 1 0,-1 0 0,0 0 0,0 0-1,0 0 1,0 0 0,0 0 0,0 0 0,1 0-1,-1 0 1,0 0 0,0 0 0,0 0 0,0 1 0,0-1-1,0 0 1,0 0 0,1 0 0,-1 0 0,0 0-1,0 0 1,0 0 0,0 0 0,10 12 420,7 16-62,-10-14-216,19 35 126,-24-47-277,-1 0-1,0 0 1,1 0-1,-1 0 0,1 0 1,0 0-1,-1 0 1,1-1-1,0 1 0,0-1 1,0 1-1,0-1 1,0 0-1,1 1 0,-1-1 1,3 0-1,-4-1-4,0 0-1,0 0 0,0-1 1,-1 1-1,1 0 0,0-1 1,0 1-1,0-1 0,0 1 1,0-1-1,-1 1 1,1-1-1,0 0 0,-1 1 1,1-1-1,0 0 0,-1 0 1,1 1-1,-1-1 0,1 0 1,-1 0-1,1 0 0,-1 0 1,0 0-1,1 0 0,-1-1 1,9-32 2,-7 25-2,23-70 11,-35 144 404,9-58-559,0 0 0,0 0 0,1 0 0,1 0 0,-1 0 0,1 0 0,0 0 0,1-1-1,4 14 1,8-9-1918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4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0 9810,'-21'1'7012,"1"3"-3891,-30 13-4038,33-10 1778,1 0-692,1 0 1,-1 1-1,1 0 0,1 2 0,-24 18 1,7 0 208,-27 32 0,54-55-360,1-3-18,1 1-1,0 0 1,-1 0 0,1-1 0,0 1 0,0 1 0,1-1 0,-2 4 0,2-6-2,1 0 1,0 0-1,0 0 0,0 0 1,0 0-1,0 0 1,0 0-1,0 0 1,0 0-1,1 0 0,-1 0 1,0-1-1,1 1 1,-1 0-1,0 0 0,1 0 1,-1 0-1,1 0 1,-1 0-1,1-1 1,0 1-1,-1 0 0,1 0 1,0-1-1,0 1 1,-1-1-1,1 1 0,0 0 1,0-1-1,0 1 1,0-1-1,0 0 1,1 1-1,5 2 2,0-1 1,0-1-1,0 1 1,0-1-1,1 0 1,-1-1-1,0 0 1,0 0-1,0 0 1,1-1-1,-1 0 1,0-1-1,0 1 1,12-6-1,11-4 55,55-28-1,-76 34-2,3 0 70,-1-1 0,0 0-1,0-1 1,-1 0 0,0 0-1,0-1 1,11-12 0,-19 20 1296,-11 3 5,8-2-1408,0 0 0,-1 0 0,1 0 0,0 0 0,0 0-1,0 1 1,0-1 0,0 0 0,1 1 0,-1-1-1,0 0 1,0 1 0,1-1 0,-1 2 0,-3 5-40,-20 48-493,23-54 420,0 0-1,1 0 0,-1 0 1,1 0-1,-1 1 0,1-1 1,0 0-1,0 0 0,0 0 1,0 0-1,0 0 0,1 0 0,0 4 1,9 17-1897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2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 10562,'29'3'7998,"-16"-1"-7735,-1 1-1,-1 0 1,13 6 0,-22-8-201,0-1-1,0 1 1,0 0 0,-1-1-1,1 1 1,0 0 0,-1 0 0,1 0-1,0 0 1,-1 1 0,1-1-1,-1 0 1,0 1 0,1-1-1,-1 1 1,0-1 0,0 1 0,0 0-1,0 0 1,0-1 0,-1 1-1,1 0 1,0 0 0,-1 0 0,1 0-1,-1-1 1,0 1 0,1 0-1,-1 0 1,0 0 0,0 0-1,-1 0 1,1 0 0,0 0 0,-1 0-1,1 0 1,-1 0 0,1 0-1,-1-1 1,0 1 0,0 0 0,-1 2-1,-3 4 160,0-1 1,0 0-1,-1 0 0,0 0 0,0-1 0,-1 0 0,-9 8 0,8-9-42,1 0 1,0-1-1,-1 0 0,0 0 0,0-1 1,-15 5-1,21-7-158,-1 0 1,1-1-1,0 1 0,0-1 0,0 0 1,-1 0-1,1 0 0,0 0 1,0 0-1,0 0 0,-1 0 1,1-1-1,0 1 0,0-1 0,0 0 1,0 0-1,0 0 0,0 0 1,0 0-1,0 0 0,0 0 1,0 0-1,0-1 0,1 1 0,-1-1 1,1 1-1,-1-1 0,1 0 1,-1 0-1,1 1 0,0-1 1,-2-4-1,2 1-14,-1-1 1,1 1-1,0-1 1,0 1-1,0-1 1,1 0 0,0 1-1,0-1 1,1 0-1,-1 1 1,1-1-1,0 0 1,1 1-1,-1-1 1,1 1-1,0 0 1,1 0-1,-1 0 1,1 0-1,5-7 1,-6 9-55,0 0-1,0-1 1,1 1-1,-1 0 1,1 1 0,0-1-1,0 0 1,0 1 0,0 0-1,0 0 1,1-1 0,-1 2-1,1-1 1,-1 0 0,1 1-1,-1 0 1,1 0 0,0 0-1,0 0 1,0 0 0,0 1-1,-1 0 1,1 0 0,0 0-1,0 0 1,0 0 0,0 1-1,0 0 1,-1 0 0,7 2-1,22 16-1433,-7 6-1051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9850,'32'40'4581,"-27"-39"-1788,-4-10-1566,-2-11-143,-2 0-763,1 0 0,1 0 0,1 0 0,1 0 0,0 0 0,1 0 0,2 1 0,0-1 0,7-19 0,-10 38-320,0-1 0,0 1 0,0 0 0,0 0 0,1 0 0,-1 0 0,0 0 0,1 0 0,-1 0 0,1 1 0,-1-1 0,1 0 0,0 1 0,-1-1 0,1 1 1,-1 0-1,1-1 0,0 1 0,-1 0 0,1 0 0,0 0 0,-1 0 0,1 0 0,0 1 0,-1-1 0,1 0 0,0 1 0,1 0 0,6 1-5,-1 0 0,0 1 0,0 0-1,10 5 1,-16-7-1,0-1-1,0 1 1,0 0-1,0 0 1,-1 1 0,1-1-1,0 0 1,-1 1-1,1-1 1,0 1-1,-1-1 1,0 1 0,1 0-1,-1-1 1,0 1-1,0 0 1,0 0-1,0 0 1,0 0 0,-1 0-1,1 0 1,-1 0-1,1 0 1,-1 0-1,0 1 1,1-1-1,-1 0 1,0 0 0,-1 4-1,0-2 3,-1 0 1,0 0-1,1 0 0,-1-1 1,-1 1-1,1-1 0,0 1 0,-1-1 1,0 0-1,0 0 0,0 0 0,0-1 1,0 1-1,-5 2 0,-9 8 181,-33 15-1,45-25-10,0-1 0,0 0 0,0 0 0,-1 0 0,1-1 0,-1 0 0,1 0-1,-1 0 1,1-1 0,-1 1 0,-6-2 0,72 6 37,-44-5-223,0 1 0,0 1-1,0 0 1,29 9 0,105 57-3234,-130-62 1396,-2-5-885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0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34 206 12355,'0'0'7329,"0"-2"-6625,1-6-296,4-26-656,-8-37-256,-11 38-664,4 4-304,-2 1-1665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1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33 9754,'-57'4'4737,"48"-5"-1456,21 9-1489,13-5-95,18 2-561,-4-2-392,-9-3-488,-3-5-296,0-1-936,3-2-665</inkml:trace>
  <inkml:trace contextRef="#ctx0" brushRef="#br0" timeOffset="1">347 282 11186,'1'-4'975,"-1"-1"0,1 1-1,-1 0 1,1 0 0,1 0-1,-1 0 1,3-5 0,28-46 112,-16 29-330,-5 6-335,-1 0-1,-1 0 1,0-1-1,-2 0 1,8-38-1,-15 59-396,1 0 1,-1 0-1,0 0 1,0 0-1,0 0 0,0 1 1,0-1-1,0 0 0,0 0 1,0 0-1,1 0 1,-1 0-1,0 0 0,0 1 1,0-1-1,0 0 0,1 0 1,-1 0-1,0 0 1,0 0-1,0 0 0,0 0 1,0 0-1,1 0 1,-1 0-1,0 0 0,0 0 1,0 0-1,1 0 0,-1 0 1,0 0-1,0 0 1,0 0-1,0 0 0,0 0 1,1 0-1,-1 0 1,0 0-1,0-1 0,0 1 1,0 0-1,1 0 0,-1 0 1,0 0-1,0 0 1,0 0-1,0 0 0,0-1 1,0 1-1,0 0 0,0 0 1,1 0-1,-1 0 1,0-1-1,0 1 0,0 0 1,0 0-1,11 24 93,-7-13-186,7 15-88,-1 0-928,1 0-1,29 47 1,-14-38-1086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1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40 10714,'-41'2'4721,"77"-8"-1864,13 2-1945,0-8-704,-2-7-520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1 164 11955,'17'41'5145,"-7"-46"-3185,-9-10-472,4-4-239,-10-14-721,0-1-224,9-3-816,-4 2-472,0 8-841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2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11322,'-2'-4'5367,"5"-1"-3344,12-5-2232,-4 4 911,-8 4-653,6-4 73,-1 1 0,1-1 0,1 2 0,-1 0 1,0 0-1,1 0 0,0 1 0,0 1 0,0 0 0,0 0 0,0 1 1,13 0-1,-21 1-105,0 0 0,0 0 0,0 0 0,0 1 0,0-1 0,0 1 0,0-1 0,0 1 0,0 0 1,-1 0-1,1 0 0,0 0 0,0 0 0,-1 0 0,1 0 0,0 1 0,-1-1 0,0 1 0,1-1 0,-1 1 0,0-1 0,1 1 1,-1 0-1,0 0 0,0 0 0,-1-1 0,1 1 0,0 0 0,-1 0 0,1 0 0,-1 0 0,1 0 0,-1 0 0,0 0 1,0 0-1,0 0 0,0 1 0,-1 2 0,1 0 22,-1 0 0,0-1 0,0 1 0,0 0 1,-1-1-1,1 1 0,-1-1 0,0 1 0,-1-1 0,1 0 0,-1 1 1,1-1-1,-1-1 0,-1 1 0,-3 4 0,-2-2-65,0-1 0,0 0 0,-1 0-1,0 0 1,0-2 0,0 1 0,-1-1 0,1 0-1,-1-1 1,-13 1 0,-3 1-880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10090,'0'16'4033,"-3"17"-2465,3 13-335,-2 20-129,2 5-168,3 8-176,-1 0-88,4-10-112,-4-7-39,-1-18-273,6 2-88,-7-16-400,0 3-441,-4-14-1479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40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 12595,'0'2'4469,"0"22"-2895,-2-1 1,-5 29-1,1-23-1380,-2 0 0,-1-1 0,-1 0 0,-2-1 0,-25 46 1,-7 10-235,48-86-10,-1-1 0,1 1 0,0-1 1,0 1-1,0 1 0,1-1 1,-1 0-1,9-3 0,0-1 9,-2 2 56,0-1-1,0 2 0,0-1 0,1 2 0,0-1 0,0 2 0,-1-1 0,2 2 0,17-1 0,-7 2-426,0 2-1,0 0 1,-1 1-1,25 8 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42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40 9026,'4'-4'605,"22"-24"2258,-25 27-2728,0 1 0,-1-1 0,1 0 0,0 1 0,0-1 0,-1 1 0,1-1 0,0 1 0,0 0 0,0-1 0,-1 1 0,1 0 0,0-1 0,0 1 0,0 0 0,0 0 0,0 0 0,0 0 0,0 0-1,0 0 1,0 0 0,-1 0 0,1 0 0,0 0 0,0 0 0,0 1 0,0-1 0,0 0 0,0 1 0,-1-1 0,1 1 0,0-1 0,0 1 0,0-1 0,-1 1 0,2 0 0,-1 1 4,1 0 1,-1 0 0,0 0 0,0 0-1,0 0 1,0 1 0,0-1-1,-1 0 1,1 0 0,0 1 0,-1-1-1,0 0 1,0 1 0,1-1 0,-1 0-1,-1 1 1,1-1 0,0 0-1,-1 1 1,1-1 0,-1 0 0,1 0-1,-1 0 1,0 1 0,0-1-1,0 0 1,0 0 0,-1 0 0,1 0-1,0 0 1,-3 1 0,0 3-6,-1-1 1,0 1 0,0-1 0,-1 0 0,0-1-1,1 0 1,-1 0 0,-13 7 0,15-10-126,0 0 0,0 0 1,0-1-1,0 1 0,0-1 0,0 0 1,0 0-1,0 0 0,0-1 1,0 1-1,0-1 0,0 0 1,0 0-1,1 0 0,-1-1 0,0 1 1,1-1-1,-1 0 0,-4-3 1,7 4-20,-1 0 0,1 0 0,-1 0 0,1 0 0,0 0 0,-1 0 0,1 0 0,0-1 0,0 1 0,0 0 0,0-1-1,0 1 1,0-1 0,0 1 0,1-1 0,-1 0 0,0 1 0,1-1 0,-1 1 0,1-1 0,0 0 0,0 0 0,-1 1 0,1-1 0,0 0 0,1 0 0,-1 1 0,0-1 0,0 0 0,1 1 0,-1-1 0,1 0 0,-1 1 0,1-1 0,0 1 0,-1-1 0,1 1 0,0-1 0,0 1 0,0-1 0,0 1 0,1 0 0,-1 0 0,0-1 0,3 0 0,-2-1 6,0 1 0,1 0 0,-1 0 0,1 0 0,0 1 0,0-1 0,0 1 0,0-1 0,0 1 0,0 0 0,0 0 1,0 0-1,0 0 0,0 1 0,1-1 0,-1 1 0,0 0 0,0 0 0,5 1 0,-3 0 14,0 0-1,0 0 1,0 1 0,0 0 0,0 0-1,-1 1 1,1-1 0,0 1-1,-1 0 1,0 0 0,5 5-1,-2-2 16,-1 0 0,1 1-1,-1 0 1,-1 0 0,1 1-1,-1-1 1,-1 1 0,1 1-1,-1-1 1,-1 0 0,0 1-1,0 0 1,2 13 0,-4-16 8,-2 0-1,1 0 1,-1-1 0,0 1 0,0 0 0,0 0 0,-1 0 0,0-1 0,0 1-1,-1-1 1,1 0 0,-1 0 0,-6 9 0,-4 3 36,0-1 1,-22 22-1,28-33-216,1 1 0,-1 0 0,0-1 0,0-1 0,-1 1 1,1-1-1,-12 4 0,-17 6-1606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34 12795,'5'10'5201,"-8"10"-3241,1 7-471,-37-1-361,-8 0-64,-20-8 64,-3-5 65,20-11-49,0-10-136,25-13-392,9-9-256,16-10-400,8 2-128,25 14-368,6 11-232,13 11-544,8 10-521,-5 10-1704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06:44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34 7034,'-17'7'598,"1"1"0,1 1 0,0 1 0,0 0 0,-18 16 0,15-9-426,1 1-1,0 0 1,2 1 0,0 1 0,1 1-1,-11 23 1,6-7 45,3 0-1,1 1 0,2 1 1,2 0-1,1 1 0,-5 45 1,14-74-58,-1-1 1,2 1-1,-1-1 1,2 1-1,-1-1 0,1 1 1,1-1-1,0 1 1,1-1-1,-1 0 1,2 0-1,0 0 1,0 0-1,1-1 0,0 0 1,0 1-1,1-2 1,0 1-1,1-1 1,0 0-1,0 0 0,1-1 1,0 0-1,0 0 1,0-1-1,1 0 1,0-1-1,11 6 1,5 0 132,1-1 1,0-1 0,0-2 0,1 0 0,0-2 0,51 4 0,-31-7-66,-1-3-1,1-1 1,57-11-1,-84 10-205,-1-2-1,0 0 1,0-1 0,0-1-1,0-1 1,-1 0 0,-1-2 0,1 0-1,-2-1 1,1 0 0,-1-1-1,-1-1 1,0-1 0,-1 0-1,-1-1 1,0 0 0,17-29-1,-7 8 55,24-55 0,-41 78-71,-1 0-1,-1 0 1,0 0 0,-1-1-1,0 1 1,-1-1 0,0 0-1,-1-21 1,-2 11 14,-2 0 0,0 1 1,-1-1-1,-2 1 0,0 0 0,-13-30 0,13 41-11,0 0 0,0 0-1,-2 1 1,1 0-1,-1 0 1,-1 1 0,0 0-1,0 0 1,-1 1-1,0 0 1,0 1 0,-23-13-1,12 10-39,-1 1 0,0 2-1,0 0 1,-1 1 0,0 2-1,0 0 1,0 1 0,0 2-1,-36-1 1,10 5-416,0 1-1,1 3 1,-75 18-1,-3 8-974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3:5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99 12219,'-39'-94'5129,"34"89"-2849,2 5-207,3 14-489,0 8-304,0-11-560,0 0-111,3 46-233,4 2-120,-7-6-200,0-29-176,3-7-785,-5-6-607,1-3 80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3:57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64 230 8298,'-53'15'3326,"51"-10"-171,5-19 1105,-1-24-4037,-2-1 1,-8-54 0,6 79-175,1 9 12,0 0-1,0 0 1,1 0-1,-1 0 1,1 0-1,1 0 1,0-9-1,0 15-23,-1-1 0,1 1 0,0-1 0,-1 1 0,1-1 0,-1 1-1,1 0 1,-1-1 0,1 1 0,-1 0 0,0-1 0,1 1 0,-1 0 0,0-1 0,0 1 0,1 0 0,-1 0 0,0-1-1,0 1 1,0 0 0,0 1 0,0 5 36,1-1-1,-1 0 0,1 1 1,1-1-1,-1 0 1,1 0-1,0 0 0,0 0 1,1 0-1,0 0 1,0 0-1,0-1 0,1 1 1,-1-1-1,1 0 1,1 0-1,-1-1 0,1 1 1,0-1-1,5 4 0,-9-8-53,0 1 0,-1-1 0,1 1-1,0-1 1,0 0 0,0 1 0,0-1-1,0 0 1,0 0 0,0 0 0,0 0-1,0 0 1,0 0 0,0 0 0,0 0-1,0 0 1,0 0 0,0 0 0,0 0-1,0-1 1,0 1 0,-1 0 0,1-1-1,0 1 1,0-1 0,0 1 0,0-1-1,-1 0 1,1 1 0,0-1 0,0 0-1,-1 1 1,1-1 0,0 0 0,-1 0-1,1 1 1,-1-1 0,1 0 0,-1 0-1,0 0 1,1-1 0,10-40 360,-10 41-367,1-19 169,6-29 26,-4 35-2,-4 14-197,0 0-1,0 0 0,0 0 1,0 0-1,0 0 0,0 0 1,0 0-1,0 0 0,0 0 1,0 1-1,0-1 0,0 0 1,0 0-1,0 0 1,0 0-1,0 0 0,0 0 1,0 0-1,0 0 0,0 0 1,0 0-1,0 0 0,0 0 1,0 0-1,1 0 0,-1 0 1,0 1-1,0-1 0,0 0 1,0 0-1,0 0 0,0 0 1,0 0-1,0 0 0,0 0 1,0 0-1,1 0 0,-1 0 1,0 0-1,0 0 1,0 0-1,0 0 0,0 0 1,0 0-1,0 0 0,0 0 1,0 0-1,0-1 0,0 1 1,1 0-1,-1 0 0,7 37 431,19 53-1,-23-80-816,1 0 1,0 0-1,1 0 0,0-1 1,1 1-1,0-1 1,0-1-1,1 1 0,0-1 1,10 9-1,-3-6-4096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3:5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12859,'2'1'5433,"-1"7"-2560,2 5-625,0 9-544,1 8-175,0 8-769,-1 1-216,5 0-288,0-7-232,2-10-632,-1-9-488,-1-9-1353,2-2 1473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12 289 11586,'-3'14'1066,"-5"13"2228,8-54-847,4-31-1086,1 0-29,-4-70 0,-2 117-1188,0 6-10,1-1 1,0 1-1,0 0 0,0-1 1,0 1-1,3-11 0,-2 16-105,-1 1-1,1-1 1,0 0 0,-1 1-1,1-1 1,-1 1-1,1-1 1,0 0-1,-1 1 1,1-1 0,-1 1-1,0 0 1,1-1-1,-1 1 1,1-1-1,-1 1 1,0 0-1,1-1 1,-1 1 0,0 0-1,0-1 1,1 1-1,-1 1 1,3 10 57,-1 1 1,3 23-1,-5-23-88,2-1 1,0 0-1,6 23 1,-6-31-16,-1-1 1,1 1 0,-1-1 0,1 1 0,0-1 0,1 0-1,-1 0 1,0 0 0,1 0 0,0-1 0,-1 1-1,1 0 1,0-1 0,0 0 0,1 0 0,-1 0-1,4 2 1,-5-3 0,1 0-1,-1 0 0,0 0 1,1 0-1,-1-1 1,1 1-1,-1 0 1,0-1-1,1 0 1,0 0-1,-1 1 0,1-1 1,-1-1-1,1 1 1,-1 0-1,1-1 1,-1 1-1,1-1 1,-1 0-1,0 0 0,1 0 1,-1 0-1,3-2 1,-1 0 4,-1 0 1,0 0 0,0-1 0,0 1-1,-1-1 1,1 1 0,-1-1 0,0 0-1,0 0 1,0 0 0,2-8 0,1-2 142,-2 0 0,0 0 1,-1 0-1,0 0 1,-1-20-1,1 60-621,1 0 0,2 0 0,1-1 0,13 38 0,-3-27-1509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8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11074,'36'-71'4857,"-43"103"-1936,-1 11-1913,3 7-152,9-6-215,9 0-225,6-13-240,6-10-96,4-13-72,7-3 64,-12-10-192,4-5-64,-11-1-504,-5-1-353,4 3-711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14139,'10'0'5537,"21"-2"-3552,7-3-681,17-1-360,0 1-320,-3 3-808,5 2-336,-33 5-1056,4 1-1121</inkml:trace>
  <inkml:trace contextRef="#ctx0" brushRef="#br0" timeOffset="1">22 231 12867,'19'0'4937,"25"-5"-3545,10-8-792,17 8-656,-6-11-784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27 147 10482,'-22'45'3065,"17"-35"-1437,13-24 473,1-6-1594,-1-1 1,-1 1-1,0-1 1,-2 0-1,0-1 1,2-31-1,-7 52-481,0 1 1,0 0-1,0 0 0,0-1 0,0 1 0,-1 0 0,1 0 0,0-1 0,0 1 0,0 0 0,0 0 0,0-1 0,0 1 0,0 0 0,0 0 0,0-1 0,0 1 0,0 0 0,0-1 0,1 1 0,-1 0 0,0 0 0,0-1 1,0 1-1,0 0 0,0 0 0,0 0 0,1-1 0,-1 1 0,0 0 0,0 0 0,0 0 0,1-1 0,-1 1 0,0 0 0,0 0 0,0 0 0,1 0 0,-1 0 0,0-1 0,1 1 0,5 14 477,7 43-369,-8-37-48,-5-17-85,2 3-5,-1 0 1,1 0-1,1 0 0,-1 0 0,4 6 1,-6-11 2,1 0 0,-1 0 0,1-1-1,-1 1 1,1 0 0,0 0 0,-1-1 0,1 1 0,0 0 0,0-1 0,-1 1 0,1-1 0,0 1 0,0-1 0,0 1 0,0-1 0,0 0 0,0 1 0,-1-1 0,1 0 0,0 0 0,0 0 0,0 0 0,0 0 0,0 0-1,0 0 1,0 0 0,0 0 0,0 0 0,0 0 0,0-1 0,0 1 0,0 0 0,0-1 0,0 1 0,-1 0 0,1-1 0,0 1 0,0-1 0,1-1 0,6-5-31,0 0 0,0 0 0,-1-1 1,0-1-1,0 1 0,-1-1 0,0 0 0,-1 0 1,0-1-1,0 0 0,-1 0 0,3-10 0,-9 32 26,0-1 0,0 1-1,1 0 1,1 0 0,0 0-1,1 0 1,2 15 0,-2-23-23,0 0 1,0-1-1,1 1 1,-1 0 0,1-1-1,0 1 1,0-1-1,0 1 1,0-1-1,0 0 1,1 0-1,0 0 1,-1 0-1,1 0 1,0-1 0,0 1-1,1-1 1,-1 0-1,0 0 1,1 0-1,-1 0 1,1-1-1,0 0 1,0 1-1,-1-1 1,6 0 0,3 1-32,-1-1 1,0-1-1,0 0 1,1 0 0,-1-1-1,0-1 1,0 0-1,0 0 1,0-1 0,0-1-1,-1 0 1,1 0-1,-1-1 1,17-11 0,-20 9 8,-3 4-274,2 4-2643,13 7 1177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15147,'18'-4'6074,"18"-2"-4146,16-1-640,-10 6-504,5 1-488,-13 0-728,-13 0-400,-3 0-1440,-2 8-3330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15835,'11'0'6114,"27"0"-4578,5-5-416,16-6-312,1 5-560,-8 6-1088,-6 0-624,-7 6-2561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13747,'4'0'5105,"-1"-1"-4209,2-6-296,0-37-808,38-50-616,-38 52-3473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2 351 12835,'-1'18'1717,"1"11"667,2-26-575,6-15 917,30-93 1060,-38 105-3781,0 0 0,1 0 0,-1-1 0,0 1 0,0 0-1,0 0 1,0-1 0,0 1 0,0 0 0,1 0 0,-1-1-1,0 1 1,0 0 0,0 0 0,1 0 0,-1 0 0,0-1-1,0 1 1,1 0 0,-1 0 0,0 0 0,0 0 0,1 0-1,-1 0 1,0 0 0,0 0 0,1 0 0,-1 0 0,0 0-1,1 0 1,-1 0 0,0 0 0,0 0 0,1 0 0,-1 0-1,13 7 87,16 21-17,-20-19-23,-6-6-47,0 0 0,1-1 1,-1 1-1,1-1 0,-1 0 1,1 0-1,0 0 0,0-1 1,0 1-1,-1-1 0,2 0 1,-1 0-1,0 0 0,5 0 1,-7-1 11,0 0 1,0-1 0,0 1-1,0 0 1,0-1 0,0 1-1,0-1 1,0 0 0,0 1-1,0-1 1,-1 0 0,1 0-1,0-1 1,-1 1 0,1 0-1,-1 0 1,1-1 0,-1 1-1,1-1 1,-1 1 0,0-1-1,0 0 1,0 1 0,0-1-1,0 0 1,0 0 0,0 0-1,-1 0 1,1 0 0,-1 0-1,1 0 1,-1-2 0,1-5 135,0 0 0,0 0 1,-1 0-1,-1 0 0,-2-14 1,2 13-142,0 0 0,0 0 0,1-1 0,1-13 0,-1 23-70,0 1 1,1-1-1,-1 0 0,0 0 0,0 1 1,1-1-1,-1 0 0,0 1 0,1-1 0,-1 0 1,1 1-1,-1-1 0,1 1 0,-1-1 1,1 0-1,-1 1 0,1-1 0,-1 1 0,1 0 1,0-1-1,-1 1 0,1-1 0,0 1 1,-1 0-1,1 0 0,0-1 0,0 1 1,1 0-1,23 0-2169,-24 1 2175,28 4-2373</inkml:trace>
  <inkml:trace contextRef="#ctx0" brushRef="#br0" timeOffset="1">368 228 11771,'112'76'8329,"-107"-82"-6192,-5-12-561,2-5-280,-1-14-768,1-6-239,1-2-762,-3 4-463,-13 4-880,-2 8-473,-9 4-543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19 13323,'-15'-3'1146,"-29"-8"1905,39 7-1442,23 3 270,145 15 2506,0 13-3603,-53-8-1926,18 11-7846,-127-30 9151,0 1 1,0-1-1,0 1 1,0-1-1,0 0 1,-1 1-1,1 0 1,0-1-1,0 1 1,-1-1-1,1 1 1,0 0-1,-1 0 1,1-1-1,-1 1 1,1 0-1,-1 0 1,1 0-1,-1 0 1,0 0-1,1-1 1,-1 2-1,0 0 92,1 0-1,-1 0 1,0 0-1,0-1 1,-1 1 0,1 0-1,0 0 1,0-1-1,-1 1 1,1 0 0,-1 0-1,0-1 1,1 1-1,-1 0 1,0-1 0,-2 3-1,-2 3-13,0-1 0,-1 0-1,1-1 1,-1 0 0,0 0 0,-1 0 0,1 0-1,-1-1 1,-14 7 0,18-10-165,-1 1-1,1-1 1,-1 1 0,0-1 0,1 0 0,-1 0-1,0-1 1,0 1 0,0-1 0,0 0 0,0 0-1,0 0 1,1 0 0,-1-1 0,0 0-1,0 0 1,0 0 0,1 0 0,-1 0 0,0-1-1,1 1 1,0-1 0,-1 0 0,1 0 0,-5-4-1,7 5-63,0 0 0,0 0 0,0 0 0,1 1 0,-1-1 0,0 0 0,0 0 0,1 0 0,-1 0 0,0 0 0,1 0 0,-1-1 0,1 1 0,0 0 0,-1 0 0,1 0 0,0 0 0,0-1 0,0 1 0,-1 0 0,1 0 0,1 0 0,-1-3 0,1 2-7,-1 0-1,1 0 0,0 1 0,0-1 1,0 0-1,1 0 0,-1 1 1,0-1-1,1 1 0,-1-1 1,0 1-1,1-1 0,1 0 0,5-3-44,0 0 0,-1 1 0,2 0 0,-1 0 0,15-4 0,-3 4-192,1 1 0,0 0 0,-1 2-1,1 0 1,0 1 0,0 1 0,0 1-1,0 1 1,-1 1 0,1 1 0,-1 1 0,0 0-1,36 18 1,-50-21-28,-1 0 0,0 0 1,0 1-1,-1 0 0,1 0 0,4 5 1,8 18-2103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5 183 11634,'-4'6'9707,"29"-8"-7304,171-33 296,612-51-570,-629 71-1860,-90 7-166,722-35 150,-753 45-1006,67 9 0,-97-4-703,-28-7 1427,0 0 0,0 0 0,0 0 0,0 0 0,-1 0 0,1 0 0,0 0 0,0 0 0,0 0 0,0 0 0,0 0 0,0 0 0,-1 0 0,1 0-1,0 1 1,0-1 0,0 0 0,0 0 0,0 0 0,0 0 0,0 0 0,-1 0 0,1 0 0,0 0 0,0 0 0,0 0 0,0 0 0,0 1 0,0-1 0,0 0 0,0 0-1,0 0 1,0 0 0,0 0 0,0 0 0,0 0 0,0 1 0,-1-1 0,1 0 0,0 0 0,0 0 0,0 0 0,0 0 0,0 0 0,0 1 0,1-1 0,-1 0-1,0 0 1,0 0 0,0 0 0,0 0 0,0 0 0,0 1 0,0-1 0,0 0 0,0 0 0,0 0 0,0 0 0,0 0 0,0 0 0,0 0 0,1 0 0,-1 0 0,0 1-1,0-1 1,0 0 0,0 0 0,0 0 0,-39 6-4046,5-3-917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3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9 189 13187,'-8'72'4317,"8"-55"-2205,4-14-1172,3-13 35,3-33 410,5-70-1,-10 62-831,-5 51-548,0-1-1,0 1 0,0 0 0,0-1 0,0 1 1,0 0-1,0-1 0,0 1 0,1 0 1,-1 0-1,0-1 0,0 1 0,0 0 1,0-1-1,1 1 0,-1 0 0,0 0 1,0-1-1,0 1 0,1 0 0,-1 0 1,0 0-1,0-1 0,1 1 0,-1 0 0,0 0 1,1 0-1,-1 0 0,0 0 0,1 0 1,-1-1-1,0 1 0,1 0 0,-1 0 1,0 0-1,1 0 0,-1 0 0,0 0 1,0 0-1,1 0 0,-1 0 0,0 1 1,1-1-1,-1 0 0,0 0 0,1 0 0,-1 0 1,0 0-1,1 0 0,-1 1 0,0-1 1,0 0-1,1 0 0,-1 0 0,0 1 1,0-1-1,1 1 0,19 16-2,-17-14-7,35 35-178,-22-19-10,1-2-1,1 0 1,1-1-1,0-1 0,33 20 1,-51-35 186,0 1 1,0 0-1,0 0 1,0-1 0,0 1-1,0-1 1,0 1-1,1-1 1,-1 1-1,0-1 1,0 0-1,1 0 1,-1 1 0,0-1-1,0 0 1,1 0-1,-1 0 1,0 0-1,0-1 1,1 1-1,-1 0 1,0 0 0,0-1-1,1 1 1,-1-1-1,0 1 1,0-1-1,0 0 1,2 0 0,-2-2 23,1 0 1,-1 1-1,0-1 1,0 0-1,0 0 1,0 0-1,0 0 1,0 0-1,-1 0 1,0 0 0,1-5-1,-2-49 446,0 46-361,0 0 0,1 0 1,1 0-1,-1 0 0,2 0 0,-1 0 1,1 1-1,5-13 0,-6 21-99,0 0 0,1 0 0,0 0 0,-1 0 0,1 0 0,0 0 0,0 0 0,0 0 0,0 1 0,0-1-1,1 1 1,-1 0 0,0-1 0,1 1 0,-1 0 0,1 1 0,-1-1 0,1 0 0,-1 1 0,1-1 0,0 1 0,-1 0 0,6 0 0,5 0-50,1 1 0,-1 0 1,18 5-1,-11-2-80,-1 1 0,32 12 0,-45-15 90,0 1 0,0 0 0,0 0 0,0 0 0,0 1 0,-1 0 0,0 0 0,0 1 0,0-1 0,0 1 0,7 10 0,-11-13 42,0 0 1,0 0 0,0 1 0,0-1 0,-1 0 0,1 0-1,-1 1 1,1-1 0,-1 0 0,0 1 0,0-1 0,0 0-1,0 1 1,0-1 0,-1 0 0,1 1 0,-1-1 0,1 0-1,-1 1 1,0-1 0,0 0 0,0 0 0,0 0 0,0 0 0,-1 0-1,1 0 1,0 0 0,-1 0 0,0-1 0,1 1 0,-1-1-1,0 1 1,-2 1 0,-2 1 122,1 0 0,-1 0-1,0 0 1,0-1 0,0 0 0,0 0 0,-1-1-1,1 0 1,-1 0 0,-8 1 0,11-3-38,-1 0 0,1 0 0,-1-1 0,1 0 0,0 0 0,-1 0 0,1 0 0,0-1-1,0 1 1,0-1 0,0 0 0,0 0 0,0-1 0,1 1 0,-1-1 0,1 0 0,-1 0 0,1 0 0,0 0 0,0-1 0,1 1 0,-3-5 0,2 4-137,0 0 0,1 0 0,-1 0 0,1 0-1,0 0 1,0-1 0,1 1 0,-1-1 0,1 0 0,0 1 0,0-1 0,1 0 0,-1 1 0,1-1 0,0 0-1,1 0 1,-1 1 0,1-1 0,0 0 0,2-7 0,-2 10-90,0 0-1,0 1 1,0-1 0,1 0 0,-1 1-1,0-1 1,1 1 0,-1-1-1,1 1 1,0 0 0,-1 0-1,1-1 1,0 1 0,0 0-1,0 1 1,0-1 0,0 0-1,0 1 1,0-1 0,0 1 0,0-1-1,0 1 1,0 0 0,0 0-1,0 0 1,2 0 0,37 3-2183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314 340 13635,'-3'-6'5433,"3"-7"-3617,3-7-999,-1-4-233,-2-12-608,-16-3-464,3-3-881,-5 0-255,-15 1-1225</inkml:trace>
  <inkml:trace contextRef="#ctx0" brushRef="#br0" timeOffset="1">2 1 8746,'-1'0'4537,"6"1"-808,11 3-1385,23 1-832,11 1-183,27-1-553,4-3-336,-6 2-736,-10-2-608,-25-2-1609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13499,'6'-5'5257,"7"-6"-3601,5-6-111,2-12-81,1-7-104,-2-6-271,-2 2-81,-6 7-384,-1 10-200,-4 12-232,-2 6-80,-1 16-272,2 11 8,11 20-304,8 10-344,9-2-617,1-1-607,-5-10-1489</inkml:trace>
  <inkml:trace contextRef="#ctx0" brushRef="#br0" timeOffset="1">216 257 11146,'-108'-34'5754,"121"24"-761,15 3-3041,17 3-1008,6 4-216,7 6-1128,-6 2-528,-6 8-1024,-22 4-1617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 14363,'13'-3'6105,"46"-5"-2880,30-5-1553,59-5-535,31-2-153,52-6-360,19-1-128,43 2-160,-10-6-72,-33 5-424,-26 4-360,-71 2-1296,-23 17-905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13171,'-1'0'5897,"4"6"-4534,7 19-888,1 0 0,1-2 0,1 1 0,1-2 1,1 1-1,1-2 0,23 24 0,-37-44-451,-1 1 0,1-1 1,-1 0-1,1 1 0,-1-1 1,1 0-1,0 0 0,-1 0 1,1 0-1,0-1 0,0 1 1,0 0-1,0-1 0,0 1 1,0-1-1,0 0 0,0 1 1,0-1-1,0 0 0,0 0 1,3-1-1,-3 0 38,0 0 1,1 0-1,-1 0 1,0 0-1,1-1 1,-1 1-1,0-1 1,0 1-1,0-1 1,0 0-1,0 0 0,-1 0 1,1 0-1,1-3 1,3-5 178,0 0 0,-1-1 1,0 0-1,-1 0 0,5-21 0,-6 16-79,-1-2 0,1-17 0,-3 22-194,1 1 1,0 0 0,1 0-1,0 0 1,5-15 0,-6 26-19,-1 0 1,0 0 0,1 1 0,-1-1-1,1 0 1,-1 0 0,1 0 0,0 1-1,-1-1 1,1 0 0,0 0 0,-1 1 0,1-1-1,0 1 1,0-1 0,0 1 0,-1-1-1,1 1 1,0-1 0,0 1 0,0 0-1,0 0 1,0-1 0,0 1 0,0 0 0,0 0-1,0 0 1,0 0 0,0 0 0,0 0-1,0 0 1,0 0 0,0 1 0,1-1-1,31 16-2198,-31-15 2079,31 19-2215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13507,'3'-1'1017,"0"-1"1,0 1-1,0-1 0,0 1 1,-1-1-1,1 0 0,0 0 1,-1 0-1,3-3 1,18-28 3425,-11 10-4037,12-37 0,-7 15 962,-10 29-1115,7-20 157,-13 35-390,0-1 0,0 1 0,-1-1 0,1 1 0,0 0 1,0-1-1,0 1 0,0 0 0,0 0 0,1 0 0,-1 0 1,0 0-1,1 0 0,-1 0 0,0 0 0,4-1 0,-4 2-18,0 0-1,0 1 0,0-1 1,0 0-1,-1 1 0,1-1 1,0 1-1,0-1 0,0 1 0,0-1 1,-1 1-1,1 0 0,0-1 1,0 1-1,-1 0 0,1 0 1,0-1-1,-1 1 0,1 0 1,-1 0-1,1 0 0,-1 0 0,0 0 1,1 0-1,-1 0 0,0 1 1,10 31-184,-9-29 130,35 161-6042,-31-129 3066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64 16115,'-94'-44'6394,"112"39"-4458,5 0-551,14 5-665,-3-3-320,3 3-952,-2-2-609,5-1-1223,2 2-1169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11330,'-4'-7'9029,"8"1"-5516,17-3-4458,-2 2 1700,2-5-548,-15 8-152,0 1-1,0 0 1,1-1 0,-1 2-1,1-1 1,0 1 0,0 0-1,-1 0 1,1 1 0,1 0 0,12 0-1,-6 1 84,-9 0-147,1 0-1,-1 0 0,0 0 0,1 1 1,-1-1-1,0 1 0,6 2 1,-10-2-3,-1-1 1,1 0-1,0 1 1,-1-1 0,1 0-1,-1 1 1,1-1-1,-1 1 1,1-1 0,-1 1-1,1-1 1,-1 1-1,1 0 1,-1-1 0,0 1-1,1-1 1,-1 1-1,0 0 1,1-1 0,-1 1-1,0 0 1,0 1-1,0 0-14,0 0 0,0 0-1,-1 0 1,1 0 0,0 0-1,-1 0 1,0 0 0,1 0-1,-1 0 1,0-1 0,0 1-1,-1 2 1,-6 5-26,1 0 0,-2 0 0,1 0 0,-1-1 0,0 0 0,-1-1 0,1 0 0,-1-1 0,-22 11 0,-21 15 91,52-31-37,0-1 0,0 0 0,1 1 1,-1-1-1,0 1 0,1-1 0,-1 1 1,0-1-1,1 1 0,-1 0 0,1-1 1,-1 1-1,1 0 0,-1-1 0,1 1 1,-1 0-1,1 0 0,-1 1 0,11 2-103,28-7-318,-6-2-189,60 0-1,-81 5 566,0 0-1,0 1 1,0 1 0,0 0-1,0 0 1,-1 1 0,1 0 0,19 9-1,-29-11 59,0-1 0,0 1 0,0-1 0,-1 1 0,1 0 0,0-1 0,0 1 0,0 0 0,0-1 0,-1 1 0,1 0 0,0 0 0,-1 0 0,1 0 0,-1 0 0,1 0 0,-1-1 0,1 1 0,-1 0 0,0 0 0,1 1 0,-1-1 0,0 0 0,0 0 0,0 0 0,0 0 0,0 0 0,0 0 0,0 0 0,0 0 0,0 0 0,0 0 0,-1 0 0,1 0 0,0 0 0,-1 0 0,1 0 0,-1 0 0,1 0 0,-1 0 0,0 0 0,1 0 0,-1-1 0,0 1 0,1 0 0,-1 0 0,0-1 0,0 1 0,-1 0 0,-4 5 82,0-1 0,-1 0 1,1-1-1,-1 1 0,-10 3 1,-97 42-245,98-41-550,17-9 648,-1 0-1,0 0 1,0 0-1,0 0 0,1 0 1,-1 0-1,0 0 0,0 0 1,0 0-1,1 0 1,-1 0-1,0 0 0,0 0 1,0 0-1,1 0 0,-1 0 1,0 0-1,0 0 1,0 0-1,1 0 0,-1 0 1,0 0-1,0 0 0,0 0 1,0 1-1,1-1 1,-1 0-1,0 0 0,0 0 1,0 0-1,0 0 1,0 1-1,1-1 0,-1 0 1,0 0-1,0 0 0,0 1 1,0-1-1,0 0 1,0 0-1,0 0 0,0 1 1,0-1-1,0 0 0,0 0 1,0 0-1,0 1 1,0-1-1,0 0 0,0 0 1,0 0-1,0 1 0,0-1 1,0 0-1,0 0 1,0 0-1,0 0 0,0 1 1,-1-1-1,1 0 0,0 0 1,0 0-1,0 0 1,0 1-1,14-1-2727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6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 13243,'24'-8'2152,"42"-10"-1,-65 18-2115,-1 0 0,1-1 0,-1 1-1,1 0 1,-1 0 0,1 0-1,-1 0 1,1 0 0,-1 0-1,1 0 1,-1 1 0,1-1 0,-1 0-1,1 0 1,-1 0 0,1 0-1,-1 1 1,1-1 0,-1 0-1,0 0 1,1 1 0,-1-1 0,1 0-1,-1 1 1,0-1 0,1 0-1,-1 1 1,0-1 0,1 1-1,-1-1 1,0 1 0,0-1 0,0 1-1,1-1 1,-1 0 0,0 1-1,0-1 1,0 1 0,0-1 0,0 1-1,0-1 1,0 1 0,0 0-1,0-1 1,0 1 0,0-1-1,0 2 1,-10 26 665,8-22-512,-9 18 488,-24 39 0,23-43-222,1 0 0,0 1 0,-7 23 0,18-44-447,0 0 0,0 1 1,0-1-1,0 1 0,0-1 1,0 1-1,0-1 0,1 0 0,-1 1 1,0-1-1,0 0 0,1 1 1,-1-1-1,0 0 0,0 1 1,1-1-1,-1 0 0,0 0 1,1 1-1,-1-1 0,0 0 0,1 0 1,-1 1-1,1-1 0,-1 0 1,0 0-1,1 0 0,-1 0 1,1 0-1,-1 0 0,0 0 1,1 0-1,-1 0 0,1 0 0,-1 0 1,1 0-1,-1 0 0,1 0 1,25 0 50,-20 0-32,50 3 80,-30-1-103,0-1 1,30-2 0,-46-1-3,-1 1-1,1-1 1,-1-1 0,0 1-1,0-1 1,0-1 0,0 0-1,0 0 1,12-10 0,-14 10 9,-6 2-2,1 1 0,-1 0-1,0 0 1,1 0-1,-1 0 1,1 0 0,0 0-1,-1 0 1,1 0-1,0 0 1,-1 1 0,1-1-1,0 1 1,0 0-1,-1-1 1,1 1 0,0 0-1,0 0 1,0 0-1,0 0 1,-1 0 0,1 0-1,0 1 1,0-1-1,0 1 1,-1-1 0,1 1-1,0 0 1,-1-1-1,1 1 1,2 2 0,23 13-18,-16-9 195,1 0-1,0 0 0,0-1 1,1 0-1,23 6 1,-33-11-320,0-1-1,-1 1 1,1-1 0,0 0-1,0 0 1,-1 0 0,1 0-1,0-1 1,-1 1 0,1-1-1,0 0 1,-1 1 0,1-1-1,0 0 1,-1-1 0,0 1-1,1 0 1,-1-1 0,0 1-1,1-1 1,-1 0 0,0 0-1,0 1 1,0-1 0,-1-1-1,1 1 1,0 0 0,-1 0-1,0-1 1,1 1 0,-1-1-1,0 1 1,0-1 0,0 1-1,0-5 1,5-12-1713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6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13147,'43'-1'6349,"28"1"-3460,-60 0-3104,0 1 0,0 0 0,1 1 0,-2 0 0,1 1 0,0 0 1,13 6-1,-24-8 132,1-1 0,0 0-1,-1 0 1,1 1 0,-1-1 0,1 0 0,-1 1 0,1-1 0,-1 1 0,1-1 0,-1 1-1,1-1 1,-1 0 0,1 1 0,-1 0 0,0-1 0,1 1 0,-1-1 0,0 1 0,0-1 0,1 1-1,-1 0 1,0-1 0,0 1 0,0 0 0,0-1 0,0 1 0,0 0 0,0-1 0,0 1-1,0 1-71,-1 0 0,0 0 0,1 0-1,-1 0 1,0-1 0,0 1-1,0 0 1,0-1 0,-1 1-1,-1 1 1,-43 36-871,38-33 1226,-39 28 3497,47-33-3650,0-1 0,0 1 1,1-1-1,-1 1 0,0-1 0,0 1 0,1-1 0,-1 1 1,0-1-1,1 1 0,-1-1 0,0 0 0,1 1 0,-1-1 1,1 0-1,-1 1 0,1-1 0,-1 0 0,1 1 0,-1-1 1,1 0-1,-1 0 0,1 0 0,-1 1 0,1-1 0,-1 0 1,1 0-1,-1 0 0,1 0 0,-1 0 0,1 0 0,1 0 1,25 5-165,14-1-851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14371,'5'0'6057,"16"15"-2920,10 9-1681,8 7-535,9 14-265,1-6-728,-7-8-352,1-1-1025,-8-16-623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37 313 11899,'-18'1'1111,"17"-1"-871,0 0 1,0 0-1,1 1 0,-1-1 0,0 0 0,0 0 0,0 0 0,0 0 1,0-1-1,0 1 0,1 0 0,-1 0 0,0 0 0,0-1 0,0 1 1,0 0-1,-1-1 0,2-1-29,0 1 0,-1-1 0,1 1 0,0 0 0,0-1 0,0 1 1,0-1-1,0 1 0,0-1 0,0 1 0,1-1 0,-1 1 0,1-3 0,35-120 1687,-2 10-1422,-31 112-180,2 7-158,3 13-17,-7-17-97,5 14 94,-1-4-63,0 0 1,0 0-1,1-1 0,0 1 0,13 15 0,-16-24-53,-1 0 1,0 0 0,1 0-1,-1 0 1,1 0-1,0 0 1,-1-1 0,1 1-1,0-1 1,0 0-1,0 0 1,0 0 0,0 0-1,0 0 1,0-1-1,1 1 1,-1-1-1,0 0 1,0 0 0,0 0-1,0 0 1,1-1-1,-1 1 1,0-1 0,0 0-1,0 0 1,3-2-1,2 0 28,-1-1 0,0 0 0,0 0 0,0-1-1,0 0 1,-1 0 0,0-1 0,0 1-1,0-1 1,-1-1 0,0 1 0,6-10 0,-2 2 208,-1-1 1,0 0 0,-1 0 0,-1-1 0,5-17 0,-12 43-60,1 0 1,1 0-1,-1 0 1,2 0-1,-1 0 1,6 17-1,-3-10-595,1 0-1,1-1 0,1 1 1,10 19-1,7-3-1573,-2-7-420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9458,'63'-87'4784,"-51"75"-2336,-6 13-918,-5 14 53,-1-12-1176,3 36 1743,2 22-414,-4-57-1640,0 1-1,0-1 1,0 1 0,1-1-1,-1 0 1,1 1 0,1-1-1,-1 0 1,0-1-1,6 7 1,-6-8-53,0 0 1,1 0-1,-1 0 1,1 0-1,-1-1 0,1 1 1,0-1-1,0 0 1,-1 0-1,1 0 0,0 0 1,0 0-1,0-1 1,0 0-1,0 1 1,0-1-1,1 0 0,-1 0 1,0 0-1,0-1 1,0 1-1,0-1 0,0 0 1,0 0-1,-1 0 1,5-2-1,0 1 26,-1-1 1,1-1-1,-1 1 0,0-1 1,0 0-1,0 0 1,-1-1-1,1 0 0,8-10 1,-10 8-176,0 0 1,0 0-1,-1 0 1,0-1-1,0 1 1,0-1-1,-1 0 0,-1 0 1,1 0-1,-1 0 1,-1 0-1,1 0 1,-1 0-1,-1 0 1,0 0-1,0 0 1,0 0-1,-1 1 1,0-1-1,0 0 0,-6-10 1,-4 2-2062,2 13-674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127 139 13027,'4'-19'1182,"-1"-9"3603,-6 30-4471,1 0 1,-1 0-1,1 1 1,0-1-1,0 1 0,0 0 1,1 0-1,-1-1 1,-1 5-1,-103 177 1450,101-174-1661,10-13 4,12-6-71,-4 5-52,-1 0-1,1 1 1,1 1 0,-1 0-1,0 0 1,0 2 0,1-1 0,15 3-1,1 2-565,-1 1 0,45 14 0,-66-17-1,-1-1 0,1 1-1,-1-1 1,1-1-1,0 0 1,-1 0-1,1 0 1,0-1-1,-1 0 1,14-5-1,13 0-1110,-19 6 1058,-15 0 877,1 0 0,0 0 1,-1 0-1,1 0 0,0 0 1,-1 1-1,1-1 0,0-1 1,-1 1-1,1 0 0,0 0 1,-1 0-1,1 0 0,0 0 1,-1-1-1,1 1 0,0 0 1,-1 0-1,1-1 0,-1 1 1,1 0-1,-1-1 0,1 1 1,-1-1-1,1 1 0,-1-1 0,1 1 1,-1-1-1,1 1 0,-1-1 1,0 0-1,1 1 0,-1-1 1,0 1-1,0-1 0,1 0 1,-1 1-1,0-1 0,0 0 1,0 0-1,3-8-37,0 1 0,1 0-1,-1 0 1,8-10 0,-8 14-196,-1 0-1,1-1 1,-1 1-1,0-1 1,0 0 0,0 1-1,-1-1 1,0 0-1,0 0 1,0 0-1,0 0 1,-1 0 0,0 0-1,0 0 1,-1-8-1,-1-1-549,0 0 1,-1 0-1,0 0 0,-2 0 0,1 1 0,-13-25 0,-5 2-1650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33 8818,'-108'-32'4681,"125"43"-624,10 7-2313,7 0-160,10 0-479,-13-5-265,8-4-448,0-4-144,7-5-304,4-1-536,-1-1-1217</inkml:trace>
  <inkml:trace contextRef="#ctx0" brushRef="#br0" timeOffset="1">555 321 11554,'-2'-5'5962,"0"-15"-905,-1-12-2737,2-14-1047,1-2-337,6 4-720,-1 11-592,6 15-1401,7 9-935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8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41 13851,'-95'-41'5641,"103"46"-3328,5-2-393,8-3-120,5 0-247,8 0-497,0 0-336,-3-1-472,0-1-136,-10 2-152,-6 0-240,-11 0-704,3 5-432,-4 3-1217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30 13059,'20'-14'1462,"5"-1"2212,-51 34-1186,16-12-2155,-8 5 96,0 2-1,1 0 1,-19 20-1,33-32-374,1 1 1,-1 0-1,0 1 1,1-1-1,-1 0 0,1 1 1,0-1-1,0 1 1,1 0-1,-1 0 1,1-1-1,-1 1 0,1 0 1,1 0-1,-1 0 1,0 0-1,1 1 1,0-1-1,0 0 0,0 0 1,0 0-1,1 0 1,0 0-1,1 4 0,0-3-14,1-1-1,-1 0 1,1 0-1,0 0 1,0-1-1,1 1 0,-1-1 1,1 1-1,-1-1 1,1 0-1,0-1 1,0 1-1,0-1 0,1 1 1,-1-1-1,1-1 1,-1 1-1,1 0 1,0-1-1,-1 0 0,9 0 1,1 1-22,0 0-1,0-2 1,-1 0 0,1 0 0,0-1 0,15-3 0,-24 3-182,-1 0 1,0-1-1,0 1 1,0-1-1,0 1 1,0-1-1,0 0 1,0 0-1,-1-1 1,1 1-1,-1-1 1,0 0-1,0 0 1,0 0-1,0 0 1,0-1-1,0 1 1,-1-1-1,4-6 1,0-2-1766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14003,'68'43'5801,"-68"-46"-3520,0-9-377,2-12-728,-2-6-367,-2-2-625,2-9-368,-1 1-841,1-3-647,5 6-985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4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1509 12843,'-7'42'3056,"3"-28"-1466,4-14-1551,0 0 0,0 0 0,0 0 0,-1 0 0,1 0 0,0 0 0,0 0 0,0 0 0,0 0 0,0 0 0,0 0 0,0 0 0,-1 0-1,1 0 1,0 0 0,0 0 0,0 0 0,0 0 0,0 0 0,0 0 0,-1 0 0,1 0 0,0 0 0,0 0 0,0 0 0,0 0 0,0 0-1,0 0 1,-1 0 0,1 0 0,0 0 0,0 0 0,0 0 0,0 0 0,0 0 0,0 0 0,0-1 0,0 1 0,0 0 0,-1 0 0,1 0-1,0 0 1,0 0 0,0 0 0,0 0 0,0-1 0,0 1 0,0 0 0,0 0 0,0 0 0,0 0 0,0 0 0,0 0 0,0-1 0,0 1-1,0 0 1,0 0 0,0 0 0,0 0 0,0 0 0,0 0 0,0-1 0,0 1 0,0 0 0,0 0 0,1 0 0,-3-12 376,1 0-1,0 0 1,1 0 0,1-1 0,0 1 0,0 0 0,1 0 0,1 1 0,6-20 0,-4 13-75,11-42-6,3 1 1,3 1 0,2 0 0,3 2 0,2 1 0,2 2 0,3 1 0,2 1-1,48-51 1,46-33-664,6 6-1,243-177 1,-287 244-1858,123-61 0,-125 78-238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1 287 9594,'111'-2'4148,"-107"2"-3835,-1 0 0,1 0 0,0 0 0,0-1 0,0 1 0,-1-1 0,1 0 0,0 0 0,-1 0 0,1-1 0,-1 1 0,1-1 0,-1 0 0,0 0 0,0 0 1,0 0-1,0-1 0,0 1 0,0-1 0,0 0 0,4-6 0,1-1 52,80-97 1613,-25 28-586,-53 68-1119,20-29 941,-23 67-458,0 43-648,5 43-1307,-1-38-2380,-7-52 702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4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54 13699,'-6'-8'1291,"-7"-17"2190,12 24-3389,1 0 0,0 1 0,0-1 0,1 1 0,-1-1 0,0 0 0,0 1 0,0-1 0,0 1 0,0-1 0,1 1 0,-1-1 0,0 1 0,1-1 0,-1 0-1,0 1 1,1 0 0,-1-1 0,0 1 0,1-1 0,-1 1 0,1-1 0,-1 1 0,1 0 0,-1-1 0,1 1 0,-1 0 0,1 0 0,-1-1 0,1 1 0,0 0 0,-1 0 0,1 0 0,-1 0 0,1 0 0,0 0 0,-1 0 0,1 0 0,-1 0 0,1 0 0,0 0 0,0 0 0,44-4 2306,65 3 0,-92 1-2236,-1 2 0,1 0 1,0 1-1,0 1 0,-1 1 1,26 10-1,-41-14-158,0 0-1,1 0 1,-1 0-1,0 0 1,0 1-1,1-1 1,-1 1 0,0-1-1,-1 1 1,1 0-1,0 0 1,0 0 0,-1 0-1,1 0 1,-1 0-1,0 0 1,2 4-1,-2-4 0,-1 0 0,0 0 0,0 0 0,0-1 0,0 1-1,0 0 1,0 0 0,0 0 0,-1 0 0,1 0 0,-1-1 0,1 1-1,-1 0 1,0 0 0,0-1 0,0 1 0,0 0 0,-1 1-1,-4 4 7,0 0-1,-1 0 0,1-1 0,-1 0 0,-1 0 0,1-1 0,-17 9 0,9-6-248,0 0 0,0-2 0,-1 1 0,0-2 0,-1 0-1,1-1 1,-23 2 0,35-6-124,-1 1-990,9 5-1061,9 5-548</inkml:trace>
  <inkml:trace contextRef="#ctx0" brushRef="#br0" timeOffset="1">384 238 9410,'79'-28'4469,"-79"30"-4189,0-1-1,0 0 1,0 0 0,1 1-1,-1-1 1,0 0-1,0 1 1,-1-1 0,1 0-1,0 0 1,0 1 0,-1-1-1,1 0 1,0 0 0,-1 0-1,1 0 1,-1 1-1,0 0 1,-2 3-34,2 1 0,-1-1 0,1 1 0,-1-1 0,2 1 0,-1 0 0,1 0 0,0 8 0,2-8-40,1 0-1,0 0 1,1 0 0,-1-1-1,1 1 1,0-1 0,0 0-1,1 0 1,0 0 0,0-1 0,0 1-1,0-1 1,0 0 0,1-1-1,0 1 1,0-1 0,0-1-1,7 3 1,-10-3-149,0-1 0,0 0 0,0 0 0,1 0 0,-1-1 1,0 1-1,1-1 0,-1 1 0,0-1 0,1 0 0,-1-1 0,0 1 0,1-1 0,-1 1 0,0-1 0,1 0 0,-1 0 0,0 0 0,0-1 1,0 1-1,0-1 0,0 0 0,0 1 0,0-1 0,-1-1 0,1 1 0,-1 0 0,1-1 0,-1 1 0,0-1 0,0 1 0,0-1 1,0 0-1,-1 0 0,1 0 0,0-4 0,2-3-261,-1 0 1,-1 0 0,0-1-1,0 1 1,-1-1 0,0 1-1,-1-1 1,-1 1-1,-1-13 1,2 18-1685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11362,'5'7'827,"1"0"-1,-1 0 0,2-1 0,-1 0 0,1 0 0,0-1 0,10 7 0,-8-7-499,-1 0 0,1-1-1,0 0 1,1-1 0,-1 0-1,15 3 1,-17-5-265,1 0-1,0 0 1,-1-1 0,1 1-1,0-2 1,-1 1 0,1-1-1,-1 0 1,1-1 0,-1 0-1,1 0 1,-1 0 0,0-1-1,0 0 1,0-1 0,-1 0-1,1 0 1,-1 0 0,10-8-1,-13 9-49,0 1-1,-1-1 1,1 0-1,-1 0 1,0 0 0,0 0-1,0 0 1,0-1-1,0 1 1,-1-1-1,1 1 1,-1-1-1,0 1 1,0-1-1,-1 0 1,1 1-1,-1-1 1,1-6 0,-2 4 16,0 1 1,0-1-1,-1 0 1,1 0 0,-1 1-1,0-1 1,-1 1 0,0 0-1,1-1 1,-7-7-1,-6-5 476,0 1 0,0 1 0,-2 0-1,0 1 1,-19-12 0,35 26-441,0 1 0,-1-1 0,1 0 0,0 1 0,0-1 0,0 0 0,0 0 0,0 0 0,0 1 0,1-1 0,-1 0 0,0 0 0,0 0 0,1 0 0,-1-1 0,0 1 0,1 0 0,-1 0 0,1 0 0,-1-2 0,2 3-78,0-1-1,0 1 1,-1 0 0,1-1-1,0 1 1,0 0-1,0-1 1,0 1-1,0 0 1,-1 0-1,1 0 1,0 0 0,0 0-1,0 0 1,0 0-1,0 0 1,0 0-1,0 0 1,1 1-1,57 13-2765,-14 2 424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2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15 262 14131,'-3'-3'5937,"3"-3"-3240,0-9-377,0-13-567,3-7-441,-3-13-736,-6 0-480,-2 12-1248,8 7-720,13 21 639</inkml:trace>
  <inkml:trace contextRef="#ctx0" brushRef="#br0" timeOffset="1">147 153 14379,'45'78'5873,"-35"-104"-3616,0-17-897,11 0 40,2 1-239,-9 5-121,1 16-176,-8 8-232,-3 8-248,5 6-160,-1 14-256,5 9-88,1 15-568,-1 4-360,5 2-1137,-2-4-495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15491,'10'-2'5930,"-1"2"-3930,27 0-1712,-2-1-120,18-1-1000,7-6-696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40 137 16235,'21'-106'6322,"-10"106"-4370,9 6-711,11 11-385,1 5-336,22 13-416,-9-3-200,-7-6-560,-6-2-353,-19-9-807,2 1-320</inkml:trace>
  <inkml:trace contextRef="#ctx0" brushRef="#br0" timeOffset="1">1 270 11987,'1'0'5377,"6"0"-2161,6-5-1311,18-13-361,16-10-104,16-15-407,12 0-209,-21-5-488,-12 7-208,-15 23-512,-18-3-472,2 16-1409,-3 5 3201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51 251 16396,'-45'62'6345,"46"-90"-4593,-1-9-616,-6-19-679,12 1-289,-6 0-921,2 9-495,0 11-1336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15203,'10'-58'5072,"-10"55"-4943,0 1 1,1 0-1,-1 0 0,1-1 0,-1 1 1,1 0-1,0 0 0,0 0 1,0 0-1,0 0 0,0 0 0,1 0 1,-1 0-1,1 1 0,-1-1 1,1 0-1,-1 1 0,1-1 0,0 1 1,0 0-1,0-1 0,0 1 1,0 0-1,0 0 0,0 0 0,0 1 1,0-1-1,0 0 0,1 1 0,-1-1 1,0 1-1,0 0 0,1 0 1,-1 0-1,0 0 0,0 0 0,4 1 1,-3 0-91,0 0 0,0 0 1,1 0-1,-1 0 0,0 1 0,0-1 1,-1 1-1,1 0 0,0 0 0,0 0 1,-1 0-1,1 0 0,-1 1 0,0-1 1,0 1-1,0-1 0,0 1 1,0 0-1,-1 0 0,1 0 0,-1 0 1,2 5-1,-2-1-41,-1 0-1,0 0 1,0 0 0,0 0 0,-1 0 0,0 0-1,-1 0 1,1 0 0,-1-1 0,-1 1 0,1-1-1,-6 10 1,0 0 74,-1-1 1,0 0-1,-20 24 0,10-22 295,10-10 271,9-7-605,0 0 0,0 0 1,0 0-1,0 0 0,1 0 1,-1 0-1,0 0 1,0 0-1,0 0 0,0 0 1,0 0-1,0 0 0,0 0 1,0 0-1,0 0 1,0 0-1,0 0 0,0 0 1,0 0-1,1 0 0,-1 0 1,0 0-1,0 0 1,0 0-1,0 0 0,0 0 1,0 0-1,0 0 0,0 0 1,0 0-1,0 0 1,0 0-1,0 1 0,0-1 1,0 0-1,0 0 0,0 0 1,0 0-1,0 0 1,0 0-1,0 0 0,0 0 1,0 0-1,0 0 0,0 0 1,0 0-1,0 0 0,0 1 1,0-1-1,0 0 1,0 0-1,0 0 0,0 0 1,0 0-1,0 0 0,0 0 1,0 0-1,0 0 1,0 0-1,0 0 0,0 0 1,0 0-1,0 0 0,0 0 1,0 1-1,0-1 1,-1 0-1,1 0 0,0 0 1,22 4-51,-1 0 1,1 2-1,-1 1 1,-1 1-1,1 0 1,28 17-1,-3-2-85,-36-18-90,1-1-1,0 0 0,0 0 1,0-1-1,0-1 0,1 0 1,-1 0-1,1-1 0,12-1 1,-15 0-364,0-1 0,-1-1 0,1 1 1,-1-1-1,1-1 0,-1 1 1,0-2-1,8-3 0,3-4-1690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4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14347,'52'16'5705,"-44"-16"-3664,1-3-225,-4-10-376,-1-8-391,-4-12-521,-2-1-232,5-1-568,2-3-296,-5 4-625,-10-2-319,-4 5-544,-11 1-129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12563,'8'4'5193,"17"5"-2833,6-3-415,21 2 7,13 0-232,0-6-463,4 3-185,0-7-592,-4-8-160,8 10-848,-2 0-632,-7 7-1537,-11 8-1008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69 14067,'23'19'6486,"-7"6"-3971,-16-23-2434,1 1 0,0-1 0,-1 0 0,1 1 0,-1-1 0,0 0 0,1 1-1,-1-1 1,0 0 0,-1 1 0,1-1 0,0 0 0,-1 1 0,1-1 0,-1 0 0,0 0 0,0 1 0,0-1 0,0 0 0,0 0 0,0 0 0,0 0 0,-4 3 0,-1 1 88,0-1 1,0 0 0,-1 0-1,0-1 1,0 1-1,-1-2 1,1 1 0,-1-1-1,1 0 1,-1 0-1,0-1 1,0 0 0,0-1-1,-1 0 1,1 0 0,0-1-1,-14 0 1,13-1-31,-1 1 1,1-1-1,0 0 0,-1-1 1,1 0-1,0-1 1,0 0-1,0 0 1,1-1-1,-1 0 0,1 0 1,0-1-1,0 0 1,0 0-1,-10-11 0,15 12-108,-1 0 0,1 0 0,0-1 0,0 1 0,0-1 1,1 0-1,-1 0 0,1 0 0,1 0 0,-1 0 0,1 0 0,0-1 0,-1-9 0,2 12-52,0 0 0,0 0 1,0-1-1,1 1 0,-1 0 1,1 0-1,0-1 1,0 1-1,0 0 0,0 0 1,1 0-1,-1 0 1,1 1-1,0-1 0,0 0 1,0 1-1,0-1 0,0 1 1,1-1-1,-1 1 1,1 0-1,-1 0 0,1 0 1,3-1-1,-1 0-134,1 1 0,0-1 0,0 1-1,0 1 1,0-1 0,0 1 0,0 0 0,0 0 0,0 1-1,12 0 1,-4 1-579,0 1 0,-1 0 1,26 8-1,23 12-2176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14179,'11'-3'5745,"9"-2"-3600,6-3-1505,6 3-528,7-5-792,4 2-336,9 8-897,-9-6-463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22 171 10258,'-5'13'945,"0"0"0,0 1 0,-2 16 0,7-29-874,0 0 1,0 0 0,0 0 0,1 0-1,-1 1 1,0-1 0,0 0-1,1 0 1,-1 0 0,0 0-1,1 0 1,-1 0 0,1 0 0,0 0-1,-1-1 1,1 1 0,0 0-1,-1 0 1,1 0 0,0-1 0,0 1-1,0 0 1,-1-1 0,1 1-1,0-1 1,2 2 0,27 7 717,-22-7-510,21 5 223,0 0-1,0-2 1,1-1-1,-1-2 1,36-1-1,-63-1-472,0 1 0,0-2 0,0 1 0,-1 0 0,1 0 0,0 0 0,0-1 0,-1 1 0,1-1-1,0 0 1,0 1 0,-1-1 0,1 0 0,-1 0 0,1 0 0,2-2 0,-4 2-18,1 0 1,-1 0-1,0 1 0,1-1 1,-1 0-1,0 0 0,0 0 1,1 0-1,-1 0 0,0 0 1,0 1-1,0-1 0,0 0 1,0 0-1,-1 0 0,1 0 1,0 0-1,0 1 0,0-1 1,-1 0-1,1 0 0,0 0 1,-2-1-1,-2-5 44,-1 0 0,-1 0 0,1 0 1,-1 1-1,-9-8 0,-72-61 751,-33-33 1705,119 107-2452,0 0 1,0 0 0,0 0 0,0 0 0,0 0 0,0 0 0,0 0-1,0-1 1,1 1 0,-1 0 0,0 0 0,1-1 0,-1 1-1,1 0 1,0-1 0,-1 1 0,1-1 0,0-1 0,0 2-38,0 0 0,1 1 1,-1-1-1,1 0 0,-1 1 1,0-1-1,1 0 0,-1 1 1,1-1-1,0 1 0,-1-1 1,1 1-1,-1-1 0,1 1 1,0-1-1,-1 1 0,1 0 1,0-1-1,-1 1 0,1 0 1,0 0-1,0 0 0,1-1 1,6 0-26,1 0 0,0 0 1,-1 1-1,13 1 1,-18-1-27,111 16-1987,-68-8 567,10 0-928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1 210 8906,'5'0'4721,"-2"-12"-560,20-2-2697,9-9-232,22-9-367,4-1-201,1 2-424,-7 3-40,-21 7-944,6 5-681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6625,'-2'0'1897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3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49 155 12699,'-48'42'7785,"53"-48"-5808,-5-19-633,3-5-336,-3-13-728,3 1-408,4 14-1000,-3 6-632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48 235 11370,'-35'7'4268,"35"-7"-4156,0 0-1,-1 1 0,1-1 1,0 0-1,-1 0 1,1 0-1,0 1 1,-1-1-1,1 0 1,-1 0-1,1 0 1,0 0-1,-1 0 1,1 0-1,0 0 1,-1 0-1,1 0 1,-1 0-1,1 0 1,0 0-1,-1 0 1,1 0-1,-1 0 1,1-1-1,0 1 1,-1 0-1,1 0 1,0 0-1,-1 0 1,1-1-1,0 1 1,-1 0-1,1 0 1,0-1-1,-1 0 1,8-11 1060,2-2-398,-5 5-385,0 0-1,1-1 1,8-10-1,-7 12-130,-1-1 0,0 0 0,6-14 0,36-94 2301,-47 117-2540,0 0 1,0 1-1,0-1 1,0 0-1,0 0 0,0 0 1,0 1-1,1-1 1,-1 0-1,0 0 1,0 0-1,0 0 0,0 1 1,0-1-1,0 0 1,1 0-1,-1 0 0,0 0 1,0 0-1,0 0 1,0 1-1,1-1 0,-1 0 1,0 0-1,0 0 1,0 0-1,1 0 0,-1 0 1,0 0-1,0 0 1,0 0-1,1 0 0,-1 0 1,0 0-1,0 0 1,0 0-1,1 0 0,-1 0 1,0 0-1,0 0 1,0 0-1,1 0 0,-1-1 1,0 1-1,0 0 1,0 0-1,0 0 1,1 0-1,-1 0 0,0 0 1,0-1-1,0 1 1,0 0-1,4 30 45,-3-19-141,3 23-631,12 42 1,-12-60-678,1 1 0,14 27-1,0-11-897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8:5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35 12283,'-48'-26'4481,"67"23"-3713,7-2-360,7 5-864,-7 0-2537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39:0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48 211 11602,'-8'4'396,"5"-2"-81,-1-1 0,1 1 0,-1-1 0,1 1 0,0 0-1,0 0 1,0 1 0,0-1 0,0 0 0,-4 6 0,7-8-266,0 1 0,0-1 0,0 1 1,0-1-1,0 1 0,0-1 0,0 1 1,0-1-1,0 1 0,0-1 0,0 1 1,1-1-1,-1 1 0,0-1 0,0 1 1,1-1-1,-1 1 0,0-1 0,1 0 0,-1 1 1,0-1-1,1 1 0,-1-1 0,0 0 1,1 0-1,-1 1 0,2-1 0,28 16 755,-22-14-745,-1 1 0,1-1 0,-1 0 0,1 0 0,0-1 0,0 0 0,0-1 0,0 0 0,0 0 0,0 0 0,0-1 0,-1-1 0,1 1 0,0-1 0,0 0 0,-1-1 0,0 0 0,13-6 0,-20 8-64,1 1 0,-1-1 0,1 1 0,0-1 0,-1 1-1,1-1 1,-1 1 0,1-1 0,-1 0 0,0 1 0,1-1 0,-1 0-1,0 0 1,1 1 0,-1-1 0,0 0 0,0 0 0,0 1-1,0-1 1,0 0 0,0 0 0,0 1 0,0-1 0,0 0 0,0 0-1,0 1 1,0-1 0,0 0 0,-1 0 0,1 1 0,0-1-1,0 0 1,-1 0 0,-14-20-58,-50-28 392,-2-2 1232,61 45-1245,0 0 0,1 0 0,-1 0 1,1-1-1,0 0 0,1 0 0,-7-13 0,10 19-307,1 0 0,0 0 0,-1 0 0,1 0-1,0 0 1,0-1 0,0 1 0,0 0 0,0 0 0,0 0-1,0 0 1,0 0 0,1 0 0,-1-1 0,0 1 0,1 0-1,-1 0 1,1 0 0,-1 0 0,1 0 0,-1 0 0,1 0-1,0 0 1,-1 1 0,1-1 0,0 0 0,0 0 0,0 0-1,0 1 1,-1-1 0,1 0 0,0 1 0,0-1 0,0 1-1,2-1 1,3-2-226,-1 1-1,1 0 1,0 0-1,0 0 1,7 0-1,19-1-1513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2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11090,'3'3'4821,"4"7"-3255,9 12-1331,136 171 1282,3-6-902,40 52-72,85 100-53,192 241 39,-233-280-362,-30-51-147,-107-124-54,66 75-132,-74-90-448,-90-108 36,-7-10 289,-10-20-224,-30-35-618,-36-38-309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2:50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11546,'1'0'4545,"-1"4"-3192,11 17-129,30 50-240,32 41-136,92 99-111,37 57-41,74 73-224,21 32-80,-20-10-360,-6-32-224,-64-82-536,-42-58-249,-54-62-423,-42-36-240,-36-41-1321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2:50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164 109 10498,'-55'-32'4412,"-48"-38"-627,97 63-2337,15 9-898,25 11 54,251 143 1151,-176-90-1482,-16-12-157,588 309-2411,-546-306 1003,-135-57 1271,0 0 1,-1 0 0,1 0 0,0 0-1,0 0 1,0 0 0,0-1 0,0 1-1,0 0 1,0 0 0,0 0 0,0 0-1,0 0 1,0-1 0,1 1 0,-1 0 0,0 0-1,0 0 1,0 0 0,0 0 0,0 0-1,0 0 1,0-1 0,0 1 0,0 0-1,0 0 1,0 0 0,0 0 0,1 0-1,-1 0 1,0 0 0,0 0 0,0 0-1,0-1 1,0 1 0,0 0 0,0 0 0,1 0-1,-1 0 1,0 0 0,0 0 0,0 0-1,0 0 1,0 0 0,1 0 0,-1 0-1,0 0 1,0 0 0,0 0 0,0 0-1,0 0 1,0 0 0,1 0 0,-1 0 0,0 1-1,-1-3-166,-7-15-806,-6-3-151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10274,'98'-40'4687,"-62"26"340,-36 15-4985,1-1 0,-1 0 0,1 0 0,-1 1 1,0-1-1,1 0 0,-1 1 0,0-1 0,1 0 0,-1 1 1,0-1-1,0 0 0,1 1 0,-1-1 0,0 1 0,0-1 0,0 1 1,0-1-1,0 0 0,1 1 0,-1-1 0,0 1 0,0-1 1,0 1-1,0-1 0,0 1 0,0-1 0,0 0 0,0 1 0,-1-1 1,1 1-1,0-1 0,0 1 0,0-1 0,-1 1 0,1 2 20,-1 3 9,0-1-1,0 1 1,0-1-1,-1 1 1,0-1-1,0 0 1,-1 0 0,1 0-1,-1 0 1,0 0-1,0-1 1,-7 8-1,-7 7-36,-31 25-1,14-13-30,34-31 0,0 0 1,0 0-1,0 0 0,-1 0 0,1 0 1,0 0-1,0 1 0,0-1 0,0 0 1,0 0-1,-1 0 0,1 0 1,0 0-1,0 0 0,0 1 0,0-1 1,0 0-1,-1 0 0,1 0 0,0 0 1,0 1-1,0-1 0,0 0 0,0 0 1,0 0-1,0 0 0,0 1 0,0-1 1,0 0-1,0 0 0,0 0 1,0 1-1,0-1 0,0 0 0,0 0 1,0 0-1,0 1 0,0-1 0,0 0 1,0 0-1,0 0 0,0 0 0,1 1 1,-1-1-1,0 0 0,0 0 0,0 0 1,0 0-1,0 0 0,0 1 0,1-1 1,-1 0-1,14 2 95,-14-2-101,62-2-85,1-3-1,79-17 1,-75 11 180,-56 9-73,-10 2 2,0-1-1,0 1 1,0 0-1,0-1 1,0 1-1,1 0 1,-1-1-1,0 1 1,0 0 0,0 0-1,0 0 1,0 0-1,0 0 1,0 0-1,1 0 1,-1 1-1,0-1 1,0 0-1,0 1 1,0-1-1,0 0 1,0 1-1,0-1 1,0 1 0,0 0-1,0-1 1,-1 1-1,1 0 1,0-1-1,0 1 1,0 0-1,-1 0 1,1 0-1,0 0 1,-1 0-1,1 0 1,-1 0 0,1 1-1,1 1 6,-1 0 0,1 0 1,0 0-1,0-1 0,0 1 0,0 0 0,0-1 1,1 0-1,-1 1 0,1-1 0,-1 0 1,1 0-1,0 0 0,0-1 0,0 1 0,0-1 1,0 0-1,0 0 0,0 0 0,1 0 0,-1 0 1,0-1-1,1 1 0,-1-1 0,0 0 0,1 0 1,5-1-1,2 0-197,1 0 0,-1-1 0,0 0 0,0-1 0,0-1 0,21-9 0,-30 12-45,0 0-1,1 0 0,-1-1 1,0 0-1,0 1 0,0-1 1,0 0-1,-1 0 0,1 0 0,0 0 1,-1 0-1,0 0 0,1-1 1,-1 1-1,0 0 0,0-1 1,0 1-1,0-4 0,3-14-1652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09:32:5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1419 11362,'-7'-5'5427,"0"-10"-4244,3 4-622,-46-115 894,50 125-1450,-159-461 2013,109 274-1314,-38-270-1,82 365-933,5 66-17,-5-6-613,6 34 846,0-1 0,0 0 0,0 0 0,0 0 0,0 0 0,0 0 1,0 0-1,0 0 0,0 0 0,0 0 0,0 0 0,0 0 0,0 0 0,0 0 0,0 1 0,0-1 0,0 0 0,0 0 0,0 0 0,0 0 0,0 0 0,0 0 0,0 0 0,0 0 0,0 0 0,0 0 0,0 0 0,-1 0 1,1 0-1,0 0 0,0 0 0,0 0 0,0 0 0,0 0 0,0 0 0,0 0 0,0 0 0,0 0 0,0 0 0,0 0 0,0 0 0,0 0 0,-1 0 0,1 0 0,0 0 0,0 0 0,0 0 0,0 0 0,0 0 0,0 0 1,0 0-1,0 0 0,0 0 0,2 21-295,37 166-4691,-36-168 2808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42 231 12243,'-33'31'4614,"32"-31"-4569,1 0 0,0 1-1,0-1 1,0 0 0,0 0 0,0 0-1,-1 0 1,1 0 0,0 0 0,0 0 0,0 0-1,-1 0 1,1 0 0,0 1 0,0-1 0,0 0-1,-1 0 1,1 0 0,0 0 0,0 0 0,0-1-1,-1 1 1,1 0 0,0 0 0,0 0-1,0 0 1,0 0 0,-1 0 0,1 0 0,0 0-1,0 0 1,0 0 0,0 0 0,-1-1 0,1 1-1,0 0 1,0 0 0,0 0 0,0 0 0,0-1-1,0 1 1,-1 0 0,1 0 0,0 0-1,0 0 1,0-1 0,0 1 0,0 0 0,0 0-1,0 0 1,0-1 0,0 1 0,0 0 0,0 0-1,0 0 1,0-1 0,0 1 0,0 0 0,0 0-1,0 0 1,0 0 0,0-1 0,0 1-1,0 0 1,1 0 0,0-16 973,19-179 3090,-20 195-4101,0-1-1,0 1 1,0-1 0,0 1 0,0 0 0,0-1 0,0 1 0,0-1 0,1 1 0,-1 0 0,0-1 0,0 1 0,0-1-1,0 1 1,1 0 0,-1-1 0,0 1 0,0 0 0,1-1 0,-1 1 0,0 0 0,1 0 0,-1-1 0,0 1-1,1 0 1,-1 0 0,0-1 0,1 1 0,-1 0 0,0 0 0,1 0 0,-1 0 0,1 0 0,-1-1 0,0 1-1,1 0 1,-1 0 0,1 0 0,-1 0 0,1 0 0,0 1 0,19 12 135,20 31-37,-37-41-86,7 10 9,39 43 33,-44-52-54,-1 1-1,1-1 1,0-1-1,0 1 1,1-1-1,-1 1 1,1-2-1,0 1 1,8 2-1,-14-5 3,0 0-1,1 0 0,-1 0 0,0 0 0,1 0 0,-1 0 0,1 0 0,-1 0 0,0 0 0,1 0 0,-1-1 0,0 1 0,0 0 0,1 0 0,-1 0 1,0 0-1,1-1 0,-1 1 0,0 0 0,0 0 0,1-1 0,-1 1 0,0 0 0,0-1 0,0 1 0,0 0 0,1-1 0,-1 1 0,0 0 1,0-1-1,0 1 0,0 0 0,0-1 0,5-21 359,-3-35 349,-1 39-531,-1-5 22,0 16-181,-1 1 0,2-1 0,-1 1 0,1 0-1,0-1 1,2-8 0,-2 14-43,0 0 0,-1-1 1,1 1-1,0 0 0,0 0 0,0-1 0,0 1 0,0 0 1,0 0-1,0 0 0,0 0 0,0 0 0,0 1 0,1-1 0,-1 0 1,0 0-1,1 1 0,-1-1 0,0 1 0,1-1 0,-1 1 1,1 0-1,-1 0 0,0-1 0,1 1 0,-1 0 0,1 0 1,-1 0-1,1 1 0,-1-1 0,1 0 0,2 1 0,48 14-1052,4 1-1416,-15-9-1283,-23-3 974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11787,'50'11'4881,"-66"12"-2681,-2 0-1088,18 3-7,0-5-281,16 2-160,10-5-328,-8-5-112,13 0-80,-8-7-88,-4-6-56,-2-3-96,-3-5-240,1 3-304,-5-3-593,4 1-431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7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 13179,'11'0'4993,"9"-5"-3713,9 8-336,2-3-271,-2 0-281,2 6-560,-10-12-417,-11 1-863,-2 12-1505</inkml:trace>
  <inkml:trace contextRef="#ctx0" brushRef="#br0" timeOffset="1">1 151 13179,'9'4'4945,"9"0"-3481,18-2-520,8 3-279,-5-5-209,5-3-928,-10-2-609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8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12419,'36'2'4849,"-46"19"-3073,5-1-392,2-9-399,8 7-121,10 3-424,-1-8-120,9 6-96,-2-9-64,8-7-48,1 2-16,-4-6-96,-5-7-152,-2 3-368,-1-3-336,-3-1-457,-1-2-167,-7-7-56</inkml:trace>
  <inkml:trace contextRef="#ctx0" brushRef="#br0" timeOffset="1">47 38 12891,'7'-1'5073,"6"-3"-3009,8-1-471,7-3-249,1 0-208,7 3-632,-4-1-184,4 6-336,-5 0-336,-15 0-952,0 5-592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8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14259,'17'-2'5217,"23"5"-4281,7-4-352,7-7-367,11 9-546,-3-4-927,6 3-976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9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144 218 12083,'-5'-4'7743,"3"-13"-7589,1 7 669,-1-5-604,2 4 73,-1 0 1,0 1 0,-1-1-1,0 0 1,-1 1 0,0-1-1,-1 1 1,0 0 0,-1 0 0,-7-13-1,7 17-4,-10-12 269,14 17-499,1 1 0,0-1 0,-1 0 0,1 1 0,-1-1 0,1 1 0,0-1 0,-1 1 0,1-1 1,0 0-1,0 1 0,-1-1 0,1 0 0,0 1 0,0-1 0,0 0 0,0 1 0,0-1 0,0 0 0,0 1 0,0-1 0,0 0 0,1 0 0,-1 0-13,1 1 0,0-1 0,-1 1-1,1 0 1,0 0 0,0-1 0,0 1 0,-1 0 0,1 0 0,0 0-1,0-1 1,0 1 0,-1 0 0,1 0 0,0 1 0,0-1 0,0 0 0,-1 0-1,1 0 1,0 0 0,1 1 0,22 9 491,2 7-386,-1 0 0,-1 2 0,-1 1-1,-1 1 1,0 1 0,-2 0 0,21 31 0,-38-50-135,-1 0 0,0 1 0,0-1 0,0 1 0,0 0 0,0-1-1,-1 1 1,2 6 0,-3-9-3,0 1 0,0 0-1,0 0 1,0 0 0,0 0 0,0 0-1,0 0 1,-1 0 0,1 0-1,-1 0 1,1-1 0,-1 1 0,0 0-1,0 0 1,0-1 0,0 1-1,0 0 1,0-1 0,0 1 0,0-1-1,-3 3 1,-5 3 55,0 0 0,0 0-1,0-1 1,-1 0 0,0-1 0,0 0 0,0 0 0,-1-1-1,1-1 1,-1 1 0,-18 2 0,-4-2-915,0-1 0,-58-3 0,64-1-1518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10834,'46'112'10178,"-49"-124"-7697,3-9-160,1-11-801,4-4-440,-3-10-640,-6 4-384,4 16-856,-3 7-472,13 19-1281,6 3-543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10 146 11386,'-9'27'4782,"12"-46"1288,31-110-1234,-34 129-4830,0 0 0,0 0 1,0-1-1,0 1 0,0 0 0,0 0 1,0-1-1,0 1 0,1 0 0,-1 0 1,0 0-1,0-1 0,0 1 0,0 0 1,0 0-1,1 0 0,-1-1 0,0 1 1,0 0-1,0 0 0,0 0 0,1 0 1,-1 0-1,0-1 0,0 1 1,1 0-1,-1 0 0,0 0 0,0 0 1,0 0-1,1 0 0,-1 0 0,0 0 1,0 0-1,1 0 0,-1 0 0,1 0 1,11 6 117,13 18-24,-20-20-70,24 26 70,-14-13-81,2-1 0,0 0 0,22 15 0,-35-28-14,1 1 0,0-1 0,0-1 0,0 1 1,1-1-1,-1 0 0,1 0 0,-1 0 0,1-1 1,0 0-1,0 0 0,-1 0 0,1-1 0,0 0 1,0 0-1,0-1 0,9-1 0,-14 2 14,-1 0 0,1-1 0,0 1 0,-1 0-1,1 0 1,-1-1 0,1 1 0,-1 0 0,1-1-1,0 1 1,-1 0 0,0-1 0,1 1 0,-1-1 0,1 1-1,-1-1 1,1 1 0,-1-1 0,0 1 0,0-1 0,1 0-1,-1 1 1,0-1 0,0 1 0,1-1 0,-1 0-1,0 1 1,0-1 0,0 0 0,0 0 0,-6-26 409,-21-21 152,27 48-571,-14-21 218,-33-45 92,41 58-352,7 6-1782,14 10-2369,2 5 1246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1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26 230 11178,'-1'1'258,"0"0"-1,-1 0 0,1 0 0,0 1 1,0-1-1,0 0 0,0 0 1,0 1-1,0-1 0,1 1 0,-1-1 1,0 1-1,0 2 0,1-3-172,0-1-1,0 1 1,0-1-1,0 1 1,0-1-1,0 1 1,1-1-1,-1 1 1,0-1-1,0 1 1,1-1-1,-1 1 1,0-1 0,0 1-1,1-1 1,-1 1-1,0-1 1,1 0-1,-1 1 1,1-1-1,-1 0 1,1 1-1,-1-1 1,1 0-1,-1 1 1,1-1-1,0 0 1,6 3 284,1-1 0,0-1 0,-1 1 0,1-1 0,8 0 0,-3 0-160,17 2 584,47-3 1,-65 0-664,0-1 0,-1-1 1,0 0-1,1-1 0,-1 0 1,0 0-1,15-8 0,-25 10-121,1 1 0,-1-1 0,1 0 0,-1 1 0,0-1 0,1 0 0,-1 0 0,0 0 0,1 0 0,-1-1 0,0 1 0,0 0 0,0 0 0,0-1 0,0 1 0,0-1 0,-1 1 0,1-1 0,0 1 0,-1-1 0,1 1 0,-1-1 0,1-2 0,-1 2 5,-1 0 0,1-1 1,-1 1-1,1 0 1,-1 0-1,0 0 1,0 0-1,0 0 1,0 0-1,0 0 1,0 0-1,0 0 1,-1 0-1,1 1 0,-3-3 1,-5-4 97,0 0 0,-1 0-1,0 1 1,-1 0 0,-12-6 0,-110-46 1395,51 25-67,80 34-1381,0-1 0,1 0-1,-1 0 1,0 0-1,1 0 1,-1 0 0,1 0-1,0 0 1,-1 0-1,1 0 1,-3-3 0,4 3-46,0 1 1,0 0 0,0-1 0,0 1 0,0 0 0,0-1 0,0 1-1,0-1 1,0 1 0,0 0 0,0-1 0,0 1 0,0 0-1,0-1 1,0 1 0,0-1 0,0 1 0,0 0 0,0-1 0,1 1-1,-1 0 1,0-1 0,0 1 0,0 0 0,1 0 0,-1-1-1,0 1 1,0 0 0,1-1 0,-1 1 0,0 0 0,1 0 0,-1-1-1,5-1 11,-1 0 0,0 0 0,1 1-1,-1-1 1,1 1 0,0 0 0,8-1 0,23 0-717,0 0 0,0 3 1,0 1-1,48 9 0,-40-3-1755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5:16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14555,'4'2'1008,"0"0"-1,0-1 1,0 1-1,1-1 0,-1 0 1,9 0-1,50-4 1359,-6 0-3121,-56 3 696,-1 0 0,0 0 0,1 0 0,-1 0-1,0 0 1,1 0 0,-1 0 0,1 0 0,-1 0 0,0 1-1,1-1 1,-1 0 0,0 0 0,1 0 0,-1 0 0,0 0 0,1 1-1,-1-1 1,0 0 0,0 0 0,1 1 0,-1-1 0,0 0-1,0 0 1,1 1 0,-1-1 0,0 0 0,0 1 0,0-1-1,0 0 1,1 1 0,-1-1 0,0 0 0,0 1 0,0-1-1,0 1 1,-7 13-893,-17 10 260,9-12 594,6-6 411,-1 2 0,1-1-1,1 1 1,0 0 0,-13 17-1,20-25-265,1 1 0,0-1 0,0 0 1,0 0-1,0 1 0,0-1 0,0 0 0,0 0 0,-1 1 0,1-1 0,0 0 0,0 0 0,0 1 0,0-1 0,0 0 1,0 0-1,0 1 0,0-1 0,0 0 0,0 0 0,0 1 0,1-1 0,-1 0 0,0 0 0,0 1 0,0-1 1,0 0-1,0 0 0,0 1 0,0-1 0,1 0 0,-1 0 0,0 0 0,0 1 0,0-1 0,1 0 0,-1 0 0,0 0 1,0 0-1,0 0 0,1 1 0,-1-1 0,0 0 0,0 0 0,1 0 0,-1 0 0,0 0 0,0 0 0,1 0 0,14 1 245,-13-1-119,13 0-212,0-1 0,0-1 0,-1 0 0,18-6-1,-5 0 1539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65 11963,'-20'-65'4777,"7"70"-2993,-21 2-168,9 11-191,4 9-121,-10 3-328,27 5-112,-13-4-248,22 3-143,8-4-193,5-8-32,19-7-48,1-5-56,6-10-224,-10-7-280,-8-12-729,-5-4-559,-3-3 224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1 250 11210,'34'48'4148,"-32"-55"461,-3-16-3179,0 5-277,1-11-390,1 0-1,1 0 1,2 0-1,12-46 1,-15 71-746,0 1 0,0 0 0,1 0 1,-1 0-1,1 0 0,0 0 0,0 0 0,0 0 0,0 1 1,1-1-1,-1 1 0,1-1 0,0 1 0,-1 0 0,1 0 1,0 0-1,0 1 0,0-1 0,6-2 0,-4 3-11,0 0 0,0 0 0,0 0 1,-1 0-1,1 1 0,0 0 0,0 0 0,0 0 0,0 1 0,0-1 0,0 1 0,0 0 0,7 4 0,-10-5-15,0 1 1,0 0-1,0 0 1,0 0-1,0 0 0,-1 0 1,1 0-1,0 0 1,-1 0-1,1 1 0,-1-1 1,1 1-1,-1-1 1,0 1-1,0-1 0,0 1 1,1 0-1,-2 0 0,1 0 1,0-1-1,0 1 1,-1 0-1,1 0 0,-1 0 1,1 0-1,-1 0 1,0 0-1,0 0 0,0 0 1,0 0-1,0 0 1,0 0-1,0 1 0,-1-1 1,1-1-1,-1 1 1,0 0-1,1 0 0,-1 0 1,0 0-1,-2 2 0,-2 6-33,0-1-1,-1 0 0,0 0 0,0-1 0,-1 0 0,-13 12 1,15-15 56,-1-1 1,0 0 0,0-1-1,0 1 1,0-1 0,0 0-1,-1-1 1,-8 3 0,-10 4 510,25-7 352,10-1-627,15-2-170,12 1-284,0 2 1,70 12-1,-67-8-367,1-1 0,49 0-1,-68-6 304,14 0-251,53 5 0,-88-4 525,0 0 0,0 0 0,0 0 0,0 0 0,0 0 0,0 0 0,-1 1 0,1-1 0,0 0 0,0 1 0,0-1 0,-1 0 0,1 1 0,0-1 1,0 1-1,-1-1 0,1 1 0,0 0 0,-1-1 0,1 1 0,-1 0 0,1-1 0,-1 1 0,1 0 0,-1 0 0,1 1 0,-1-1 38,0 0 0,0 0 0,0 0 0,0 0 0,0 1 0,0-1 0,-1 0 0,1 0 0,0 0 0,-1 0 0,1 0 0,-1 0 0,1 0 0,-1 0 0,0 0 0,1-1 0,-1 1 0,0 0 0,0 0 0,1 0 0,-1-1 0,0 1 0,-1 0-1,-1 1 75,1 0-1,-1-1 0,0 1 0,0-1 0,0 0 0,1 1 0,-1-2 0,0 1 0,0 0 0,-1 0 0,1-1 0,0 0 0,0 0 0,0 0 0,0 0 0,0 0 0,0 0 1,0-1-1,0 1 0,0-1 0,-5-2 0,4 1-11,0 1 0,0-1 0,0 0 0,0-1 0,0 1 0,0-1 0,1 0 0,-1 0 0,1 0-1,0 0 1,0 0 0,0-1 0,0 1 0,-2-6 0,1 0-43,0 1 0,1-1 0,0 0 0,0 0 0,1 0 0,-2-12 0,4 20-77,0-1-1,0 0 0,0 0 1,0 1-1,0-1 1,0 0-1,0 0 0,1 1 1,-1-1-1,1 0 0,-1 1 1,1-1-1,-1 1 1,1-1-1,0 0 0,0 1 1,1-2-1,-1 2-28,1 0 0,-1 1-1,0-1 1,1 0 0,-1 1 0,1-1 0,-1 0-1,1 1 1,-1 0 0,1-1 0,-1 1 0,1 0-1,-1 0 1,1 0 0,0 0 0,-1 0-1,1 0 1,-1 1 0,1-1 0,-1 0 0,1 1-1,2 0 1,2 2-280,0-1 0,0 1 1,0 0-1,0 0 0,-1 1 0,1 0 0,-1 0 0,6 6 0,17 18-720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48 193 11554,'-42'32'4223,"41"-32"-4178,1 0 0,0 0 0,0 0 0,0 0-1,0 0 1,-1 0 0,1 0 0,0 0 0,0 0 0,0 0 0,0 0 0,-1 0 0,1 0 0,0 0 0,0 0 0,0 0 0,0 0 0,0 0 0,-1 0 0,1 0 0,0 0 0,0-1 0,0 1 0,0 0 0,0 0-1,0 0 1,-1 0 0,1 0 0,0 0 0,0-1 0,0 1 0,0 0 0,0 0 0,0 0 0,0 0 0,0 0 0,0-1 0,0 1 0,0 0 0,0 0 0,0 0 0,0 0 0,0-1 0,0 1 0,0 0 0,0 0 0,0 0-1,0 0 1,0-1 0,0 1 0,0 0 0,0 0 0,0 0 0,0 0 0,0 0 0,0-1 0,0 1 0,1 0 0,-1 0 0,0 0 0,0 0 0,0 0 0,0-1 0,5-19 1139,-2 6-264,1-15 250,-3 14-511,1-1 1,1 1 0,9-29 0,-12 43-636,0 0 1,1 0-1,-1 0 1,1 0-1,-1 0 1,1 0-1,-1 0 1,1 0 0,0 0-1,0 0 1,-1 0-1,1 0 1,0 1-1,0-1 1,0 0 0,0 1-1,0-1 1,0 0-1,0 1 1,0 0-1,0-1 1,0 1-1,0-1 1,0 1 0,1 0-1,-1 0 1,0 0-1,0 0 1,0 0-1,0 0 1,1 0-1,-1 0 1,0 0 0,0 0-1,0 0 1,0 1-1,0-1 1,0 1-1,0-1 1,0 1-1,0-1 1,2 2 0,5 2 37,-1 2 1,1-1 0,-1 1 0,9 9 0,-6-6-4,6 5-9,1 0 0,25 15 1,-37-26-41,-1 0 1,1-1 0,0 1 0,0-1 0,0 0 0,0-1 0,1 1-1,-1-1 1,0 0 0,1 0 0,-1 0 0,1-1 0,-1 0 0,1 0-1,5-1 1,-10 1 23,0-1 1,0 1-1,0 0 0,0-1 0,0 1 0,1 0 0,-1-1 1,0 1-1,0-1 0,-1 0 0,1 1 0,0-1 0,0 0 1,0 1-1,0-1 0,0 0 0,-1 0 0,1 0 0,0 0 1,-1 0-1,1 0 0,-1 0 0,1 0 0,-1 0 0,1-2 0,-1 1 34,0 0-1,0-1 1,0 1-1,0-1 0,0 1 1,-1 0-1,1-1 0,-1 1 1,1 0-1,-1-1 0,-2-2 1,-3-7 175,0 0-1,-1 1 1,-12-14 0,15 20-209,-32-48-355,36 53 283,0 0 1,0 0 0,0 0 0,0 0-1,0 0 1,0 0 0,0-1-1,0 1 1,0 0 0,0 0-1,0 0 1,0 0 0,0 0 0,0-1-1,0 1 1,0 0 0,0 0-1,0 0 1,0 0 0,0 0-1,1-1 1,-1 1 0,0 0 0,0 0-1,0 0 1,0 0 0,0 0-1,0 0 1,0 0 0,0-1-1,1 1 1,-1 0 0,0 0-1,0 0 1,0 0 0,0 0 0,0 0-1,0 0 1,1 0 0,-1 0-1,0 0 1,0 0 0,0 0-1,0 0 1,0 0 0,1 0 0,-1 0-1,13-1-1089,12 5-668,14 9-892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13571,'82'111'6145,"-73"-121"-2728,4-8-1401,-18-8-223,5-5-617,-12-3-328,4 5-736,11 8-360,-11 8-1072,13 5-593,7 8-1223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7930,'8'-7'1111,"0"-1"1,1 2-1,0-1 1,16-8-1,-22 13-836,1 1-1,0-1 1,-1 1-1,1 0 1,0 0-1,0 0 1,0 1-1,0-1 0,0 1 1,0 0-1,-1 0 1,1 0-1,0 1 1,0 0-1,0-1 1,0 1-1,6 3 1,-8-3-239,0 0 0,0 1 0,0-1 0,0 1 0,0-1 0,-1 1 0,1 0 0,0 0 0,-1 0 0,1 0 0,-1 0 0,0 0 0,0 1 0,0-1 0,0 0 0,0 0 0,0 1 0,0-1 0,-1 1 0,1-1 0,-1 1 0,0-1 0,0 1 0,0-1 0,0 1 0,0-1 0,-1 1 0,1-1 0,-2 4 0,1 2-29,-1 1 1,0-1-1,-1 0 0,1 1 0,-2-1 0,1-1 0,-8 13 1,2-9 79,-1 1 1,0-2 0,-1 1-1,0-1 1,-1-1 0,-16 10-1,-14 12 1416,72-27-367,113 8-503,-61-5-4156,-74-7 1999,-4-3-172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4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12123,'8'-2'5185,"5"-4"-2225,13-3-2440,1 5-191,1-3-434,1 1-423,4 2-920,-4-2-3009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6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86 11650,'-5'-13'901,"3"8"-526,0 1 0,0-1-1,1 0 1,0 0 0,0 0 0,-1-7-1,2 11-297,0 0-1,0 0 0,1 0 1,-1-1-1,0 1 0,1 0 0,-1 0 1,1 0-1,-1 0 0,1 0 1,-1 0-1,1 0 0,0 0 1,-1 0-1,1 0 0,0 0 1,0 0-1,0 0 0,0 0 0,0 1 1,0-1-1,0 0 0,0 1 1,0-1-1,0 1 0,0-1 1,0 1-1,0-1 0,0 1 0,3-1 1,3 0 183,0-1 1,0 1 0,0 1 0,0-1-1,1 1 1,-1 1 0,0-1 0,0 1-1,14 3 1,-18-3-193,-1 0-1,1-1 0,-1 1 1,1 0-1,-1 1 1,1-1-1,-1 0 1,0 1-1,1-1 1,-1 1-1,0 0 1,0-1-1,0 1 1,0 0-1,0 0 1,-1 1-1,1-1 1,-1 0-1,1 0 1,-1 1-1,0-1 1,0 1-1,0-1 1,0 1-1,0 0 1,-1-1-1,1 1 0,-1 0 1,0 3-1,0 3-30,-1-1-1,0 1 0,-1-1 1,0 0-1,0 0 0,-1 1 1,0-1-1,0-1 0,-1 1 1,0 0-1,0-1 0,-1 0 1,-8 10-1,-1-1 60,0-1 1,-1-1-1,-1 0 1,-19 13-1,33-26-42,1 0 0,0-1 0,-1 1 0,1 0 0,0 0-1,0 0 1,-1 0 0,1 0 0,0 0 0,0 0 0,0 0 0,0 0 0,1 1-1,-1-1 1,0 0 0,-1 3 0,4-3-12,0-1 1,-1 1-1,1 0 0,-1-1 0,1 1 1,0-1-1,-1 0 0,1 1 0,0-1 1,-1 0-1,1 0 0,0 0 0,0 0 1,2-1-1,23 0 118,-20 0-149,0 1 0,0-1 0,0 1 0,-1 0 0,1 1 0,0 0 0,0 0 0,-1 0 0,1 1 0,0 0 0,-1 0 0,0 1 0,1 0 0,8 5 0,-5 0-148,-7-5-122,-1 0-1,2-1 1,-1 1-1,0-1 1,0 1-1,1-1 1,-1 0 0,1-1-1,-1 1 1,1 0-1,0-1 1,0 0-1,0 0 1,0 0 0,0-1-1,5 1 1,-7-4-1106,-4-8 52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6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14195,'21'6'5793,"17"1"-3584,2-7-769,-7 0-752,-9-4-312,-8 3-800,9 2-560,-3-2-712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1 212 13483,'0'7'665,"6"17"3501,0-24-2077,4-15-485,24-59 1400,-23 48-2132,0 1 0,2 1-1,29-42 1,-27 54-224,-15 12-633,0 0-1,1 0 1,-1 0 0,0 0 0,1 0-1,-1 0 1,0 0 0,1 0 0,-1 0-1,0 0 1,1 0 0,-1 1 0,0-1-1,1 0 1,-1 0 0,0 0 0,1 1 0,-1-1-1,0 0 1,0 0 0,0 1 0,1-1-1,-1 0 1,0 0 0,0 1 0,0-1-1,1 0 1,-1 1 0,0 0 0,5 33 325,-4-25-363,0 8-38,2 16-620,11 54 0,-11-76-99,1 1 0,0 0-1,0-1 1,10 16-1,-1-7-1691</inkml:trace>
  <inkml:trace contextRef="#ctx0" brushRef="#br0" timeOffset="1">27 196 13763,'3'0'5593,"12"2"-3216,3-2-1457,11 0-736,8 0-24,10 0-864,5 1-753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57 11042,'-5'-8'928,"-6"-15"2214,11 22-3049,0 0 0,1 1-1,-1-1 1,0 0-1,0 1 1,0-1 0,1 0-1,-1 1 1,0-1 0,1 1-1,-1-1 1,0 0 0,1 1-1,-1-1 1,1 1-1,-1-1 1,1 1 0,-1-1-1,1 1 1,-1 0 0,1-1-1,0 1 1,-1 0 0,1-1-1,0 1 1,-1 0-1,1 0 1,0 0 0,-1-1-1,1 1 1,0 0 0,-1 0-1,1 0 1,1 0 0,1 0 97,14-4 389,0 1 0,1 1 0,24 0 1,-39 2-544,1 1 1,0-1 0,0 1-1,-1-1 1,1 1 0,-1 0-1,1 0 1,-1 1 0,1-1 0,3 3-1,-6-3-34,0 0-1,1 0 0,-1 0 1,0 0-1,0 1 0,0-1 1,0 0-1,0 1 1,0-1-1,0 0 0,0 1 1,-1-1-1,1 1 0,-1-1 1,1 1-1,-1 0 0,1-1 1,-1 1-1,0 0 0,0-1 1,0 1-1,0-1 1,0 3-1,-1 3-78,0 0 0,0 0 0,-1 0 0,1 0 0,-2 0 0,1-1 0,-1 1 0,0-1 0,0 0 0,-1 0 1,0 0-1,-6 8 0,0-3 3,-1 0 0,0-1 0,0 0 0,-1-1 1,-13 9-1,5-8 115,16-8 18,0 0 0,-1 0 0,1 1 0,0-1 0,0 1 0,1 0 0,-1 0 0,1 0 0,-1 0-1,-5 8 1,9-11-43,0 0-1,0 1 1,0-1 0,0 0-1,0 1 1,0-1-1,0 0 1,0 1-1,0-1 1,0 0-1,0 1 1,0-1-1,0 0 1,0 1 0,0-1-1,0 0 1,0 1-1,0-1 1,0 0-1,0 1 1,0-1-1,1 0 1,-1 1-1,0-1 1,0 0 0,0 0-1,1 1 1,-1-1-1,0 0 1,0 0-1,1 1 1,-1-1-1,0 0 1,1 0-1,-1 0 1,0 0 0,1 1-1,15 5 202,-11-4-144,12 6-2,-1 1 1,-1 0 0,0 1 0,19 15-1,-16-10-389,39 22-1,-57-37 207,1 1 0,0-1 0,-1 1 0,1-1 1,0 1-1,0-1 0,-1 0 0,1 1 0,0-1 0,0 0 0,0 0 1,0 0-1,-1 0 0,1 1 0,0-1 0,0 0 0,0 0 0,0-1 1,-1 1-1,1 0 0,0 0 0,0 0 0,0-1 0,0 1 0,-1 0 1,1-1-1,0 1 0,0 0 0,-1-1 0,1 1 0,1-2 0,4-4-2355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72 9458,'1'-3'5564,"16"-14"-4783,-8 10-462,-1 0 208,-1 0 0,1-1 0,9-14 2794,-27 28-1492,-17 15-195,6-2-1360,2 1 0,0 1 0,1 1 0,0 0 0,2 1 0,-19 37 1,33-56-282,0 0-1,0 0 1,1 0 0,-1 0 0,1 0 0,0 1 0,0-1 0,0 0 0,1 1 0,-1-1 0,1 1 0,0-1-1,0 0 1,1 1 0,0-1 0,-1 1 0,1-1 0,1 0 0,-1 0 0,1 1 0,-1-1 0,1 0 0,0 0-1,1-1 1,4 8 0,-3-8-18,-1 1-1,1-1 1,0 0-1,0 0 0,0-1 1,0 1-1,0-1 0,1 0 1,-1 0-1,1-1 1,-1 1-1,1-1 0,0 0 1,-1 0-1,1 0 1,0-1-1,0 0 0,0 0 1,-1 0-1,1 0 1,0-1-1,0 0 0,6-2 1,22-7-1370,39-17-1,-17 5-2803,-39 15 1577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13491,'9'5'5465,"19"1"-3409,13 10-847,-2-9-697,-5-1-288,-13-6-1080,-3 2-689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2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14955,'-4'72'6810,"12"-66"-3250,-3-6-1271,-5-5-353,0 4-879,0-1-377,0 0-504,0 1-272,-2-1-1273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19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0 252 10378,'7'0'3484,"0"1"-3216,0 0 0,-1 0 0,1 0 0,-1 1 0,11 3 0,29 13 267,-2 0 305,54 14-1,-66-24-457,318 67 1760,649-32-488,-761-50-1550,1-10 0,253-53 0,-316 39 39,-51 11-43,0-6 1,162-55-1,153-88 239,-365 136-60,-60 31-10,-9 3-2641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1949 10618,'-31'85'3856,"30"-77"-1320,9-14-1513,7-14-185,31-55 153,3 2 0,113-129 1,45 11-909,-37 37-96,-115 100 24,2 2 0,2 3-1,91-57 1,123-39-9,-31 17-13,125-57-24,124-21 52,93 6-88,-406 144 114,-29 14-8,-77 24-32,121-49 1,-152 54-1847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21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71 220 11442,'-68'34'3640,"68"-34"-3615,0 0-1,0 0 1,0 0 0,0 1 0,0-1-1,0 0 1,0 0 0,0 0 0,0 0-1,0 0 1,0 0 0,0 0 0,0 0 0,0 0-1,0 0 1,0 1 0,0-1 0,0 0-1,0 0 1,0 0 0,0 0 0,0 0-1,0 0 1,0 0 0,0 0 0,0 0-1,0 1 1,0-1 0,0 0 0,0 0-1,0 0 1,0 0 0,0 0 0,0 0-1,0 0 1,0 0 0,0 0 0,0 0 0,0 0-1,0 1 1,0-1 0,0 0 0,0 0-1,-1 0 1,1 0 0,0 0 0,0 0-1,0 0 1,0 0 0,0 0 0,0 0-1,0 0 1,0 0 0,0 0 0,-1 0-1,1 0 1,0 0 0,0 0 0,0 0-1,0 0 1,12-1 701,20-4 260,40-14 454,92-39 1,-104 39-1105,1 2 1,109-15-1,-15 4-72,-125 19-77,46-18 0,-59 19-106,0 1-1,0 1 0,0 1 0,1 1 0,0 0 0,33-2 0,-38 4-2254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2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12971,'16'3'6065,"10"7"-5404,-10-3-207,70 21 59,1-4 0,1-4-1,150 15 1,-52-22-394,-98-9 651,119 21 0,-205-25-727,-1 0 0,1 0 0,0 1 0,0-1 0,-1 0 0,1 1 0,0-1 0,-1 1 0,1 0 0,-1 0 0,1-1-1,2 3 1,-5-2 45,1 0 0,-1 0 0,1 1-1,-1-1 1,0 0 0,0 0 0,1 0-1,-1 0 1,0 0 0,0-1-1,0 1 1,0 0 0,0 0 0,0 0-1,-2 0 1,-9 9-11,-51 53 286,-92 117 0,129-144-81,1 2 1,-36 71-1,-23 87 519,56-127-704,22-56-280,4-12-999,1-6-1786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25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 10418,'6'1'478,"-3"-1"-125,0 1 0,0-1 0,0 1 1,0 0-1,0 0 0,0 0 0,-1 0 0,4 2 1,-6-2-283,1-1 1,-1 1 0,1 0 0,-1-1-1,1 1 1,-1 0 0,0-1 0,1 1-1,-1 0 1,0 0 0,0-1 0,1 1 0,-1 0-1,0 0 1,0 0 0,0-1 0,0 1-1,0 0 1,0 0 0,0 0 0,0-1-1,-1 1 1,1 0 0,0 0 0,0 0 0,-1-1-1,1 1 1,0 0 0,-1-1 0,1 1-1,-1 0 1,1-1 0,-1 1 0,1 0-1,-2 0 1,0 2 134,0 0 0,-1 0 0,1 0 0,-1-1 0,0 1 0,0-1 0,0 0 0,0 0 0,-1 0 0,1 0 0,0-1 0,-1 1 0,1-1 0,-1 0 0,0 0 0,1 0 0,-1 0 0,0-1 0,1 1 0,-1-1 0,0 0 0,0 0 0,0 0 0,1-1 0,-1 0 0,0 1 0,1-1 0,-1 0 0,-3-2 0,6 3-191,1 0-1,0 0 0,-1-1 1,1 1-1,-1 0 1,1 0-1,0 0 0,-1-1 1,1 1-1,0 0 1,-1 0-1,1-1 0,0 1 1,-1 0-1,1 0 1,0-1-1,-1 1 0,1-1 1,0 1-1,0 0 1,0-1-1,-1 1 0,1 0 1,0-1-1,0 1 1,0-1-1,0 1 0,0 0 1,0-1-1,0 1 0,0-1 1,0 1-1,0-1 1,0 1-1,0 0 0,0-2 1,11-17-4,-8 14-56,1 0-1,1 1 1,-1 0-1,1 0 0,6-5 1,-9 8 24,0 0 0,0 0 0,1 0 0,-1 0 0,0 0 0,1 1 0,-1-1 0,0 1 0,1-1 0,-1 1 0,1 0 0,-1 0 1,1 0-1,-1 0 0,1 1 0,-1-1 0,0 0 0,1 1 0,-1 0 0,1 0 0,-1 0 0,0 0 0,0 0 0,0 0 0,3 2 0,-3-1 19,-1 0 0,1-1 0,-1 1 0,0 0-1,1 0 1,-1-1 0,0 1 0,-1 0 0,1 0 0,0 0-1,0 1 1,-1-1 0,1 0 0,-1 0 0,0 0 0,1 0 0,-1 0-1,0 1 1,-1-1 0,1 0 0,0 0 0,0 0 0,-1 0-1,1 1 1,-1-1 0,0 0 0,0 0 0,0 0 0,-1 2-1,-3 5 131,0-1 0,-1 0 0,1 0 0,-2 0 0,1-1 0,-1 0 0,0 0 0,0-1 0,-1 0 0,0 0 0,0-1 0,-1 0 0,-16 7 0,23-11-94,1-1 1,-1 1 0,0-1-1,0 0 1,1 0-1,-1 0 1,0 0 0,0 0-1,1 0 1,-1-1 0,0 1-1,0-1 1,1 1 0,-1-1-1,0 0 1,1 1 0,-1-1-1,1 0 1,-1 0 0,1 0-1,-1 0 1,1 0 0,0 0-1,-1-1 1,1 1 0,0 0-1,0-1 1,0 1 0,0-1-1,0 1 1,0-1 0,1 1-1,-1-1 1,0 0 0,0-2-1,0 1-32,1 0 0,-1 0 0,0 0 0,1 0 0,0 0 0,0-1 0,0 1-1,0 0 1,0 0 0,1 0 0,-1 0 0,1 0 0,0 0 0,0 0 0,0 0 0,0 0-1,1 1 1,-1-1 0,4-5 0,-1 5-21,0-1-1,1 0 0,-1 1 1,1 0-1,-1 0 0,1 0 1,0 1-1,0-1 1,1 1-1,-1 1 0,0-1 1,1 1-1,-1 0 1,10-1-1,-12 1 13,0 1 1,0 0-1,0 0 1,0 0-1,0 0 0,0 0 1,-1 1-1,1-1 1,0 1-1,0 0 0,0 0 1,0 0-1,0 0 1,-1 0-1,1 1 0,0-1 1,-1 1-1,0 0 1,1 0-1,-1 0 0,0 0 1,0 0-1,0 0 1,0 1-1,0-1 1,0 0-1,-1 1 0,2 3 1,-2-5 20,-1 0 0,1 0 0,-1 0 0,0 0 0,1 0 0,-1 0 0,0 0 0,0 0 0,0 0 1,0 1-1,0-1 0,0 0 0,0 0 0,0 0 0,-1 0 0,1 0 0,0 0 0,-1 0 0,1 0 0,0 0 0,-1 0 0,1 0 1,-1 0-1,0 0 0,1 0 0,-2 1 0,-1 0 36,1-1 0,0 1 1,-1 0-1,1-1 0,-1 0 1,1 1-1,-1-1 0,0 0 0,0-1 1,-3 2-1,-2 0 157,0-1 1,0 0-1,-1-1 0,1 1 1,0-2-1,-14-1 0,20 2-176,0-1 1,0 1-1,-1-1 0,1 0 0,0 0 0,0 0 1,0 0-1,0 0 0,0-1 0,0 1 0,1-1 1,-1 1-1,0-1 0,1 1 0,-1-1 0,1 0 1,-1 0-1,1 0 0,0 0 0,0 0 0,0 0 0,0 0 1,0 0-1,1 0 0,-1-1 0,0 1 0,1 0 1,0 0-1,-1-1 0,1 1 0,0 0 0,0-1 1,1 1-1,-1-2 0,1 0-64,-1 1 1,1 0-1,0 0 0,0 0 1,0 0-1,0 0 1,0 0-1,0 1 0,1-1 1,0 0-1,0 1 0,-1-1 1,1 1-1,1-1 1,-1 1-1,0 0 0,0 0 1,1 0-1,0 0 0,-1 0 1,1 1-1,0-1 1,0 1-1,5-2 0,-4 2-133,0 0 0,0 1 0,0-1 0,1 1 0,-1 0 0,0 1-1,0-1 1,0 1 0,0-1 0,0 1 0,1 1 0,-1-1 0,-1 0 0,1 1-1,5 2 1,24 18-2042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8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8906,'13'13'1401,"-11"-9"-849,1-1 1,0 0-1,0-1 1,0 1-1,0 0 1,1-1-1,-1 0 1,6 3-1,-7-4-465,-1 0 1,0-1-1,0 1 0,0 0 0,0 0 1,-1 0-1,1-1 0,0 1 0,0 0 0,0 0 1,-1 0-1,1 0 0,-1 0 0,1 1 1,-1-1-1,1 0 0,-1 0 0,1 0 0,-1 0 1,0 1-1,0-1 0,0 0 0,1 0 1,-1 0-1,0 1 0,-1-1 0,1 0 0,0 0 1,0 1-1,0-1 0,-1 0 0,0 2 1,-2 5 223,0 0 1,-1-1 0,-7 14-1,5-12 373,5-6-489,-1-1-1,-1 1 0,1 0 1,0-1-1,-1 1 0,1-1 1,-1 0-1,-5 4 0,7-6-138,0 1-1,0 0 0,1-1 1,-1 1-1,0-1 1,0 1-1,0-1 0,0 1 1,0-1-1,0 0 0,0 0 1,0 1-1,0-1 1,0 0-1,0 0 0,-1 0 1,1 0-1,0 0 0,0 0 1,0 0-1,0-1 0,0 1 1,0 0-1,0-1 1,0 1-1,0 0 0,-1-1 1,1-1-39,1 1 1,-1-1 0,0 1 0,1-1 0,-1 1 0,1-1-1,0 1 1,0-1 0,-1 0 0,1 1 0,0-1-1,0 1 1,0-1 0,1 0 0,-1 1 0,0-1-1,1 1 1,-1-1 0,1-1 0,11-29-72,-11 30 33,-1 0-1,1 1 0,0-1 0,-1 0 0,1 1 0,0-1 0,0 1 1,0 0-1,0-1 0,1 1 0,-1 0 0,0 0 0,0-1 1,1 1-1,-1 0 0,1 0 0,-1 0 0,1 1 0,-1-1 0,1 0 1,0 1-1,-1-1 0,1 1 0,0-1 0,-1 1 0,1 0 0,0-1 1,0 1-1,-1 0 0,1 0 0,0 1 0,3-1 0,-3 1-44,1 0 0,-1 1 0,1-1 0,-1 0-1,0 1 1,0 0 0,1-1 0,-1 1 0,0 0-1,0 0 1,-1 0 0,1 0 0,0 0 0,-1 1-1,1-1 1,-1 0 0,0 1 0,0-1 0,0 1-1,2 5 1,-2-4 74,0 1 0,0 0 0,0-1 0,-1 1 0,1 0 0,-1 0 0,0-1 0,-1 1 0,1 0 0,-1 0-1,-2 6 1,3-9 69,-1 0-1,0 0 0,0-1 0,0 1 0,0 0 1,0-1-1,-1 1 0,1-1 0,0 1 0,-1-1 1,1 0-1,-1 1 0,1-1 0,-1 0 0,0 0 1,1 0-1,-1 0 0,0 0 0,0-1 1,0 1-1,0 0 0,0-1 0,0 0 0,1 1 1,-1-1-1,0 0 0,0 0 0,0 0 0,0 0 1,0 0-1,0 0 0,-4-2 0,3 2-52,1-1 0,-1 0 0,0 0 0,1 0 1,-1 0-1,1 0 0,-1 0 0,1-1 0,0 1 0,-1-1 0,1 1 0,0-1 0,0 0 0,0 0 0,0 0 0,1 0 0,-1 0 0,1-1 0,-1 1 1,1 0-1,0-1 0,-1 1 0,1-1 0,1 0 0,-1 1 0,0-1 0,1 0 0,-1 1 0,1-1 0,0 0 0,-1 1 0,2-1 0,-1 0 1,0 0-1,0 1 0,1-1 0,0 0 0,-1 1 0,1-1 0,0 0 0,2-3 0,0 0-20,0-4-16,1 0 1,0 1 0,1 0-1,0 0 1,0 0-1,11-12 1,-14 20-8,0-1 0,-1 1 1,1 0-1,0 0 0,-1 0 0,1 0 1,0 0-1,0 1 0,0-1 0,0 1 0,0-1 1,0 1-1,0 0 0,0-1 0,0 1 0,0 0 1,0 0-1,0 0 0,0 1 0,0-1 1,0 0-1,0 1 0,0 0 0,0-1 0,0 1 1,-1 0-1,1 0 0,0 0 0,0 0 0,-1 0 1,4 3-1,-4-3 7,0-1 0,1 1 0,-1 0 0,0 0 0,0 0 0,0 0 0,0 0 0,0 0 0,0 0 0,0 0 0,-1 0 0,1 0 0,0 0 0,-1 1 0,1-1 0,-1 0 0,1 0 0,-1 1 0,1-1 0,-1 1 0,0-1 0,0 0 0,0 1 0,0-1 0,0 1 0,0-1 0,0 0 0,0 1 0,0-1 1,-1 0-1,1 1 0,0-1 0,-1 0 0,1 1 0,-1-1 0,0 0 0,1 0 0,-1 1 0,0-1 0,0 0 0,0 0 0,0 0 0,0 0 0,-1 1 0,-45 48 920,46-49-874,0 0 0,0-1 0,0 1-1,-1 0 1,1-1 0,0 1 0,0-1 0,0 1 0,0-1 0,-1 0 0,1 0-1,0 1 1,0-1 0,-1 0 0,1 0 0,0 0 0,-1 0 0,1-1 0,0 1-1,0 0 1,0 0 0,-1-1 0,1 1 0,0-1 0,0 1 0,0-1 0,0 1-1,0-1 1,0 0 0,-1 0 0,2 1 0,-1-1 0,0 0 0,-2-2 0,1 1-2,-1 0 0,1-1 0,0 1 0,0-1 0,0 0 0,0 1 0,0-1 0,1 0 1,-1 0-1,1 0 0,0 0 0,-1-4 0,2 3-27,0 1 0,0-1-1,0 1 1,1-1 0,-1 1 0,1 0 0,0-1 0,0 1-1,0 0 1,1 0 0,-1 0 0,1-1 0,0 2-1,0-1 1,0 0 0,0 0 0,0 1 0,0-1-1,1 1 1,-1-1 0,5-1 0,-6 3-18,0 0-1,1 0 1,-1 0 0,1 0-1,-1 1 1,1-1 0,-1 1 0,1-1-1,-1 1 1,1 0 0,0-1-1,-1 1 1,1 0 0,0 0 0,-1 0-1,1 0 1,-1 0 0,4 1-1,-3 0-5,0 0-1,-1 0 0,1 0 1,0 1-1,0-1 0,-1 0 1,1 0-1,-1 1 0,1-1 1,-1 1-1,0 0 1,1-1-1,-1 1 0,0 0 1,0 0-1,0 0 0,0 0 1,0 3-1,1-3 13,-1 1 1,0 0-1,0 0 0,0-1 1,0 1-1,-1 0 1,1 0-1,-1 0 0,0 0 1,0 0-1,0 0 1,0 0-1,0 0 0,-1 0 1,1-1-1,-1 1 1,0 0-1,0 0 0,0 0 1,0-1-1,0 1 0,-1 0 1,1-1-1,-1 1 1,1-1-1,-1 0 0,0 1 1,0-1-1,0 0 1,0 0-1,-1 0 0,1-1 1,-1 1-1,1 0 1,-1-1-1,1 0 0,-1 0 1,0 1-1,1-1 0,-1-1 1,0 1-1,0 0 1,0-1-1,0 1 0,-3-1 1,3 0-47,0 1 0,-1-1 1,1 0-1,0 0 0,0 0 1,0 0-1,0-1 0,0 1 1,-1-1-1,1 0 0,0 0 1,0 0-1,1 0 0,-1-1 1,0 1-1,0-1 0,0 1 1,1-1-1,-1 0 0,1 0 1,0 0-1,-1-1 0,1 1 1,0 0-1,-2-4 0,-5-10-1779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20548,'3'3'145,"0"0"-1,0 0 0,0-1 0,0 1 0,1-1 1,-1 1-1,8 2 0,67 29 1140,-61-28-1129,0 0 0,0 2 0,0 0 0,-1 1 1,0 0-1,28 23 0,-42-30-133,0 1 1,0-1-1,0 0 0,0 1 1,-1-1-1,1 1 1,-1-1-1,0 1 0,1 0 1,-1-1-1,0 1 1,-1 0-1,1 0 0,0 0 1,-1 0-1,0 0 1,0 0-1,0 0 0,0 0 1,0 0-1,0 0 1,-1-1-1,1 1 0,-1 0 1,0 0-1,-2 3 1,-2 6 75,-1 0 0,0-1 0,-1 0 1,-14 17-1,4-5 43,0 1 18,7-11-122,1 0 0,1 1 0,0 0 0,1 0 1,-9 24-1,-11 35 56,25-66-89,-2 5-3,1 0 1,0 0 0,1 0-1,0 1 1,1-1-1,0 0 1,1 1 0,1-1-1,0 1 1,2 12 0,14 28 50,1 0 1,47 90 0,-61-136-44,1 1-1,0-2 0,0 1 0,1 0 1,0-1-1,0 0 0,1-1 1,-1 1-1,1-1 0,0 0 0,1-1 1,-1 0-1,1 0 0,0-1 1,0 1-1,0-2 0,17 4 1,-22-5 104,-6-1-59,0 0-1,0 1 0,0-1 0,0 1 1,0 0-1,0 0 0,1 0 1,-1 0-1,0 1 0,1-1 1,-1 1-1,-4 3 0,-11 11-60,-1 2-1,2 0 0,1 1 0,0 1 0,1 1 1,-18 32-1,24-27 20,1-1 0,0 1 0,3 1 0,-6 47 0,2-11-7,-14 100 80,-3 292 1,28-396-55,17 107 0,27 60 113,-7-48-67,52 308-43,-81-430 138,-3 0-1,1 87 0,-8-122-92,-1 1 0,-1-1 0,-1 1 0,-1-1 0,-1 0 0,-1-1 0,-1 1 0,0-1 0,-19 34 0,21-45-193,-1-1 0,0 1 0,0-1 0,-1-1 0,0 1-1,-1-1 1,1-1 0,-1 1 0,-1-1 0,1-1-1,-1 1 1,0-1 0,0-1 0,0 0 0,-1 0 0,1-1-1,-1 0 1,0-1 0,0 0 0,-17 1 0,-30-1-2079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3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29 140 14571,'-7'85'8522,"7"-101"-7450,-5-10-224,0-17-712,-1-5-504,3-1-1112,1 7-576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8642,'23'-14'972,"3"-2"1085,0 0 0,45-17 0,-60 29-1576,0 1 1,0 0-1,14-1 1,-22 3-314,0 1-1,1 0 1,-1-1 0,1 1 0,-1 0-1,1 1 1,-1-1 0,1 1 0,-1-1-1,0 1 1,1 0 0,-1 0 0,0 1-1,4 1 1,-7-2-86,1-1 0,-1 1 0,1 0 0,-1 0 0,0-1 1,1 1-1,-1 0 0,0 0 0,1 0 0,-1 0 0,0 0 0,0 0 0,0-1 0,0 1 1,0 0-1,0 0 0,0 0 0,0 0 0,0 0 0,0 0 0,0 0 0,-1 0 0,1-1 0,0 1 1,-1 0-1,1 0 0,-1 0 0,0 1 0,-15 23 1006,15-23-964,-3 4 49,0 0 1,-1 0 0,0-1 0,0 1-1,0-1 1,-1 0 0,0-1-1,0 1 1,0-1 0,0 0 0,-1-1-1,1 1 1,-1-1 0,0-1-1,0 1 1,0-1 0,0-1-1,0 1 1,-1-1 0,1 0 0,0-1-1,-1 1 1,1-2 0,-1 1-1,1-1 1,0 0 0,-11-3-1,16 3-145,-1 0-1,1 0 0,0 0 0,0 0 1,0-1-1,0 1 0,0-1 0,0 1 0,0-1 1,1 0-1,-1 0 0,0 0 0,1 0 0,0 0 1,-1 0-1,1 0 0,0 0 0,0 0 1,0-1-1,0 1 0,1 0 0,-1-1 0,1 1 1,-1-1-1,1 1 0,0-1 0,0 1 0,0-1 1,0 1-1,0 0 0,1-1 0,-1 1 1,1-1-1,-1 1 0,1 0 0,1-3 0,-1 0-83,1 1 0,0 0 0,-1 0 0,1 0 0,0 0 0,1 1-1,-1-1 1,1 1 0,0-1 0,0 1 0,0 0 0,0 0 0,0 0-1,1 0 1,-1 1 0,1-1 0,0 1 0,-1 0 0,1 0 0,5-1-1,-5 2-177,1 0-1,-1 0 0,1 1 0,-1 0 0,1 0 0,-1 0 0,1 1 0,0-1 0,-1 1 0,0 0 0,1 0 1,-1 1-1,5 2 0,29 15-2199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98 12683,'-32'-42'4830,"32"42"-4716,0-1 0,0 1 0,-1-1 1,1 0-1,0 1 0,0-1 0,0 0 0,0 1 0,0-1 0,0 0 0,0 1 1,0-1-1,0 0 0,0 1 0,0-1 0,0 1 0,0-1 0,1 0 0,-1 1 0,0-1 1,0 0-1,1 1 0,-1-1 0,0 1 0,1-1 0,-1 1 0,1-1 0,-1 1 1,1-1-1,-1 1 0,1-1 0,-1 1 0,1 0 0,-1-1 0,1 1 0,0-1 0,23-9 639,-21 9-492,9-4 52,1 1 1,0 0 0,-1 1-1,1 1 1,24-2-1,-30 3-286,-1 1-1,0 0 0,0 0 0,0 1 0,0 0 0,0 0 0,0 0 0,0 1 0,0 0 0,-1 0 0,1 1 0,0-1 0,-1 1 0,7 5 0,-11-7-18,0 0 1,0 0-1,0 0 0,1 0 0,-1 1 0,-1-1 0,1 0 0,0 1 0,0-1 1,0 1-1,-1-1 0,1 1 0,-1-1 0,1 1 0,-1 0 0,0-1 0,0 1 1,1 0-1,-1-1 0,0 1 0,0-1 0,-1 1 0,1 0 0,0-1 1,-1 1-1,1-1 0,0 1 0,-1 0 0,0-1 0,1 1 0,-1-1 0,0 0 1,0 1-1,0-1 0,0 0 0,-2 3 0,-1 1-4,-1 1 1,0-1-1,0 0 0,0-1 1,-1 1-1,-11 7 0,12-10-117,0 0 0,0 0 0,0 0-1,-1 0 1,-6 0 0,-14 5-2342,20-4-95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11386,'6'15'1207,"14"38"627,-13-41 299,-5-20 2612,-4-8-4179,2 0 0,-1 0 0,2 1 0,0-1 0,1 0 0,1 0 0,6-21 0,-7 31-522,0-1 0,1 1 1,0 0-1,0-1 0,0 1 0,1 1 1,0-1-1,0 1 0,1-1 1,-1 1-1,1 0 0,0 1 1,0-1-1,1 1 0,0 0 1,-1 0-1,1 1 0,0 0 0,1 0 1,6-2-1,-10 4-54,0 0-1,1 0 1,-1 0 0,0 1 0,1 0-1,-1-1 1,0 1 0,1 0-1,-1 1 1,1-1 0,3 1-1,-6 0 4,0-1-1,0 0 0,-1 1 0,1-1 1,0 1-1,0-1 0,0 1 0,0 0 1,0-1-1,-1 1 0,1 0 0,0-1 1,0 1-1,-1 0 0,1 0 0,-1 0 1,1-1-1,-1 1 0,1 0 0,-1 0 1,1 0-1,-1 0 0,0 0 0,0 0 1,1 0-1,-1 0 0,0 0 0,0 0 1,0 0-1,0 0 0,0 0 0,0 0 1,0 0-1,-1 0 0,1 0 0,0 0 1,0 0-1,-1 0 0,1 0 0,-1 1 1,-4 10-17,1 0 0,-2 0 0,1-1 0,-10 14 0,11-19 41,0-1-1,0 0 0,0 0 0,-1 0 0,0-1 0,0 0 1,0 1-1,0-2 0,-1 1 0,-7 4 0,101 8-569,-7 0-2195,-56-10 989,0-1 0,33 1 0,-45-4 1573,9-3 3040,-21 1-2747,-1-1-1,1 1 1,-1-1 0,1 1 0,-1-1 0,1 0 0,-1 1-1,1-1 1,-1 1 0,0-1 0,1 0 0,-1 0-1,0 1 1,1-1 0,-1 0 0,0 1 0,0-1 0,0 0-1,0 0 1,0 0 0,0 1 0,0-1 0,0 0 0,0 0-1,0 1 1,0-1 0,0 0 0,-1 0 0,-2-23 1088,-1 0 0,-10-29 0,-9-12-2513,22 60-616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10 124 11731,'-8'58'4613,"6"-53"-935,3-38-1181,-1 32-2426,0-10 291,1 1 1,-1 0-1,2-1 0,0 1 0,0 0 0,1 0 0,0 0 0,8-18 1,-11 27-342,1 1 0,-1 0 0,0 0 0,1 0 0,-1 0 0,1-1 0,-1 1 1,1 0-1,-1 0 0,0 0 0,1 0 0,-1 0 0,1 0 0,-1 0 0,1 0 1,-1 0-1,0 0 0,1 0 0,-1 0 0,1 1 0,-1-1 0,0 0 1,1 0-1,-1 0 0,1 1 0,-1-1 0,0 0 0,1 0 0,-1 1 0,0-1 1,1 0-1,-1 1 0,0-1 0,0 0 0,1 1 0,-1-1 0,14 16 128,-12-14-106,5 7-6,-3-3-20,0-1 0,1 1-1,0-1 1,0 0-1,1 0 1,10 7-1,-14-11-17,-1 0 1,1-1-1,-1 1 0,1-1 0,0 0 0,-1 1 1,1-1-1,0 0 0,0 0 0,-1 0 0,1 0 0,0 0 1,-1 0-1,1 0 0,0-1 0,0 1 0,-1-1 1,1 1-1,-1-1 0,1 0 0,0 1 0,-1-1 1,0 0-1,1 0 0,-1 0 0,1 0 0,-1 0 1,0-1-1,0 1 0,0 0 0,0-1 0,0 1 1,0 0-1,0-1 0,1-2 0,4-6 5,-1 0-1,0-1 1,0 0-1,4-17 1,-1 4 43,-8 24-47,0 0 0,0 0 0,0 0-1,0 0 1,0 0 0,0-1-1,0 1 1,0 0 0,0 0 0,0 0-1,0 0 1,0 0 0,0 0-1,0 0 1,0 0 0,0-1 0,0 1-1,0 0 1,0 0 0,0 0 0,0 0-1,0 0 1,1 0 0,-1 0-1,0 0 1,0 0 0,0 0 0,0 0-1,0 0 1,0 0 0,0 0-1,0 0 1,0 0 0,1 0 0,-1 0-1,0-1 1,0 1 0,0 0-1,0 0 1,0 0 0,0 1 0,0-1-1,0 0 1,1 0 0,-1 0-1,0 0 1,0 0 0,0 0 0,0 0-1,0 0 1,0 0 0,0 0 0,0 0-1,0 0 1,1 0 0,-1 0-1,0 0 1,0 0 0,0 0 0,5 10-60,3 12-241,-8-22 300,2 7-240,0 0 0,0 0 0,1-1 0,0 1 0,1-1 0,-1 0 0,1 0 0,0 0 0,1-1 0,-1 1 0,1-1 0,0 0 0,1 0 0,-1-1 0,8 5 0,32 14-1957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14643,'83'-8'6249,"-81"-20"-3560,-12-9-1081,7 0-359,-10 2-689,6 9-424,4 13-1264,6 5-953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5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189 237 14259,'10'29'2444,"-4"-15"2323,-5-43-1069,-3 9-2966,-7-41-1,6 46-1279,-1 0 0,-1 0 0,-11-23 0,12 31 22,1 0 0,-1 1 0,-1-1-1,1 1 1,-1 0 0,0 0 0,0 1-1,-11-9 1,12 11 115,-1 1 0,1-1-1,0 1 1,-1 0 0,1 0-1,-1 0 1,0 1 0,0-1-1,0 1 1,1 0 0,-1 1-1,0-1 1,0 1 0,-8 0 0,-15 8-830,27-8 1334,1 0-1,-1 0 0,1 0 1,0 0-1,-1 1 1,1-1-1,-1 0 1,1 0-1,0 1 1,-1-1-1,1 0 1,-1 0-1,1 1 0,0-1 1,-1 0-1,1 1 1,0-1-1,0 0 1,-1 1-1,1-1 1,0 1-1,0-1 1,-1 1-1,1 0 0,11 1 3809,-4-1-3274,42 6-27,0-3 0,1-2 0,-1-2 1,64-8-1,-73 4-1737,-10 4-431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13715,'52'104'5817,"-57"-117"-2792,-7-13-1201,1-6-688,4-5-191,-1-1-593,8 14-424,0 3-1129,0 8-743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8570,'8'-5'588,"-7"4"-340,1-1-1,-1 1 1,1 0-1,0 0 1,-1 0-1,1 0 0,0 1 1,0-1-1,0 0 1,0 1-1,2-1 1,1 8 1377,-7 13-39,0-7-1124,1 1 0,-1-1 0,2 0 0,0 1 0,1-1 0,3 19-1,-3-27-397,0-1-1,0 0 0,0 0 1,1 0-1,-1 0 1,1-1-1,0 1 0,1 0 1,-1-1-1,0 1 0,1-1 1,0 0-1,0 0 0,0 0 1,0 0-1,0-1 0,1 1 1,-1-1-1,1 0 1,0 1-1,0-2 0,0 1 1,-1 0-1,9 1 0,-9-2-46,6 1 112,0 0 1,1 0 0,16 1 0,-24-3-162,0 0 0,0 0 0,0 0 0,0 0-1,0-1 1,0 1 0,0 0 0,0-1 0,-1 0 0,1 1-1,0-1 1,0 0 0,-1 0 0,1 0 0,0 0 0,-1 0 0,1 0-1,-1 0 1,1-1 0,-1 1 0,0 0 0,1-1 0,-1 1 0,0-1-1,1-3 1,14-27-2362,-10 10 55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12619,'9'-3'5057,"11"-2"-3049,4 5-423,2-1-321,3 1-328,2 6-624,-5-6-112,-6-2-472,1 6-376,-8 1-832,-2-1-665</inkml:trace>
  <inkml:trace contextRef="#ctx0" brushRef="#br0" timeOffset="1">109 87 13219,'-45'60'4929,"81"-67"-3889,-1-1-336,-4-5-640,-5 7-560,-5 4-1544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4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37 158 10490,'-37'-62'4265,"60"98"1949,64 73-3297,-86-104-2501,-1-14 3465,4-2-3846,1-1-1,-2-1 0,1 1 0,-2 0 0,3-18 1,2-22 22,-6 48-92,1-1-1,0 1 1,-1-1 0,2 1-1,-1 0 1,0 0 0,1 0-1,0 0 1,0 0-1,6-6 1,-5 6-549,0 0 1,0-1-1,-1 0 0,0 0 0,4-6 1,-8 2-2383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4:5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103 476 10218,'-6'7'646,"-10"18"1535,17-18-1321,14-6-255,-5-4-464,0-1 0,0 1 1,0-2-1,-1 1 0,0-1 1,0-1-1,0 1 0,0-1 1,-1-1-1,15-14 0,-2-1-13,-2 0-1,27-39 0,-32 41 12,-1 0 0,-1-1 1,-1-1-1,14-41 0,-22 55-18,-1 0-1,0 0 1,0-1 0,-1 1-1,0-1 1,0 1 0,-1-1 0,0 1-1,0-1 1,-1 1 0,0 0-1,-1-1 1,0 1 0,0 0 0,-1 0-1,0 0 1,-4-8 0,5 13-33,0 0 1,1 0-1,-1 1 0,-1-1 1,1 1-1,0-1 0,-1 1 1,1 0-1,-1 0 0,1 0 1,-1 0-1,0 1 1,0-1-1,0 1 0,0-1 1,-5 0-1,6 1-41,-1 1 0,1 0 0,-1 0 0,1 0 0,0 0 0,-1 0 0,1 0 0,0 0 0,-1 1 0,1 0 0,0-1 0,-1 1 0,1 0 0,0 0 0,0 0 0,0 0 0,0 0 0,0 1 0,0-1 0,0 1-1,0-1 1,0 1 0,1 0 0,-3 2 0,-1 4-19,0-1 0,0 1-1,0 0 1,1 1 0,1-1-1,-1 1 1,1 0 0,1-1-1,-3 12 1,1 8-45,-2 52 0,10 162-56,0 33-206,-7-229 195,-1 0-1,-2-1 1,-23 86 0,26-122 104,0 1 1,-1-1 0,0 0 0,-1 0-1,0 0 1,0 0 0,-9 10 0,12-17-5,1 0 1,-1 0 0,1-1 0,-1 1 0,0-1 0,0 1 0,0-1-1,0 0 1,0 0 0,0 0 0,0 0 0,0 0 0,0 0 0,0 0 0,0-1-1,-1 1 1,1-1 0,0 0 0,0 0 0,-1 1 0,1-2 0,0 1-1,-1 0 1,1 0 0,0-1 0,0 1 0,0-1 0,-1 1 0,1-1 0,0 0-1,0 0 1,0 0 0,0 0 0,0-1 0,0 1 0,0 0 0,-1-3-1,-3-1 13,1 0-1,1 0 0,-1 0 0,1-1 1,0 0-1,0 0 0,1 0 1,0 0-1,0-1 0,0 1 0,1-1 1,0 1-1,0-1 0,0 0 0,1 0 1,0 0-1,1 0 0,-1 0 0,1 0 1,1 0-1,0 0 0,2-14 0,-2 14-20,1 1 0,0-1 0,-1 1 0,2 0 0,-1-1 0,1 1 0,0 0 0,0 1 0,1-1 0,0 0 0,0 1 0,0 0-1,1 0 1,-1 0 0,1 1 0,0-1 0,1 1 0,-1 0 0,1 1 0,0-1 0,0 1 0,0 0 0,0 1 0,10-4 0,1 4 14,0 1 1,0 1 0,0 0 0,1 1 0,-1 1 0,0 0-1,0 1 1,-1 1 0,18 7 0,-10-4-85,0-1 0,1-1-1,33 2 1,-49-7-79,-1 0-1,1-1 1,0 0-1,-1 0 1,1-1-1,-1 0 1,0 0-1,0-1 1,1 0-1,-2-1 0,1 1 1,0-1-1,12-10 1,9-9-1051,-9-2 526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11034,'117'41'5065,"-113"-47"-2528,9-14-673,-11-1-127,8-2-713,-7-16-296,-3 7-592,0-1-496,-2 1-1200,-2 9-561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5:4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12379,'20'-5'5655,"-16"4"-5485,0 0-1,0 0 1,0 0 0,-1 0 0,1-1 0,0 1-1,5-5 1,-8 6-114,15-11 536,0 1-1,0-2 1,18-18-1,-31 28-508,0-1 0,0 1 1,-1-1-1,1 0 0,-1 0 0,0 0 0,0 0 0,0-1 0,0 1 0,-1 0 0,1-1 0,-1 0 1,0 1-1,0-1 0,0 0 0,0 1 0,-1-1 0,1 0 0,-1 0 0,0 1 0,0-1 0,-1 0 1,1 0-1,-2-6 0,1 9-58,1 0 0,-1 0 0,1 0 0,-1 0 0,0 0 0,1 1 0,-1-1 0,0 0-1,1 0 1,-1 1 0,0-1 0,0 0 0,1 1 0,-1-1 0,0 1 0,0-1 0,0 1 0,0-1 0,0 1 0,0 0 0,0 0 0,0-1 0,0 1 0,0 0 0,0 0 0,0 0 0,0 0 0,0 0 0,0 0 0,0 0 0,0 0 0,0 1 0,0-1 0,0 0 0,0 1 0,0-1 0,-1 1 0,-3 1 36,0 0 0,0 1 1,0-1-1,0 1 1,-6 6-1,2 0-3,-1 0 0,1 1 0,1 0 0,0 1-1,1 0 1,0 0 0,0 1 0,1 0-1,1 0 1,0 0 0,-3 14 0,5-17-29,1 0 1,0 0 0,1 1-1,0-1 1,1 0-1,0 1 1,1 11-1,0-16-14,0 1 0,0-1 0,0 0 0,1 0 0,0 0 0,0 0 1,0 0-1,0-1 0,1 1 0,0-1 0,0 1 0,0-1 0,6 5 0,-4-4-4,1-1 1,-1 0 0,1 0 0,0-1-1,0 0 1,0 0 0,1 0 0,-1-1-1,1 0 1,-1 0 0,1 0 0,0-1 0,0 0-1,-1-1 1,1 1 0,0-1 0,0 0-1,0-1 1,0 0 0,7-2 0,2 0-83,0-1 0,0-1-1,-1-1 1,1 0 0,-1-1 0,0 0 0,16-12 0,-29 18-28,0 0 0,-1 0 0,1 0 0,0-1 0,0 1 0,-1 0 0,1-1 0,-1 1 0,1-1 0,-1 1 0,0-1 0,0 0 0,1 0-1,-1 1 1,0-1 0,-1 0 0,1 0 0,0 0 0,0 0 0,-1 0 0,1-3 0,0-15-1881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5:4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267 240 10866,'-3'5'378,"1"-3"27,1 1 0,-1-1-1,1 1 1,-1-1 0,1 1 0,0-1-1,0 1 1,0 0 0,0 5 0,1-8-336,0 1 0,0-1 1,0 0-1,0 1 0,0-1 0,1 0 1,-1 1-1,0-1 0,0 0 1,0 1-1,1-1 0,-1 0 0,0 0 1,0 1-1,1-1 0,-1 0 1,0 0-1,1 1 0,-1-1 1,0 0-1,1 0 0,-1 0 0,0 0 1,1 1-1,-1-1 0,0 0 1,1 0-1,0 0 0,22-1 1391,-20 1-1368,0 0-1,-1-1 1,1 1-1,-1-1 1,1 1-1,0-1 1,-1 0-1,0 0 1,1 0-1,-1-1 1,0 1-1,1-1 1,2-2 0,-4 3-76,-1 1 1,1-1 0,-1 0 0,0 1-1,1-1 1,-1 0 0,0 0 0,0 1-1,0-1 1,1 0 0,-1 1 0,0-1-1,0 0 1,0 0 0,0 1 0,0-1-1,0 0 1,0 0 0,-1 1 0,1-2-1,-1-1 6,0 1 1,-1-1-1,1 1 0,0 0 0,-1-1 0,0 1 0,1 0 1,-4-3-1,-13-10 270,0 0 1,-1 2 0,0 0-1,-1 1 1,0 1-1,-36-13 1,26 10 653,-57-33 1,86 46-914,-1 1 0,1-1 0,0 0 1,0 1-1,0-1 0,0 0 0,0 0 0,0 0 1,0 0-1,0 0 0,0 0 0,0 0 1,1 0-1,-1 0 0,0 0 0,1-1 1,-1 1-1,1 0 0,-1 0 0,1-1 1,-1 1-1,1 0 0,0-3 0,0 3-15,1 0-1,-1 0 1,1 0-1,0-1 1,-1 1-1,1 0 1,0 0-1,0 0 1,0 0-1,0 1 1,0-1 0,0 0-1,0 0 1,0 1-1,0-1 1,0 0-1,0 1 1,0-1-1,2 0 1,8-3-35,1 1 1,-1 0 0,23-2-1,-18 3-283,0 2 0,0 0 0,0 1 0,-1 0 0,20 5 0,15 7-1784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5:4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178 382 12555,'-2'46'3128,"-1"-11"-1552,2 0 0,7 60-1,-4-83-1433,0 0 0,1-1 0,0 0-1,1 0 1,0 0 0,1 0-1,0-1 1,0 1 0,2-1 0,-1-1-1,1 1 1,10 10 0,-1-5-18,0-1 0,1 0-1,0-2 1,1 0 0,0 0 0,1-2 0,0-1 0,1 0 0,0-1 0,28 7 0,-12-6-43,1-2 0,0-1 1,0-2-1,1-2 0,39-2 1,-44-2-82,1-2-1,-1-1 1,0-2 0,0-1 0,-1-2-1,0-1 1,0-1 0,-1-2-1,-1-1 1,34-23 0,-45 25-27,0-2-1,0 0 1,-2-1 0,0 0 0,0-1-1,21-32 1,-29 35-23,0 0-1,-1-1 1,0 0-1,-1-1 1,-1 1-1,-1-1 1,0-1-1,-1 1 0,4-32 1,-7 36 33,-1 0 0,0 0 0,-1 1-1,0-1 1,-1 0 0,0 1 0,-1-1 0,0 1 0,-1 0-1,0 0 1,-1 0 0,-7-13 0,2 8 41,0 1 0,-2 1-1,1 0 1,-2 0 0,0 1 0,0 1 0,-21-15 0,3 6 52,0 2 0,-2 1 1,-1 1-1,0 2 1,-1 1-1,0 2 0,-46-10 1,38 14-32,0 2-1,0 1 1,0 3 0,0 1-1,-1 2 1,1 3 0,-44 8 0,53-6-33,-1 3 1,2 0-1,-1 2 1,2 2-1,0 1 1,0 1-1,1 2 1,1 1-1,-28 23 1,46-32-90,0 1 0,0 0 0,2 1-1,-1 0 1,1 0 0,1 1 0,0 1 0,1-1 0,0 2 0,1-1 0,-10 26 0,14-28-213,1 0-1,1 0 0,-1 0 0,2 14 1,0-10-82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9:2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56 11867,'5'-11'4937,"-5"-12"-2721,0 7-560,0 11-367,-2 10-129,-3 32-400,0 23-176,5 36-352,-3 5-40,3-4-112,3-9-32,-16-32 24,18-6-120,0-11-624,-3-13-448,4-8-1433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9:2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12843,'41'0'7223,"-6"1"-3672,127 13-2725,74 4-361,-249-17-822,0 0 0,1 2 0,0-1-1,-17 7 1,-5 0-136,5-7-166,-1 0 1,1-2 0,0-1-1,0-1 1,0-2-1,-46-12 1,-29-2 2210,90 16-795,-2 0 1303,26 11-614,22 19-1660,72 80 225,-96-100-11,31 30-14,-29-30 28,0 1 0,0 1 0,-1 0 0,-1 0 0,0 0 0,13 22 0,-21-32 14,0 0 1,0 0-1,0 1 1,0-1-1,0 0 1,0 0-1,0 1 1,0-1-1,0 0 1,0 0-1,0 0 1,0 1-1,0-1 1,0 0-1,0 0 1,0 0-1,0 1 1,1-1-1,-1 0 0,0 0 1,0 0-1,0 0 1,0 1-1,0-1 1,1 0-1,-1 0 1,0 0-1,0 0 1,0 0-1,0 0 1,1 1-1,-1-1 1,0 0-1,0 0 1,0 0-1,1 0 1,-1 0-1,0 0 1,0 0-1,1 0 1,-1 0-1,0 0 1,0 0-1,0 0 1,1 0-1,-1 0 1,0 0-1,0 0 1,0 0-1,1 0 1,-1-1-1,0 1 1,0 0-1,0 0 1,1 0-1,-1 0 1,0 0-1,0 0 1,0-1-1,0 1 0,0 0 1,1 0-1,-1 0 1,0 0-1,0-1 1,0 1-1,0 0 1,8-23 998,1-3-855,2 1-176,2 0-1,0 0 0,2 1 0,0 1 0,2 1 0,0 0 1,32-29-1,-16 25-1128,-2-1-447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9:31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1863 13747,'26'-18'4609,"39"-39"-4097,28-22 72,63-52 304,27-23 193,42-34-241,22-17-208,-4-7-320,-10 11-120,-24 29-88,-20 24-16,-44 47-408,-27 10-344,-40 39-712,-29 11-369,-34 28-23,-33 31-1849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49:3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44 112 12659,'-1'0'218,"1"0"1,0 0 0,-1-1-1,1 1 1,0 0-1,-1 0 1,1 0 0,0 0-1,-1 0 1,1 0 0,0 0-1,-1 0 1,1 0 0,0 0-1,-1 0 1,1 0-1,0 0 1,-1 0 0,1 1-1,0-1 1,0 0 0,-1 0-1,1 0 1,0 0-1,-1 0 1,0 2 874,1-2-874,0 0 0,-1 0-1,1 1 1,12 10 1537,7 6-1737,241 249 868,-251-257-852,2 2 76,0 0-1,0-1 0,20 13 0,-36-47 353,-6-7-531,-1 0 0,-1 1 0,-2 0 0,-32-48 0,38 65-7,-1 0-1,0 1 1,-1 0 0,0 1 0,-1 0 0,-1 1 0,1 0 0,-1 1 0,-1 1-1,0 0 1,-28-12 0,-80-27 885,208 42-524,-1-4-1,146-35 1,-221 41-240,-9 3-28,-1-1 0,1 1-1,0-1 1,-1 1 0,1 0-1,0-1 1,-1 1 0,1 0-1,0 0 1,0-1 0,-1 1 0,1 0-1,0 0 1,0 0 0,-1 0-1,1 0 1,0 0 0,0 0 0,-1 0-1,1 0 1,0 1 0,0-1-1,-1 0 1,1 0 0,0 1 0,1 0-1,-2-1 321,0 5 47,2 17-222,-2-1 0,-1 1 0,0-1 0,-8 37 0,-28 86-1914,26-107 84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1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31 130 12315,'-30'-5'3859,"54"12"-1357,-20-7-2344,1 0-1,0 0 1,-1 0 0,1 0-1,-1-1 1,1 0-1,0 0 1,-1 0 0,0 0-1,1-1 1,-1 0 0,0 0-1,6-3 1,2-2 17,-1-1 0,0 0 0,12-13 0,-19 18-122,-1-1-1,0 1 1,0-1 0,-1 0-1,1 0 1,-1 0-1,4-9 1,-6 12-20,1 1-1,-1-1 1,0 0-1,1 0 1,-1 0-1,0 0 1,1 0-1,-1 0 1,0 0-1,0 1 1,0-1 0,0 0-1,0 0 1,0 0-1,0 0 1,0 0-1,-1 0 1,1 0-1,0 0 1,0 0-1,-1 1 1,1-1 0,-1 0-1,1 0 1,-1 0-1,1 1 1,-1-1-1,1 0 1,-1 0-1,1 1 1,-1-1-1,0 0 1,0 1 0,1-1-1,-1 1 1,0-1-1,0 1 1,0 0-1,1-1 1,-1 1-1,0 0 1,0-1-1,0 1 1,0 0-1,-1 0 1,0 0 30,0 0 0,0 0 0,0 0 0,0 0 0,-1 1 1,1-1-1,0 0 0,0 1 0,0 0 0,0 0 0,0-1 0,1 1 0,-1 0 0,0 1 0,0-1 0,1 0 1,-1 0-1,0 1 0,1-1 0,-1 1 0,0 1 0,-29 41 487,27-37-457,2-3-64,-10 15 72,0 1 1,1 1-1,1 0 1,-11 35-1,21-53-100,-1-1-1,0 1 0,1-1 1,0 1-1,0-1 1,0 1-1,0-1 0,0 1 1,0 0-1,0-1 0,1 1 1,-1-1-1,1 1 1,0-1-1,0 0 0,0 1 1,0-1-1,0 0 1,1 1-1,-1-1 0,1 0 1,-1 0-1,1 0 1,0 0-1,-1-1 0,1 1 1,0 0-1,0-1 0,1 1 1,-1-1-1,0 0 1,0 1-1,1-1 0,3 1 1,0 0-13,1 0 0,-1 0 0,1-1 1,0 0-1,0 0 0,0 0 0,0-1 0,-1 0 0,1 0 1,0-1-1,0 0 0,7-2 0,4-4-194,-1 0-1,0-1 1,0-1 0,-1-1-1,0-1 1,0 0 0,15-15-1,-28 23-32,-1 2-37,0 0 0,-1-1 0,1 1-1,-1 0 1,0-1 0,1 0 0,-1 1 0,0-1 0,0 0 0,2-3-1,-1-4-2495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1:5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107 228 8578,'0'0'178,"0"0"-1,-1 0 1,1 1 0,0-1 0,0 0-1,0 0 1,-1 0 0,1 1 0,0-1-1,0 0 1,0 0 0,-1 0 0,1 1-1,0-1 1,0 0 0,0 0 0,0 1 0,0-1-1,0 0 1,0 1 0,0-1 0,-1 0-1,1 0 1,0 1 0,0-1 0,0 0-1,0 1 1,0-1 0,0 0 0,1 0-1,-1 1 1,0-1 0,0 0 0,0 0-1,0 1 1,13 6 1185,0-2-1041,-1 1-154,-8-3-83,1 0-1,0 0 1,1-1-1,-1 0 1,0 0 0,1 0-1,-1-1 1,1 1-1,-1-1 1,1-1 0,0 1-1,-1-1 1,1 0-1,0 0 1,-1 0 0,1-1-1,0 0 1,8-3-1,-12 4-31,-1-1 0,0 1 0,1-1-1,-1 1 1,1-1 0,-1 0 0,0 1-1,0-1 1,1 0 0,-1 0 0,0 0 0,0 0-1,0 0 1,0 0 0,0 0 0,0-1-1,0 1 1,0 0 0,-1 0 0,1-1 0,0 1-1,0-3 1,-1 2 20,0 1 0,0-1 0,-1 1 0,1-1-1,0 0 1,-1 1 0,1-1 0,-1 1 0,0-1 0,1 1 0,-1-1 0,0 1-1,0-1 1,0 1 0,0 0 0,0-1 0,-1 0 0,-8-7 468,0 0 0,-1 0 1,-22-13-1,28 19-399,-154-88 3271,155 90-3345,1-1 0,0 0 0,1 1 1,-1-1-1,0 0 0,0-1 0,1 1 0,-1 0 0,1-1 0,0 1 0,0-1 1,0 0-1,-3-6 0,5 9-59,0-1-1,0 0 1,0 1 0,0-1-1,0 0 1,0 1 0,0-1 0,0 0-1,0 1 1,0-1 0,1 0 0,-1 1-1,0-1 1,0 0 0,1 1 0,-1-1-1,0 1 1,1-1 0,-1 1 0,1-1-1,-1 1 1,1-1 0,-1 1-1,1-1 1,29-13-93,-17 11-50,1 1 1,0 0-1,0 0 0,0 2 0,0 0 0,0 0 1,23 5-1,-12-1-898,0 1 0,-1 2 0,34 13 0,-26-5-1561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1:5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62 9434,'-30'18'1850,"0"2"1,-45 38-1,55-40-1522,2 1-1,0 0 1,1 1-1,-21 32 0,31-41-299,-1 1-1,2 0 0,0 1 1,0-1-1,1 1 0,0 0 1,1 1-1,1-1 0,0 1 1,1 0-1,1-1 0,0 1 1,0 0-1,2 0 0,-1 0 1,2 0-1,0 0 0,1-1 1,0 1-1,1-1 0,10 25 1,-6-25 17,-1 1 0,2-1-1,0 0 1,1-1 0,0 0 0,0-1 0,1 0 0,1-1 0,16 12 0,3 0 228,2-1 0,57 26 0,-67-38-149,1-1 1,0 0-1,0-2 0,0-1 1,1-1-1,0-1 0,0-1 1,0-1-1,0-1 0,0-2 1,0 0-1,-1-2 0,32-7 1,-22 2-41,1-2-1,-2-1 1,0-1 0,0-2 0,-1-1 0,-1-2-1,-1-1 1,47-38 0,-59 41-41,-1-2 0,-1 0 0,-1 0 0,0-1 0,-2-1 0,0-1 0,-1 0 0,-1 0 0,-1-1 0,10-31 0,-14 32 97,0 1-1,-2-1 1,0 0-1,-1 0 1,-1 0-1,-1 0 1,-1 0-1,0-1 1,-2 1-1,-1 0 1,-9-38-1,9 51-66,1 1-1,-1 0 1,-1-1 0,1 1-1,-1 1 1,0-1-1,-1 1 1,0-1 0,0 1-1,0 0 1,-1 1-1,1 0 1,-1 0 0,-1 0-1,1 0 1,-1 1-1,1 0 1,-1 0-1,-12-4 1,0 2 37,0 1 0,0 1-1,0 1 1,0 0 0,0 2 0,-38 1 0,-4 3-405,1 4 0,0 2 0,1 2 0,0 3 0,0 3 0,2 2 0,-107 52 1,24 0-1834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93 13715,'-36'-44'5241,"57"33"-3513,10-7-367,8 5-105,-10 10-176,-14 1-384,0 0-160,27 6-239,0 13-9,-16 8 16,-29-1-40,-17 5-32,-12-1-8,-14-4-176,9-1-88,-2-11-584,8-1-529,12-6-1159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3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12 218 8730,'-11'82'4578,"12"-73"-1961,4-12-875,5-13-22,-7 5-1324,0 0 0,-1-1 0,0 1 1,-1-1-1,0 1 0,0-1 0,-1 0 0,-2-11 0,1-27 712,1 46-1000,0 0 1,1 0 0,-1 0-1,1 1 1,0-1-1,-1 0 1,2 1-1,0-5 1,-1 8-91,-1 0 1,0 0-1,0-1 0,0 1 1,1 0-1,-1 0 1,0 0-1,0-1 0,1 1 1,-1 0-1,0 0 0,0 0 1,1 0-1,-1-1 0,0 1 1,1 0-1,-1 0 1,0 0-1,0 0 0,1 0 1,-1 0-1,0 0 0,1 0 1,-1 0-1,0 0 1,1 0-1,-1 0 0,0 0 1,1 0-1,-1 0 0,0 0 1,1 0-1,-1 1 0,0-1 1,0 0-1,1 0 1,-1 0-1,0 0 0,0 1 1,1-1-1,-1 0 0,0 0 1,0 0-1,0 1 0,1-1 1,-1 0-1,0 1 1,6 7 133,0 1 0,-1 0 0,0 0 0,4 11 1,-5-10-226,7 12 92,1-1-1,0 0 1,2 0-1,17 20 1,-24-32-11,0-1 0,1 0 1,0-1-1,1 1 0,0-2 1,0 1-1,0-1 0,1-1 0,0 1 1,20 6-1,-28-11 14,0 0-1,0 0 1,0-1-1,0 1 1,0-1 0,1 0-1,-1 0 1,0 1-1,0-1 1,0-1-1,0 1 1,0 0 0,0 0-1,1-1 1,-1 1-1,0-1 1,0 0-1,0 0 1,0 1 0,-1-1-1,1-1 1,0 1-1,0 0 1,0 0-1,-1-1 1,1 1 0,2-3-1,-3 1 68,1 0 1,-1 0-1,1 0 0,-1 0 0,0 0 0,0 0 1,0 0-1,0 0 0,-1 0 0,1-1 0,-1 1 1,0 0-1,0 0 0,0-1 0,0 1 0,-2-5 1,-3-14 572,-1 0 0,-17-37 0,14 38-359,1 0 0,-7-33 0,14 51-292,1 1 1,-1-1-1,1 0 1,0 1 0,0-1-1,0 0 1,0 1-1,0-1 1,1 0-1,-1 1 1,1-1-1,0 0 1,0 1 0,0-1-1,0 1 1,0 0-1,0-1 1,4-3-1,-3 3-10,1 0 1,0 0-1,0 1 0,0 0 0,1 0 0,-1-1 0,0 2 0,1-1 0,-1 0 0,1 1 0,6-2 0,7-1-109,1 1-1,0 1 1,0 1-1,25 1 1,-36 0 36,11 1-152,1 0-1,-1 1 0,0 0 0,0 2 1,0 0-1,0 2 0,18 7 0,-30-10 155,0 0-1,0 0 1,0 1 0,0-1-1,-1 1 1,0 1-1,0-1 1,0 1 0,8 10-1,-11-11 78,1 0 0,-1 0 0,0 0 0,0 0 0,0 1-1,-1-1 1,0 1 0,0-1 0,0 1 0,0 0 0,-1-1-1,1 1 1,-1 0 0,0-1 0,-2 9 0,1-6 90,-1 0 0,0 0 0,0 0 0,-1 0 0,0 0 0,0 0 0,-1-1 0,1 1 0,-1-1 0,-1 0 0,1 0 0,-1-1 0,0 1 0,-1-1 0,1 0 0,-1-1 0,0 1 0,0-1 0,0 0 0,-8 3 0,9-4-30,-1 0 0,-1-1 0,1 0 1,0 0-1,-1 0 0,1-1 0,-1 1 0,1-2 0,-1 1 0,1-1 0,-1 0 0,0 0 1,1-1-1,-1 0 0,1 0 0,-1 0 0,1-1 0,0 0 0,-1 0 0,1-1 0,0 0 1,-9-6-1,12 8-66,1 0 1,0-1 0,0 1-1,0-1 1,0 0 0,1 0-1,-1 1 1,0-1 0,1 0-1,-1 0 1,1-1 0,0 1-1,-1 0 1,1 0 0,0-1-1,0 1 1,1 0 0,-1-1-1,0 1 1,1-1 0,0 1-1,-1-1 1,1 1 0,0-1-1,0 1 1,1-1 0,-1 1-1,0-1 1,1 1 0,0-1-1,-1 1 1,1-1 0,0 1-1,0 0 1,0-1 0,1 1-1,-1 0 1,2-2 0,1-1-137,0 0 0,0 1 1,0 0-1,0-1 1,1 2-1,-1-1 0,1 1 1,0-1-1,0 1 1,0 0-1,1 1 0,-1 0 1,1 0-1,-1 0 1,1 0-1,8-1 0,-5 3-416,1 0 0,-1 0 0,1 0 0,9 3 0,38 8-3095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80 342 13259,'62'34'5990,"-61"-33"-5778,-1-1 0,0 0 0,1 0 0,-1 1 0,1-1 0,-1 0 0,0 0 0,1 1 0,-1-1 0,1 0 0,-1 0 0,1 0 0,-1 0 0,1 0 0,-1 0 0,0 0 0,1 0 0,-1 0 0,1 0 0,-1 0 0,1 0 0,-1 0 0,1 0-1,-1 0 1,0-1 0,1 1 0,-1 0 0,1 0 0,-1 0 0,1-1 0,2-15 334,-3 14 79,2-17-177,-1 0 1,-1 0-1,-2-23 0,-1 18-1211,-2-1-1,0 1 1,-17-46 0,18 62 107,0 0 0,0 0 0,-1 0 0,0 1 0,0-1 1,-1 1-1,0 0 0,0 1 0,-1 0 0,1 0 0,-14-9 0,13 10 514,0 1 1,-1 0-1,0 1 0,-8-4 1,66 25 6818,-36-12-6472,-1-1 0,1 0 0,1-2 0,-1 1 0,1-2 0,-1 0 0,17 0 0,121-2-2132,-114 1-258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0 299 14643,'4'0'843,"-1"0"0,0-1-1,1 1 1,-1-1 0,1 0 0,-1 0 0,0 0-1,0 0 1,0-1 0,6-3 0,-4 2-329,1-1 0,-1 0 0,0-1 1,-1 1-1,6-7 0,2-5-136,-1-1 1,15-29-1,-23 41-62,57-125 1052,-42 89-865,-3 108-680,-4-36-807,2 0-1,31 58 1,-17-45-1840,-6-8-402</inkml:trace>
  <inkml:trace contextRef="#ctx0" brushRef="#br0" timeOffset="1">158 244 17068,'6'3'6105,"16"4"-4921,0-9-528,9-4-216,13-3-23,-3-2-594,6 3-535,3 3-1072,-16 3-793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13891,'40'-3'5633,"27"-7"-3512,47 4-281,26-4 184,51 3-255,24-1-417,21 3-544,-12-3-240,-39 8-440,-24 7-40,-68-1-80,-25 9-48,-40-10-640,-14-2-208,-27-6-2529,-11 3 761,-9 0-2433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5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41 343 15451,'-40'37'6306,"45"-51"-3594,3-12-1143,3-28-761,-1-11-216,3-8-792,-10 1-552,-1 29-1177,-1 10-775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13267,'47'109'5785,"-47"-117"-2880,-3-8-1025,0-17-816,3-2-240,0-14-327,0 0-233,0 2-968,-3-2-521,1 17-1303,-1 4 247</inkml:trace>
  <inkml:trace contextRef="#ctx0" brushRef="#br0" timeOffset="1">20 57 12267,'-4'-56'6009,"24"59"-1152,4-3-2801,20 11-943,3-6-97,1 0-424,0-2-320,3 2-808,-11 2-496,-7-4-1489,-6 3 1017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14595,'16'-2'5977,"13"-1"-3496,15 0-1345,10-7-112,7 7-632,8 3-576,-8-3-1312,4 3-872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394 361 14395,'88'51'5325,"-88"-51"-5265,0 1 0,0-1 0,1 0 0,-1 0 0,0 1 0,1-1 0,-1 0 0,1 0 0,-1 0 0,0 1 0,1-1 0,-1 0 0,0 0 0,1 0 0,-1 0 0,1 0 0,-1 0 0,1 0 0,-1 0 0,0 0 0,1 0 0,-1 0 0,1 0 0,-1 0 0,0 0 0,1 0 0,-1-1 0,0 1 0,1 0 0,-1 0 0,1 0 0,-1-1 0,0 1 0,0 0 0,1 0 1,-1-1-1,0 1 0,1 0 0,-1-1 0,0 1 0,0 0 0,1-1 0,-1 1 0,0 0 0,0-1 0,0-21 1184,-1 10-632,3-12 53,1 0 0,12-47 0,0 7-331,-13 53-295,4-27 118,3-1 0,15-43-1,-7 63-67,-11 16-38,-9 9-12,-29 26-18,-2-2-1,-1-1 1,-74 46 0,57-44-214,-98 43 0,6-15-3359,123-51 2515,7-1-1597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74 12859,'6'2'1334,"0"0"0,0 0 1,0 1-1,11 7 0,-13-7-947,0 0-1,0 0 1,0 1-1,0-1 1,-1 1 0,5 6-1,-6-7-270,0 0-1,0 0 1,-1 1-1,1-1 1,-1 1-1,1-1 1,-1 1-1,0-1 1,0 1 0,-1 0-1,1 0 1,-1-1-1,0 1 1,0 0-1,0 0 1,0-1-1,-1 1 1,0 0 0,0-1-1,-2 8 1,0-4 73,-1 0 1,0 0 0,0-1 0,-1 1 0,0-1 0,0 0 0,0 0-1,-1-1 1,0 0 0,0 0 0,0 0 0,-1 0 0,0-1 0,0 0-1,0-1 1,-13 5 0,-1 0 249,1-1-1,-1-2 0,0 0 1,-42 4-1,52-8-313,0-1-1,1 0 0,-1-1 0,0 0 1,1 0-1,-1-1 0,1 0 0,-1-1 0,1 0 1,0-1-1,-13-7 0,16 7-101,0 0 1,1 0-1,0-1 0,0 0 1,0-1-1,1 1 0,-1-1 1,1 0-1,1 0 0,-1-1 1,1 1-1,0-1 0,1 0 1,0 0-1,0 0 0,-3-10 0,4 11-56,0 0-1,1 0 0,-1-1 0,1 1 0,0-1 0,1 1 0,0 0 0,0-1 0,0 1 0,1-1 0,0 1 0,0-1 0,0 1 0,1 0 0,0 0 0,0 0 1,1 0-1,0 0 0,0 0 0,0 0 0,0 1 0,1 0 0,0 0 0,0 0 0,1 0 0,-1 0 0,1 1 0,7-5 0,-2 4-198,-1 1 0,0 1 0,1 0-1,0 0 1,-1 1 0,1 0 0,0 1-1,0 0 1,0 0 0,0 1 0,0 1-1,0 0 1,13 2 0,68 20-2745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20 9738,'-4'-6'5601,"-25"-7"217,-8 23-4146,-12 8-200,-19 19-160,19 10-143,18 7-129,13-6-248,38 0-400,17-5-200,25-21-248,6-9-64,9-20-344,-7-14-208,-17-12-584,-11 1-353,-20 3-623,-8-2-369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40 288 11394,'-9'10'1035,"-18"18"1455,23-25-980,14-18 324,-5 8-1517,-1 0 1,1-1-1,-2 1 1,1-1 0,-1 0-1,-1 0 1,4-15 0,5-62 361,-2 9-353,7 7-134,-11 61-25,-2 15-21,-2 15 32,-1-21-171,0 14 52,1-1 0,1 1-1,0-1 1,1 0-1,7 21 1,-10-33-56,1 1 1,0-1-1,0 1 1,0 0-1,0-1 1,0 0-1,1 1 1,-1-1-1,1 0 0,0 0 1,0 0-1,-1 0 1,1 0-1,1 0 1,-1 0-1,0 0 0,0-1 1,1 1-1,-1-1 1,0 0-1,1 0 1,0 0-1,-1 0 1,1 0-1,-1-1 0,1 1 1,0-1-1,0 1 1,-1-1-1,1 0 1,0 0-1,0 0 0,-1-1 1,1 1-1,0-1 1,3 0-1,1-2 3,-1 1 0,1-1-1,-1-1 1,0 1 0,1-1 0,-2 0-1,1 0 1,0-1 0,9-10 0,-6 5 171,0 0 1,-1-1 0,0-1 0,6-13 0,-12 21 1158,-5 19-813,1 15-622,3-1 0,0 0 0,1 0-1,13 56 1,0-41-1576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8 229 13619,'16'67'11114,"-17"-82"-9417,1-11-625,-2-9-504,-3-17-1112,2-7-528,-2 4-1601,-3 1-416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66 16371,'-30'-62'6034,"66"59"-4442,8 3-504,18 1-103,4 12-57,-20-3-392,-7 3-184,-23 10-256,-19-2-8,-26 12 64,-20-2-32,-16 3 24,-3-5-56,17-13-280,14-1-224,19-14-1000,23 1-673,24-2-1231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8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13571,'33'-48'6644,"-35"55"-6448,1 0 0,0 0 0,0 0 0,1 0-1,0 0 1,0 0 0,1 0 0,0 0 0,0 0 0,0 0 0,1 0 0,0 0 0,1 0-1,-1-1 1,1 1 0,4 6 0,-4-7-48,0-1-1,1 1 1,-1-1 0,1 0-1,0 0 1,1 0 0,-1-1 0,1 1-1,0-1 1,0 0 0,0-1-1,0 1 1,1-1 0,-1 0-1,1 0 1,0-1 0,0 1-1,7 0 1,-9-2-71,0 0 0,0-1 0,0 1 1,0-1-1,0 0 0,0 0 0,0-1 0,0 1 0,0-1 0,0 0 0,0 0 1,0 0-1,-1 0 0,1-1 0,0 0 0,-1 0 0,1 0 0,-1 0 1,0 0-1,4-4 0,-2 1 8,-1 0-1,-1 0 1,1 0 0,-1-1 0,0 1 0,0-1 0,0 0-1,-1 0 1,0 0 0,0 0 0,1-10 0,0-6-505,-1-1 0,-1 1 1,-1 0-1,-1 0 0,0 0 1,-7-27-1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14403,'-3'65'5769,"58"-50"-3640,21-5-1417,1 3-272,-6-10-280,-1 0-48,-10-3-264,0 2-376,-14-2-1240,-12 1-2473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13227,'9'-2'5185,"27"0"-3305,5-4-255,14 3-353,4-1-224,-3 3-560,3-3-488,4 4-936,4 4-576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3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13875,'-2'3'6377,"5"4"-4589,5 4-1055,10 1 1,1-1-1,0 0 1,0-2 0,24 9-1,11 5-151,7 5-157,62 31-116,-108-51-291,-1 1-1,0 1 1,-1 0-1,0 0 1,21 22-1,-33-30 1,1 0 1,0 0-1,-1 0 1,1 1-1,-1-1 0,1 0 1,-1 1-1,0-1 0,0 1 1,0-1-1,-1 1 1,1-1-1,0 1 0,-1 0 1,0-1-1,0 1 1,0 0-1,0-1 0,0 1 1,0 0-1,-1-1 1,1 1-1,-1 0 0,0-1 1,1 1-1,-1-1 1,0 1-1,-1-1 0,1 0 1,0 1-1,-1-1 1,1 0-1,-1 0 0,0 0 1,0 0-1,0 0 0,-4 3 1,-8 7 145,-1-1 0,0-1 0,-1 0 0,-24 11 0,20-10-49,-305 145-1416,317-150-1670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27 259 11234,'-4'5'413,"2"-3"-53,-1 1 1,0 0-1,1 0 1,0 0-1,0 1 1,0-1-1,0 0 1,-2 6-1,4-9-301,0 1-1,0-1 0,0 1 1,0-1-1,0 1 0,0 0 0,0-1 1,0 1-1,0-1 0,0 1 0,1-1 1,-1 1-1,0-1 0,0 1 1,0-1-1,1 1 0,-1-1 0,0 1 1,1-1-1,-1 0 0,0 1 0,2 0 1,19 8 907,-8-6-790,1-1-1,-1 0 0,0-1 0,23-1 0,-29-1-118,0 1-1,0-1 1,0 0-1,0-1 1,0 0-1,0 0 1,0 0-1,-1-1 1,1 0-1,9-6 1,-14 8 2,-1 0-1,0 0 1,1 0 0,-1 0 0,0 0-1,1 0 1,-1 0 0,0 0 0,0-1-1,0 1 1,0-1 0,0 1-1,0 0 1,-1-1 0,1 1 0,0-1-1,-1 0 1,1 1 0,-1-1 0,0 0-1,1 1 1,-1-1 0,0 0 0,0 1-1,0-1 1,0 0 0,0 1-1,-1-1 1,1 0 0,0 1 0,-1-1-1,1 1 1,-1-1 0,0 0 0,1 1-1,-1-1 1,-2-1 0,-3-5 358,0 0 1,-1 1-1,0 0 1,-1 0-1,-10-7 1,1 0 57,-4-4 287,-28-32 0,45 46-711,0-1-1,0 1 0,0-1 1,1 0-1,0 0 1,0 0-1,0-1 0,1 1 1,0-1-1,0 1 0,0-1 1,0 0-1,0-11 1,2 16-61,0 0 0,0-1 0,1 1 0,-1 0 0,0 0 0,1 0 0,-1-1 0,1 1 0,0 0 0,-1 0 0,1 0 0,0 0 1,0 0-1,-1 0 0,1 0 0,0 0 0,0 1 0,0-1 0,0 0 0,0 0 0,0 1 0,1-1 0,-1 1 0,0-1 0,0 1 0,0-1 1,0 1-1,1 0 0,-1-1 0,0 1 0,0 0 0,1 0 0,-1 0 0,2 0 0,3 0-155,0 0 1,0 0-1,0 1 0,0 0 0,8 2 0,34 15-1431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12419,'39'39'8786,"-44"-52"-7554,3 1-200,-4-12-504,-1-9-376,4 1-792,-2-4-520,2 4-1009,3 2-2736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4 137 13523,'-3'-106'5457,"32"90"-3224,-3 1-121,3 15-344,5 7-375,-19 19-649,3 10-296,-17 7-280,-10-2-32,-14 0-32,-3-4-80,-7-11-112,3-6-128,12-9-600,8-1-360,12-15-1225,11-2-688</inkml:trace>
  <inkml:trace contextRef="#ctx0" brushRef="#br0" timeOffset="1">191 239 14707,'75'-6'5249,"-77"29"-4321,4 14-295,6-14-57,6 4 0,7-10-96,4-14-80,6-3-24,3-5-80,0-3-64,-6 1-80,-11 1-456,-5-4-312,-7 0-1072,-4-8-465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2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16 13603,'46'-8'6038,"3"2"-4166,-38 5-1807,0 0 0,0 1 0,1 1 1,-1 0-1,0 0 0,15 5 0,-25-6-111,-1 0 0,1 0 1,0 0-1,0 0 1,-1 0-1,1 0 0,0 0 1,-1 1-1,1-1 0,0 0 1,-1 1-1,1-1 0,0 0 1,-1 1-1,1-1 1,-1 1-1,1-1 0,-1 1 1,1-1-1,-1 1 0,1-1 1,-1 1-1,0 0 0,1-1 1,-1 1-1,0 0 1,1-1-1,-1 1 0,0 0 1,0-1-1,0 1 0,1 0 1,-1 0-1,0-1 1,0 1-1,0 0 0,0-1 1,0 1-1,0 0 0,-1 0 1,1-1-1,0 1 0,0 0 1,0-1-1,-1 1 1,1 0-1,0-1 0,-1 1 1,1 0-1,-1-1 0,1 1 1,0-1-1,-1 1 0,0-1 1,0 2-1,-4 3-600,0 0 0,0-1 0,-1 1-1,-9 5 1,-13 6-1558,-53 22-1,14-8 4368,57-22-604,15-4-711,24-2-371,-26-2-464,30 0-563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13475,'0'1'5369,"0"3"-3553,-1 4 1729,2 16-3137,16 49-176,4-42-192,1-11 0,4-4-112,0-8-88,0-8-376,-1-3-256,-4-5-568,-6-9-297,-6-4-1271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31 13307,'32'-31'5185,"-48"52"-3433,4 17-911,-1 4-41,7 2-88,4-7-88,7-4-200,11-2-128,9-12-176,4-1-32,5-16-216,-3-6-136,3 1-416,-6-7-200,-9-4-521,-1-1-295,-6-4-3257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13171,'13'0'5105,"18"0"-3369,6 0-359,2 3-169,-5-1-216,1 2-472,-11 1-400,-6 0-976,-5 0-576,-13 3-2209</inkml:trace>
  <inkml:trace contextRef="#ctx0" brushRef="#br0" timeOffset="1">1 189 14643,'8'2'5137,"21"1"-4609,7 5-288,11-8-440,6 7-512,-2-2-3025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48 247 11274,'0'0'3905,"0"-7"-25,4-59-1153,-7-87 0,2 153-2687,1-1-1,0 1 0,0-1 1,0 0-1,-1 1 0,1-1 1,0 1-1,0-1 0,0 0 1,0 1-1,0-1 0,0 0 1,0 1-1,0-1 0,1 1 0,-1-1 1,0 0-1,0 1 0,0-1 1,1 1-1,-1-1 0,0 0 1,1 1-1,-1-1 0,0 1 1,1-1-1,-1 1 0,1-1 1,-1 1-1,1 0 0,-1-1 1,1 1-1,-1-1 0,1 1 1,-1 0-1,1 0 0,-1-1 1,1 1-1,0 0 0,-1 0 1,1 0-1,0-1 0,-1 1 1,1 0-1,-1 0 0,1 0 1,0 0-1,-1 0 0,1 0 1,0 1-1,-1-1 0,1 0 1,-1 0-1,1 0 0,0 1 1,-1-1-1,2 1 0,34 20 441,-34-20-447,18 13 21,-2 0-1,1 1 1,-2 1-1,0 1 1,-1 1-1,-1 0 1,13 20-1,-27-35-53,1 0-1,-1 0 1,0 0-1,0 0 0,0 0 1,-1 0-1,1 0 1,-1 0-1,0 1 1,0-1-1,0 0 1,0 0-1,0 0 0,-1 1 1,1-1-1,-1 0 1,0 0-1,0 0 1,0 0-1,0 0 0,-1 0 1,1 0-1,-1-1 1,0 1-1,1 0 1,-1-1-1,-1 0 1,1 1-1,-4 3 0,-5 3 30,1 0-1,-2 0 1,1-1-1,-1-1 0,-16 9 1,14-10-170,0 0 1,0-1-1,-1 0 1,0-1-1,0-1 0,0 0 1,-26 1-1,32-4-1483,7-3-743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13411,'4'2'5561,"0"1"-3016,9 2-1145,6 2-216,6-6-368,9 4-184,-3-7-760,0-1-496,-1 3-1152,-5-5-665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15083,'8'-8'1196,"22"-17"1495,-30 25-2635,0-1-1,0 1 1,1 0-1,-1-1 1,0 1-1,0 0 1,1 0-1,-1-1 0,0 1 1,0 0-1,1 0 1,-1 0-1,0-1 1,1 1-1,-1 0 1,0 0-1,0 0 1,1 0-1,-1 0 0,0 0 1,1 0-1,-1 0 1,0-1-1,1 1 1,-1 0-1,1 0 1,-1 1-1,0-1 1,1 0-1,-1 0 1,0 0-1,1 0 0,-1 0 1,0 0-1,0 0 1,1 0-1,-1 1 1,0-1-1,1 0 1,-1 0-1,0 0 1,0 1-1,1-1 0,-1 0 1,0 0-1,0 1 1,1-1-1,-1 0 1,0 1-1,0-1 1,0 0-1,0 0 1,0 1-1,1-1 0,-1 0 1,0 1-1,0-1 1,0 0-1,0 1 1,0-1-1,0 0 1,0 1-1,0-1 1,0 0-1,0 1 0,0-1 1,0 1-1,-1-1 1,1 12 255,0 0 1,1 1-1,1-1 0,0 0 1,0 0-1,8 21 0,-9-28-238,1 0 1,0-1-1,0 1 0,0 0 0,1-1 0,-1 1 0,1-1 0,0 0 0,1 0 1,-1 0-1,0-1 0,1 1 0,0-1 0,0 0 0,0 0 0,0 0 0,1 0 1,8 4-1,-10-7-46,-1 1 0,0 0 0,1-1 0,-1 1 0,1-1 0,-1 0 1,1 0-1,-1 0 0,1 0 0,-1 0 0,0 0 0,1-1 0,-1 1 1,1-1-1,-1 0 0,0 0 0,1 0 0,-1 0 0,0 0 0,0 0 1,0 0-1,0-1 0,0 1 0,0-1 0,0 0 0,-1 1 0,1-1 0,0 0 1,-1 0-1,1 0 0,-1 0 0,0 0 0,0 0 0,0-1 0,1-2 1,1-2-34,-1-1 0,1 1 1,-2-1-1,1 0 0,-1 0 1,0 0-1,-1 0 0,0 0 1,-1-10-1,-1 8-181,0 0 0,0 0 1,-1 1-1,-8-18 0,-4-14-1800,14 28-117,10 9-769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14035,'41'32'5473,"-33"-45"-3704,-1-6-489,-4-7-376,0-7-240,-13-9-464,14 8-336,-9-2-800,1 10-328,11 11-641,-14-1-151,7 6-1841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82 6793,'-1'-2'954,"-1"1"-1,1-1 1,0 1-1,0-1 0,0 1 1,0-1-1,0 0 1,0 0-1,0 1 0,0-1 1,0-3-1,1 4-704,-1-1-1,1 0 1,0 0 0,0 1-1,0-1 1,1 0-1,-1 1 1,0-1-1,1 0 1,-1 0-1,1 1 1,-1-1 0,1 1-1,0-1 1,-1 1-1,1-1 1,2-1-1,-2 0-196,1 1-1,0 0 1,0 0-1,0 0 0,1 0 1,-1 0-1,0 1 1,1-1-1,0 1 0,-1-1 1,1 1-1,-1 0 1,1 0-1,0 0 0,0 0 1,0 1-1,0-1 1,3 1-1,-4 0 26,12-1 315,-1 1 0,0 1-1,1 0 1,22 5-1,-33-5-371,-1-1 0,1 1 0,-1 0 0,1 0 0,-1 0-1,0 0 1,0 0 0,1 0 0,-1 1 0,0-1 0,0 1-1,0 0 1,0-1 0,-1 1 0,1 0 0,0 0 0,-1 0-1,1 0 1,-1 1 0,0-1 0,0 0 0,0 1 0,0-1-1,0 0 1,0 1 0,-1-1 0,1 1 0,-1-1 0,0 1-1,1 0 1,-1-1 0,-1 4 0,1-2-15,-1 0-1,0 0 1,0-1 0,-1 1 0,1 0-1,-1 0 1,0-1 0,0 1 0,0-1-1,0 1 1,-1-1 0,1 0 0,-1 0-1,0 0 1,0 0 0,0-1 0,0 1-1,-1-1 1,1 0 0,-6 3 0,-8 4-149,-1 0 1,-35 11-1,46-18 36,-25 9-828,3-5-451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102 253 10098,'-75'8'4041,"73"-8"-3871,1 1 0,-1-1 0,1 1 0,-1 0 0,1-1 0,-1 1 0,1 0-1,0 0 1,-1 0 0,1 0 0,0 0 0,0 1 0,-1-1 0,1 0 0,0 1 0,1-1 0,-1 0 0,-1 2 0,1 3 1770,5-14 2382,75-174-2912,-77 174-1358,11-20 316,-12 28-359,-1-1-1,1 1 1,-1-1 0,1 1-1,0 0 1,-1-1-1,1 1 1,-1 0-1,1 0 1,0-1-1,-1 1 1,1 0-1,0 0 1,0 0-1,-1 0 1,1 0 0,0 0-1,-1 0 1,1 0-1,0 0 1,-1 0-1,1 0 1,0 0-1,-1 1 1,1-1-1,0 0 1,-1 0-1,1 1 1,-1-1-1,1 1 1,0-1 0,-1 0-1,1 1 1,-1-1-1,1 1 1,-1-1-1,1 1 1,-1-1-1,0 1 1,1 0-1,0 0 1,49 61 200,-41-49-187,-1-1 0,2-1 1,-1 1-1,2-1 1,-1-1-1,2 0 1,-1-1-1,1 0 1,23 13-1,-35-22-20,0 0-1,0 0 0,0 0 1,0 0-1,1 0 0,-1 0 1,0 0-1,0 0 1,0 0-1,0 0 0,1 0 1,-1 1-1,0-1 0,0 0 1,0 0-1,0 0 0,1 0 1,-1-1-1,0 1 0,0 0 1,0 0-1,0 0 1,1 0-1,-1 0 0,0 0 1,0 0-1,0 0 0,0 0 1,0 0-1,1 0 0,-1 0 1,0-1-1,0 1 0,0 0 1,0 0-1,0 0 1,0 0-1,1 0 0,-1-1 1,0 1-1,0 0 0,0-10 65,-6-15 76,5 23-131,-2-8 12,0 0-1,1-1 1,0 0-1,1 0 0,0 1 1,1-1-1,0 0 1,2-13-1,-2 21-49,0-1-1,1 1 1,0 0 0,0 0-1,0 0 1,0 0-1,0 0 1,1 0 0,0 0-1,-1 0 1,1 0-1,0 1 1,0-1 0,0 1-1,1-1 1,-1 1-1,1 0 1,-1 0 0,1 0-1,-1 0 1,1 0-1,0 1 1,0-1 0,0 1-1,0 0 1,0 0-1,1 0 1,-1 0 0,0 0-1,0 1 1,7-1 0,0 1-371,1 1 1,-1 0 0,0 0-1,1 1 1,-1 0 0,0 1 0,0 0-1,15 7 1,2 3-1797,43 27 0,-64-36 2093,-1 0-1,0 0 0,0 0 1,-1 1-1,1 0 0,-1 0 1,0 0-1,4 7 0,-7-10 212,0-1-1,0 0 1,0 1 0,0-1-1,-1 1 1,1-1-1,-1 1 1,1-1-1,-1 1 1,1 0-1,-1-1 1,0 1-1,0 0 1,0-1 0,0 1-1,0-1 1,0 1-1,0 0 1,0-1-1,-1 1 1,1 0-1,-1-1 1,1 1-1,-1-1 1,0 1 0,1-1-1,-1 1 1,0-1-1,0 0 1,0 1-1,0-1 1,0 0-1,0 0 1,-1 1-1,1-1 1,-3 1-1,1 1 67,0-1-1,0 0 1,0-1-1,0 1 1,-1-1-1,1 1 1,-1-1-1,1 0 1,-1 0-1,1 0 1,-1-1-1,0 1 0,1-1 1,-1 0-1,0 0 1,1 0-1,-1 0 1,0-1-1,1 0 1,-1 0-1,1 0 1,-1 0-1,1 0 1,0 0-1,-1-1 0,1 0 1,0 0-1,0 0 1,0 0-1,0 0 1,-4-5-1,2 2-82,1 0 1,0 0-1,1-1 0,-1 1 1,1-1-1,0 0 0,0 0 0,1 0 1,0 0-1,0-1 0,1 1 0,-1 0 1,1-1-1,0 1 0,1-1 0,0-12 1,1 12-112,0 1 1,0-1 0,0 1 0,1 0-1,0-1 1,0 1 0,1 0 0,-1 0-1,5-6 1,-6 11-37,0 0 0,0-1 0,0 1 1,0 0-1,0-1 0,0 1 0,1 0 0,-1 0 0,0 0 0,1 0 0,-1 0 0,1 0 0,-1 1 1,1-1-1,-1 0 0,1 1 0,-1-1 0,1 1 0,0 0 0,-1-1 0,1 1 0,0 0 0,-1 0 1,1 0-1,0 0 0,-1 0 0,1 1 0,0-1 0,-1 0 0,1 1 0,0-1 0,-1 1 0,1 0 1,-1 0-1,1-1 0,-1 1 0,1 0 0,-1 0 0,2 2 0,6 4-717,-1 0 0,0 1 1,14 15-1,-18-18 408,23 27-1935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96 8402,'10'49'4575,"-12"-40"-144,-3-11-1096,4 2-3080,0-1-1,0 0 1,0 0-1,1 0 1,-1 0-1,0 0 1,1 0-1,-1-1 1,1 1-1,-1 0 1,1 0-1,-1 0 1,1-3 0,0-4-115,0 1 0,1-1 0,-1 0 1,2 1-1,-1-1 0,6-13 1,-3 5 17,-3 14-143,0-4 66,1 0 1,-1 0-1,1 0 1,1 1-1,-1-1 1,4-5-1,-6 11-73,0-1 0,1 1 0,-1 0 0,0 0 1,0-1-1,1 1 0,-1 0 0,0 0 0,1-1 0,-1 1 0,0 0 0,1 0 0,-1 0 0,0 0 0,1 0 0,-1 0 0,1 0 0,-1 0 0,0 0 0,1-1 0,-1 2 0,0-1 1,1 0-1,-1 0 0,1 0 0,-1 0 0,0 0 0,1 0 0,-1 0 0,0 0 0,1 0 0,-1 1 0,0-1 0,1 0 0,-1 0 0,0 1 0,1-1 0,-1 0 0,0 0 0,0 1 1,1-1-1,-1 0 0,0 1 0,0-1 0,0 0 0,1 1 0,-1-1 0,12 20 84,-10-17-67,19 42 86,-17-36-90,-1 0 0,1 0 1,1 0-1,-1 0 1,2-1-1,-1 0 0,1 0 1,10 10-1,-15-17-10,0 0-1,0 0 1,0 0-1,0 0 1,0-1-1,0 1 1,0 0-1,0-1 1,0 1-1,0 0 1,0-1 0,0 0-1,0 1 1,1-1-1,-1 0 1,0 1-1,0-1 1,0 0-1,1 0 1,-1 0-1,0 0 1,0 0 0,1 0-1,-1 0 1,2-1-1,-2 0 16,0 0 0,1 0-1,-1-1 1,0 1 0,0 0-1,0 0 1,0-1 0,0 1-1,0-1 1,0 1 0,-1-1-1,1 1 1,0-1 0,-1 1-1,0-1 1,1-2 0,2-9 161,-2 0 0,1-1 0,-2-20 0,0 29-151,-1-9-24,1 10 16,0 0 0,0 0 0,0 0 0,0 1-1,0-1 1,2-7 0,-1 10-78,-1 0 1,1 0-1,-1 1 1,1-1-1,-1 0 1,1 1-1,-1-1 1,1 0-1,0 1 1,-1-1-1,1 0 0,0 1 1,0-1-1,-1 1 1,1 0-1,0-1 1,0 1-1,0-1 1,0 1-1,0 0 1,-1 0-1,1 0 0,0-1 1,0 1-1,0 0 1,0 0-1,0 0 1,0 0-1,0 0 1,0 1-1,-1-1 1,1 0-1,2 1 0,18 4-1854,5 6-531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29 232 11971,'-29'71'3742,"30"-71"-3712,-1 0 1,0 0 0,0 0-1,0-1 1,1 1 0,-1 0-1,0 0 1,0 0 0,1 0-1,-1 0 1,0 0 0,0 0-1,0 0 1,1 0 0,-1 0-1,0 0 1,0 0 0,1 0-1,-1 0 1,0 0 0,0 0-1,0 1 1,1-1 0,-1 0-1,0 0 1,0 0 0,0 0-1,1 0 1,-1 0 0,0 1-1,0-1 1,0 0 0,0 0 0,1 0-1,-1 0 1,0 1 0,0-1-1,0 0 1,0 0 0,0 0-1,0 1 1,0-1 0,0 0-1,0 0 1,0 0 0,1 1-1,-1-1 1,0 0 0,0 0-1,0 1 1,0-1 0,0 0-1,-1 1 1,19-17 584,43-52 2063,-3-3 1,52-82-1,-112 159-2483,1 0 0,-1 0 1,2 0-1,-1 1 0,1 10 0,-1-12-129,1 11-190,1-1 0,0 1 0,1 0-1,0-1 1,2 1 0,0-1 0,0 0-1,8 17 1,-4-15-607,1 0 0,0-1 0,1 0 1,1 0-1,0-1 0,19 19 0,-6-9-1463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105 451 16059,'-75'-39'6282,"67"-10"-4466,0-13-376,3-16-703,2 5-329,-2 11-616,10 17-472,6 19-1433,9 9-535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13123,'17'0'5073,"19"-3"-3793,5 1-128,3 4-519,-2 3-321,-8-4-288,-6 3-328,-14 4-865,-10-8-1071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38 188 10482,'-5'-3'1386,"1"0"-1,-1 0 1,1-1 0,0 1-1,-7-9 1,11 12-1313,-1-1 1,1 0 0,-1 1-1,1-1 1,-1 1 0,1-1 0,0 0-1,0 0 1,-1 1 0,1-1-1,0 0 1,0 1 0,0-1-1,0 0 1,0 0 0,0 1 0,0-1-1,0 0 1,0 0 0,0 0-1,1 0-25,-1 0 0,1 0-1,0 0 1,-1 0-1,1 0 1,0 0-1,0 1 1,0-1-1,0 0 1,0 1 0,-1-1-1,1 0 1,0 1-1,0 0 1,1-1-1,-1 1 1,0-1 0,1 1-1,14-3-45,-1 1 1,0 0-1,1 1 0,-1 1 1,1 1-1,-1 0 0,1 1 0,16 4 1,30 2-1005,-50-7 452,0 0 0,-1-1 0,1-1 0,-1 0 1,1 0-1,16-5 0,-24 5 399,0-1-1,1 1 1,-1-1 0,0 0 0,0 0-1,-1 0 1,1-1 0,0 1-1,-1-1 1,1 0 0,-1 0-1,0 0 1,0-1 0,0 1-1,-1-1 1,1 1 0,-1-1-1,0 0 1,4-7 0,3-33 2051,-6 28 2876,-4 28-4271,1 0 0,0 0 0,1 0-1,0-1 1,6 23 0,-4-16-233,-2-12-214,0 1 0,0-1 0,1 1 1,0-1-1,1 0 0,-1 0 1,1 0-1,0 0 0,0 0 0,6 6 1,-7-10-25,0 0 0,0 0 0,0 0 0,1 0 0,-1-1 0,0 1 0,0-1 1,1 0-1,-1 0 0,1 0 0,-1 0 0,1 0 0,0 0 0,-1-1 0,1 1 1,0-1-1,-1 0 0,1 1 0,0-1 0,0-1 0,-1 1 0,1 0 0,0-1 1,-1 1-1,1-1 0,0 0 0,4-2 0,-1 1-62,0-1-1,0 0 1,0 0-1,0 0 1,-1-1 0,1 0-1,-1 0 1,0-1-1,0 1 1,-1-1-1,1 0 1,-1 0 0,0-1-1,-1 1 1,1-1-1,-1 0 1,0 0 0,0 0-1,-1 0 1,0 0-1,0-1 1,0 1 0,-1-1-1,0 1 1,0-1-1,-1 0 1,0 1 0,0-1-1,0 0 1,-1 1-1,0-1 1,-3-11-1,0 1-1636,6 10-404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10706,'20'75'3629,"-20"-75"-3588,0 1-1,0-1 0,0 0 1,0 0-1,1 1 1,-1-1-1,0 0 1,0 0-1,0 1 1,0-1-1,0 0 1,0 0-1,0 0 1,1 1-1,-1-1 1,0 0-1,0 0 1,0 0-1,1 0 1,-1 1-1,0-1 1,0 0-1,0 0 1,1 0-1,-1 0 0,0 0 1,0 0-1,1 0 1,-1 0-1,0 1 1,0-1-1,1 0 1,-1 0-1,0 0 1,0 0-1,1 0 1,-1-1-1,9-7 1036,4-19 501,-12 25-1355,5-15 462,0 0 0,-2 0 0,4-20 0,-5 19-365,1 0-1,11-31 0,-15 49-310,0 0-1,0 0 0,0-1 0,1 1 0,-1 0 0,0 0 0,0 0 0,0 0 0,0 0 1,0-1-1,1 1 0,-1 0 0,0 0 0,0 0 0,0 0 0,0 0 0,1 0 0,-1 0 1,0 0-1,0 0 0,0 0 0,1 0 0,-1 0 0,0 0 0,0 0 0,0 0 0,0 0 1,1 0-1,-1 0 0,0 0 0,0 0 0,0 0 0,1 0 0,-1 0 0,0 0 0,0 0 1,0 0-1,0 0 0,1 0 0,-1 1 0,0-1 0,0 0 0,0 0 0,0 0 0,0 0 1,1 0-1,-1 0 0,0 1 0,0-1 0,0 0 0,0 0 0,0 0 0,0 1 0,0-1 1,0 0-1,0 0 0,0 0 0,0 0 0,0 1 0,0-1 0,0 0 0,0 0 0,0 0 1,0 1-1,0-1 0,9 21 160,-7-16-125,1 3-16,3 9-3,0 0 0,2-1 0,0 0 0,0-1 0,2 1 0,19 24 0,-28-39-25,0 0-1,0 0 1,1 0-1,-1 0 1,0 0-1,0 0 1,1-1-1,-1 1 1,0 0-1,1-1 1,-1 1-1,0-1 1,1 1 0,-1-1-1,1 0 1,-1 0-1,1 1 1,-1-1-1,1 0 1,-1 0-1,1-1 1,1 1-1,0-1-7,-1 0 0,1 0 0,0 0-1,0-1 1,-1 1 0,1-1-1,-1 1 1,1-1 0,-1 0-1,3-3 1,2-2-21,-1 0 1,0 0-1,-1-1 1,0 1-1,0-1 0,4-11 1,-2-9-75,-1 4 43,-4 23 81,-2 13 54,-2 25 7,1-26-70,0 1 1,1-1 0,0 1-1,1-1 1,2 15 0,-2-23-10,0 0 1,0 0-1,0 0 1,0-1-1,0 1 1,1 0-1,-1-1 1,1 1-1,0-1 1,-1 1-1,1-1 1,0 0-1,1 0 1,-1 0-1,0 0 1,1 0-1,-1 0 1,1-1-1,-1 1 1,1-1-1,0 0 1,0 0-1,-1 0 1,1 0-1,3 0 1,-1 1 6,-1-1 0,0-1 0,0 1 1,1-1-1,-1 0 0,0 0 0,1 0 0,-1 0 0,0-1 1,0 0-1,0 1 0,1-2 0,-1 1 0,0 0 0,0-1 1,0 0-1,-1 0 0,6-3 0,-4 1 3,0-1 0,0 1 0,-1-1 1,0 0-1,0 0 0,0-1 0,0 1 0,-1-1 0,1 0 0,3-11 0,-7 17-6,0 0 0,0-1 0,0 1 0,0 0 0,0-1 0,0 1 0,0 0 0,0-1 0,0 1 0,1 0 0,-1 0 0,0-1-1,0 1 1,0 0 0,0 0 0,1-1 0,-1 1 0,0 0 0,0 0 0,0-1 0,1 1 0,-1 0 0,0 0 0,0 0 0,1 0 0,-1-1 0,0 1-1,1 0 1,-1 0 0,0 0 0,1 0 0,-1 0 0,0 0 0,0 0 0,1 0 0,-1 0 0,0 0 0,1 0 0,-1 0 0,0 0 0,1 0 0,-1 0-1,0 0 1,1 0 0,-1 0 0,0 0 0,0 0 0,1 1 0,-1-1 0,0 0 0,0 0 0,1 0 0,-1 0 0,0 1 0,0-1 0,1 0 0,-1 1-1,15 22 267,0 0-86,-10-18-165,0-2 1,1 1 0,-1-1-1,1 0 1,0 0 0,0 0-1,0-1 1,0 0 0,0 0-1,1-1 1,-1 1-1,1-1 1,-1-1 0,1 1-1,-1-1 1,1 0 0,-1-1-1,12-2 1,8-1-318,-1-2 0,1 0 1,30-14-1,-47 17-325,0 0 1,-1-1-1,1 0 0,12-9 0,-9-1-1366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10746,'16'5'5417,"29"6"-1016,6-6-3272,4-4-1017,7 1-8,-10-2-560,-12-2-401,-10 2-1399</inkml:trace>
  <inkml:trace contextRef="#ctx0" brushRef="#br0" timeOffset="1">1 124 12443,'15'0'4625,"22"3"-3617,8-1-912,14 5-864,6-6-737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28 105 11402,'-14'26'1775,"2"-6"1443,12-22-3020,-1 1 0,1-1 0,0 1 0,0-1 0,-1 1 0,1-1 0,0 0 0,1 1 0,-1-1 0,0 1 0,0-1 0,1 1 0,-1-1 0,1 1 0,0-3 0,0-2 125,0 0 10,0 0-1,0 0 0,1 0 1,-1 0-1,1 1 1,0-1-1,1 1 0,-1 0 1,8-11-1,-10 16-305,1 0 0,0 0 0,-1-1 0,1 1 0,0 0 0,0 0 0,0 0 0,-1 0 0,1 0 0,0 0-1,0 0 1,-1 0 0,1 0 0,0 0 0,0 0 0,-1 0 0,1 1 0,0-1 0,-1 0 0,1 0 0,0 1 0,0-1-1,-1 1 1,1-1 0,-1 1 0,1-1 0,0 1 0,-1-1 0,1 1 0,-1-1 0,1 2 0,18 19 217,2 9 11,-16-20-122,2 0-1,0-1 1,0 0-1,0 0 1,1 0 0,0-1-1,1-1 1,13 10-1,-22-17-101,0 0-1,0 0 1,1 0-1,-1-1 1,0 1 0,0 0-1,1 0 1,-1 0-1,0-1 1,0 1-1,0 0 1,0 0 0,1-1-1,-1 1 1,0 0-1,0-1 1,0 1-1,0 0 1,0 0 0,0-1-1,0 1 1,0 0-1,1-1 1,-1 1-1,0 0 1,0 0 0,0-1-1,-1 1 1,1 0-1,0-1 1,0 1-1,0 0 1,0-1-1,0 1 1,0 0 0,0 0-1,0-1 1,-1 1-1,1 0 1,-3-21 495,2 16-386,0-4-22,-5-57 334,6 60-511,0 0 0,0 0 0,1 0 0,0 0 0,0 0 0,0 0 0,1 0 1,3-9-1,-4 14-66,1-1 1,-1 0 0,0 1 0,1-1-1,-1 1 1,1 0 0,-1-1-1,1 1 1,0 0 0,-1 0 0,1 0-1,0 0 1,0 0 0,0 0 0,0 0-1,0 1 1,0-1 0,0 1 0,0-1-1,0 1 1,0 0 0,3 0-1,4 0-915,0 0-1,0 1 0,16 3 0,6 4-2034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139 232 12291,'54'95'5033,"-54"-105"-2841,0 2-615,1-15-385,7 7-200,-3-7-480,-5-6-208,0-4-464,-5-4-224,-4-2-680,-1 6-296,-8 4-513,-2 6-183,-7 10-2249</inkml:trace>
  <inkml:trace contextRef="#ctx0" brushRef="#br0" timeOffset="1">1 0 4553,'0'5'3673,"0"-2"-841,8 7 777,5-2-1264,15 0-681,7-1-144,12-2-519,7 3-393,5-3-432,-6-2-272,1-3-664,-9 3-497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 10154,'5'-18'6375,"14"-9"-4267,-2 3-877,12-50 1624,-25 59-2387,1 0 0,1 1 0,0-1-1,1 2 1,1-1 0,0 1 0,10-13 0,-17 25-457,-1 1 1,1-1 0,-1 1 0,1 0-1,0-1 1,-1 1 0,1 0 0,-1-1-1,1 1 1,0 0 0,-1 0 0,1-1-1,0 1 1,0 0 0,-1 0 0,1 0-1,0 0 1,-1 0 0,1 0 0,0 0 0,-1 0-1,1 0 1,0 1 0,0-1 0,-1 0-1,1 0 1,-1 1 0,1-1 0,0 0-1,-1 1 1,1-1 0,-1 0 0,1 1-1,0-1 1,-1 1 0,1-1 0,-1 1-1,0 0 1,1-1 0,-1 1 0,1-1-1,-1 1 1,1 0 0,21 37-73,-16-27 25,57 97-2321,-61-105 2054,-1-1 1,1 1-1,-1 0 0,1-1 0,-1 1 0,0 0 0,0 0 1,0 0-1,-1 0 0,1 0 0,-1 0 0,1 7 0,-5 1-2589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20 597 12379,'-10'-3'5257,"1"1"-2937,12 2-591,18 0-825,12 0-232,2 0-360,11 0-280,4-3-752,5-2-424,22-3-937</inkml:trace>
  <inkml:trace contextRef="#ctx0" brushRef="#br0" timeOffset="1">1220 1 14555,'-30'30'5217,"-35"52"-4281,-11 9-848,6 16-144,2 8-264,3-1-1152,11-3-1793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2:49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 11803,'0'0'7620,"0"18"-3530,-9-4-3175,-20 16-150,28-29-735,1 0 0,-1-1-1,1 1 1,-1-1-1,0 1 1,1-1 0,-1 0-1,0 1 1,1-1-1,-1 0 1,0 1 0,0-1-1,1 0 1,-1 0-1,0 0 1,0 1 0,1-1-1,-1 0 1,0 0-1,0 0 1,0 0 0,1-1-1,-1 1 1,0 0-1,0 0 1,0-1 0,1 1-16,-1 0 1,1 0-1,0-1 0,0 1 1,0 0-1,-1-1 0,1 1 1,0 0-1,0-1 1,0 1-1,0 0 0,0-1 1,0 1-1,0 0 1,0-1-1,0 1 0,0 0 1,0-1-1,0 1 1,0 0-1,0-1 0,0 1 1,0 0-1,0-1 1,0 1-1,0 0 0,1-1 1,-1 1-1,0 0 1,0-1-1,0 1 0,0 0 1,1 0-1,-1-1 1,0 1-1,0 0 0,1 0 1,-1-1-1,0 1 1,1 0-1,-1 0 0,0 0 1,1 0-1,-1-1 1,1 1-1,94-62 337,-94 61-349,0 1 1,-1-1 0,1 0-1,0 1 1,0-1 0,0 0-1,0 1 1,0 0 0,0-1-1,0 1 1,0-1 0,0 1-1,0 0 1,0 0-1,0-1 1,0 1 0,1 0-1,-2 1 4,0-1-1,1 0 1,-1 1-1,0-1 1,0 1-1,0-1 1,0 0-1,1 1 1,-1-1-1,0 1 1,0-1-1,0 1 1,0-1-1,0 0 1,0 1-1,0-1 1,-1 1-1,1-1 1,0 1-1,0-1 1,0 0-1,0 1 1,0-1-1,-1 1 1,1-1-1,0 1 1,-21 32 469,-16-2 192,36-29-637,-1-1 1,-1 1 0,1-1-1,0 0 1,0 0 0,0 0-1,-1 0 1,1 0 0,0-1-1,-1 1 1,1-1 0,0 1-1,-1-1 1,1 0 0,-1 0-1,-4 0 1,7-1-64,-1 1 1,0-1 0,1 1-1,-1-1 1,1 1 0,-1-1-1,1 1 1,-1-1-1,1 1 1,-1-1 0,1 0-1,-1 1 1,1-1 0,0 0-1,-1 1 1,1-1-1,0 0 1,0 1 0,0-1-1,0 0 1,-1 0 0,1 1-1,0-1 1,0-1-1,1-20-1181,-1 18 997,3-18 47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3:1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76 9802,'16'-7'14670,"-17"7"-14661,1 0 0,0 0 0,-1 0 1,1 0-1,0 0 0,-1 0 0,1-1 0,0 1 0,0 0 1,-1 0-1,1 0 0,0 0 0,-1 0 0,1-1 1,0 1-1,0 0 0,-1 0 0,1-1 0,0 1 0,0 0 1,-1 0-1,1-1 0,0 1 0,0 0 0,0 0 0,0-1 1,-1 1-1,1 0 0,0-1 0,0 1 0,0 0 0,0-1 1,0 1-1,0 0 0,0-1 0,0 1 0,0 0 0,0-1 1,0 1-1,0 0 0,0-1 0,0 1 0,0 0 1,0-1-1,1 1 0,-1 0 0,0-1 0,0 1 0,0 0 1,0-1-1,1 1 0,21-10-50,20 3 13,-42 6 28,1 1 0,0 0 0,0 0-1,-1 0 1,1 0 0,0 0 0,0 0 0,-1 0 0,1 0 0,0 0 0,0 1-1,-1-1 1,1 0 0,0 0 0,0 1 0,-1-1 0,1 1 0,0-1 0,-1 0-1,1 1 1,-1-1 0,1 1 0,0-1 0,-1 1 0,1 0 0,-1-1 0,0 1-1,1-1 1,-1 1 0,1 0 0,-1-1 0,0 1 0,1 0 0,-1 0 0,0-1-1,0 1 1,0 0 0,0 0 0,1 1 0,-2 0 8,1-1-1,0 1 1,0 0-1,-1-1 1,1 1 0,-1 0-1,1-1 1,-1 1 0,0 0-1,0-1 1,1 1-1,-1-1 1,0 1 0,-2 1-1,-3 2 87,-1 0 0,0 0-1,0 0 1,-1-1 0,1 0-1,-1 0 1,0-1 0,0 0-1,-16 4 1,21-7-55,0 1 1,0-1-1,0 1 0,0-1 1,1 0-1,-1 0 0,0-1 1,0 1-1,0-1 0,0 1 1,1-1-1,-1 0 0,0 0 1,-3-1-1,4 0-27,1 1 0,-1 0 0,1-1 0,-1 1 0,1-1 0,0 1 0,0-1 0,-1 0 0,1 0-1,0 0 1,1 1 0,-1-1 0,0 0 0,0 0 0,1 0 0,-1 0 0,1 0 0,0 0 0,-1 0 0,1 0 0,0 0 0,1-3 0,-1 1-13,0 1 0,1 0 0,0 0 0,0 0-1,0 0 1,0 0 0,0 1 0,1-1 0,-1 0 0,1 0 0,-1 1-1,1-1 1,0 1 0,0 0 0,0-1 0,1 1 0,-1 0 0,1 0 0,-1 0-1,1 1 1,-1-1 0,1 0 0,0 1 0,0 0 0,4-2 0,-5 3-1,0-1 0,0 0 0,0 0 0,0 1 0,0-1 0,1 1 0,-1 0 0,0 0 0,0 0 0,0 0 0,1 0 0,-1 0 0,0 0 0,0 1 0,0-1 0,1 1 0,-1 0 0,0-1 0,0 1 0,0 0 0,0 0 0,0 0 0,0 1 1,-1-1-1,1 0 0,0 1 0,-1-1 0,1 1 0,-1 0 0,1-1 0,-1 1 0,0 0 0,1 0 0,-1 0 0,1 3 0,-1-2 0,0-1-1,0 1 1,-1-1-1,1 1 1,-1-1-1,0 1 1,0-1 0,1 1-1,-2 0 1,1-1-1,0 1 1,0-1 0,-1 1-1,0-1 1,1 1-1,-1-1 1,0 0-1,0 1 1,0-1 0,-1 0-1,1 1 1,0-1-1,-1 0 1,0 0-1,1 0 1,-1 0 0,-4 2-1,4-1 13,-1-1 0,0-1 0,0 1 0,0 0-1,0-1 1,0 1 0,-1-1 0,1 0 0,0 0 0,-1 0-1,1 0 1,0-1 0,-1 1 0,1-1 0,-1 0 0,1 0-1,-1 0 1,1-1 0,-1 1 0,-4-2 0,7 1 0,-1 1 1,0-1-1,1 0 1,-1 1-1,1-1 1,-1 0-1,1 0 1,0 0-1,-1 0 1,1 0-1,0 0 1,0 0-1,0 0 1,0-1-1,0 1 1,0 0-1,0-1 1,0 1-1,0-1 1,0 1-1,1-1 1,-1-2-1,0 1-4,1 0-1,-1 0 1,1 0-1,0 0 1,0 0-1,1 0 1,-1 0-1,1 0 1,-1 0-1,1 0 1,2-5-1,-1 4-10,-1 0 0,1 1 1,0-1-1,-1 1 0,2-1 0,-1 1 0,0 0 0,1 0 1,-1 0-1,1 0 0,0 1 0,0-1 0,0 1 0,0-1 1,1 1-1,-1 0 0,1 0 0,-1 0 0,7-1 0,-10 3-7,1 0 0,0 0-1,0 0 1,0 0 0,0 0-1,0 0 1,-1 0 0,1 1 0,0-1-1,0 0 1,0 1 0,-1-1-1,1 0 1,0 1 0,0-1-1,-1 1 1,1-1 0,0 1-1,-1 0 1,1-1 0,-1 1-1,1 0 1,-1-1 0,1 1-1,-1 0 1,1-1 0,-1 1-1,0 0 1,1 0 0,-1 0-1,0-1 1,0 1 0,1 0-1,-1 0 1,0 0 0,0 0-1,0-1 1,0 1 0,0 0-1,0 0 1,-1 1 0,-4 36-3933,0-25-109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3:1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25 5921,'53'13'1843,"-50"-7"-961,-11 5 4999,7-11-5672,1 1 0,0-1 0,-1 0 0,1 0 0,-1 1 0,1-1 0,-1 0 0,1 0 0,0 0 0,-1 0 0,1 0 0,-1 1 0,1-1 0,-1 0 0,1 0 0,-1 0 0,1 0 0,-1 0 0,1 0 0,-1-1 0,1 1 0,0 0 0,-1 0-1,1 0 1,-1 0 0,1 0 0,-1-1 0,-3-11 620,6 21 2008,-2-9-2814,0 0 0,0 1 0,0-1 0,0 0 0,0 1 0,0-1 0,0 0 0,0 1 0,-1-1 0,1 0 0,0 1 0,0-1 0,0 0 0,0 1 0,0-1 0,0 0 0,-1 1 0,1-1 0,0 0 0,0 0 0,0 1 0,-1-1 0,1 0 0,0 0 0,-1 1 0,1-1 0,0 0 0,0 0 0,-1 0-1,1 0 1,0 1 0,-1-1 0,1 0 0,0 0 0,-1 0 0,1 0 0,0 0 0,-1 0 0,1 0 0,0 0 0,-1 0 0,1 0 0,0 0 0,-1 0 0,1 0 0,0 0 0,-1 0 0,1 0 0,0-1 0,-1 1 0,1 0 0,0 0 0,-1 0 0,1-1 0,0 1-21,0 0 0,-1 0-1,1-1 1,0 1 0,0 0-1,0-1 1,0 1 0,0 0 0,0 0-1,0-1 1,0 1 0,0 0-1,0-1 1,0 1 0,0 0 0,0 0-1,0-1 1,0 1 0,0 0-1,0-1 1,0 1 0,0 0 0,0 0-1,0-1 1,1 1 0,-1 0 0,0 0-1,0-1 1,0 1 0,1 0-1,-1 0 1,0 0 0,0-1 0,0 1-1,1 0 1,-1 0 0,0 0-1,0 0 1,1-1 0,-1 1 0,0 0-1,0 0 1,1 0 0,-1 0 0,0 0-1,1 0 1,-1 0 0,0 0-1,1 0 1,22-10 37,17 2-27,-39 7-12,-1 1 0,1 0-1,0 0 1,-1 0 0,1-1-1,0 1 1,0 0-1,-1 0 1,1 0 0,0 0-1,-1 0 1,1 1-1,0-1 1,0 0 0,-1 0-1,1 0 1,0 0 0,-1 1-1,1-1 1,0 0-1,-1 1 1,1-1 0,0 1-1,-1-1 1,1 1-1,-1-1 1,1 1 0,-1-1-1,1 1 1,-1-1 0,0 1-1,1 0 1,-1-1-1,1 1 1,-1-1 0,0 1-1,0 0 1,1 0 0,-1-1-1,0 1 1,0 0-1,0-1 1,0 1 0,0 0-1,0 0 1,0-1-1,0 1 1,0 0 0,0 0-1,0-1 1,-1 1 0,1 1-1,-1 0 25,0 1 0,0-1-1,0 1 1,0-1 0,0 1-1,-1-1 1,1 0 0,-1 0-1,0 0 1,1 0 0,-3 2-1,0-2 36,1 0 0,0 0 0,-1 0 0,1-1 0,-1 0 0,1 1 0,-1-2 0,0 1 0,0 0 0,1-1 0,-1 1 0,0-1 0,0 0 0,0 0 0,1-1 0,-1 1 0,0-1 0,-4-1 0,7 2-41,0-1 0,-1 1 0,1-1 0,0 0 0,0 1 0,-1-1 0,1 0 0,0 0 0,0 0 1,0 0-1,0 0 0,0 0 0,1 0 0,-1 0 0,0 0 0,0 0 0,1 0 0,-1 0 0,0-1 0,0-1 0,1 1-20,0 0-1,0 0 0,0-1 0,0 1 0,0 0 0,0 0 0,1-1 0,-1 1 1,1 0-1,-1 0 0,1 0 0,0-1 0,0 1 0,0 0 0,0 0 0,2-2 0,-1 1 0,0 1-1,0-1 1,1 1-1,-1-1 0,1 1 1,0 0-1,0 0 0,-1 0 1,1 0-1,1 1 0,-1-1 1,0 1-1,0 0 0,0-1 1,1 2-1,-1-1 0,1 0 1,-1 1-1,1-1 0,4 1 1,-6 0 2,0 0 0,0 0 1,0 0-1,0 0 0,0 0 0,0 1 1,0-1-1,0 1 0,0-1 1,0 1-1,0 0 0,0-1 0,-1 1 1,1 0-1,0 0 0,0 1 1,-1-1-1,1 0 0,-1 0 0,1 1 1,-1-1-1,0 1 0,1-1 0,-1 1 1,0 0-1,0-1 0,0 1 1,0 0-1,0 0 0,-1 0 0,1 0 1,-1 0-1,1 0 0,-1 0 1,1 2-1,-2-2 1,1 1 1,-1 0 0,0-1 0,0 1-1,0-1 1,0 1 0,-1-1-1,1 0 1,-1 1 0,1-1-1,-1 0 1,0 0 0,0 0 0,0 0-1,0 0 1,0-1 0,0 1-1,0 0 1,-1-1 0,1 0-1,-4 2 1,2-1 62,1 0 0,-1 0 1,0 0-1,0-1 0,0 1 0,0-1 0,0 0 0,0 0 0,0 0 1,-1-1-1,1 1 0,-9-2 0,12 1-40,0-1 0,-1 1 0,1-1 0,0 1 0,0-1 0,-1 0 0,1 1 0,0-1 0,0 0 0,0 0 0,0 0 0,0 0 0,0 0 0,0 0 0,1 0 0,-1-1 0,0 1 0,0 0 0,1 0 0,-1-1 0,1 1 0,-1 0 0,1-1 0,0 1 0,-1 0 0,1-1 0,0 1 0,0-1 0,0 1 0,0 0 0,0-1 0,0 1 0,0-1 0,1 1 0,0-3 0,-1 2-20,1-1 0,0 0 1,0 0-1,0 1 0,0-1 0,1 1 0,-1-1 0,0 1 0,1-1 1,0 1-1,0 0 0,0 0 0,0 0 0,0 0 0,0 0 0,4-3 0,-2 4-8,-1 0 0,1 0-1,0 0 1,-1 0-1,1 1 1,0-1 0,0 1-1,-1 0 1,1 0-1,0 1 1,0-1 0,0 1-1,-1-1 1,1 1-1,0 1 1,-1-1-1,6 3 1,-7-4 5,-1 1-1,1 0 1,-1 0-1,0-1 1,1 1-1,-1 0 1,0 0-1,0 0 1,0 0-1,1 1 1,-1-1-1,0 0 1,-1 0-1,1 1 1,0-1-1,0 0 1,0 1-1,-1-1 1,1 1-1,-1-1 1,1 1-1,-1-1 1,0 1-1,1 0 1,-1-1-1,0 1 1,0-1 0,0 1-1,0 0 1,0-1-1,-1 1 1,1-1-1,0 1 1,-1-1-1,1 1 1,-1-1-1,0 1 1,1-1-1,-1 1 1,0-1-1,0 0 1,0 0-1,-1 2 1,-1 0 20,1-1 0,-1 1 0,1-1 0,-1 0 0,0 0 0,1 0 0,-1-1 0,0 1 1,-1 0-1,1-1 0,0 0 0,0 0 0,0 0 0,-1 0 0,1-1 0,0 1 0,-1-1 0,1 0 0,-5 0 0,6 0-11,0 0 0,0 0 0,0 0 0,0 0 0,0-1 0,0 1 0,0-1 0,0 1 0,0-1 0,0 0 0,0 0 0,0 0-1,0 0 1,0 0 0,1 0 0,-1 0 0,0 0 0,1-1 0,-1 1 0,1-1 0,0 1 0,-1-1 0,1 0 0,0 0 0,0 1-1,0-1 1,0 0 0,0 0 0,0 0 0,1 0 0,-1 0 0,0-2 0,2 1-159,-1 0 0,0 1 1,0-1-1,1 0 0,0 1 0,-1-1 0,1 0 1,0 1-1,0-1 0,0 1 0,1-1 0,-1 1 1,1 0-1,-1 0 0,1-1 0,0 1 1,0 0-1,0 1 0,0-1 0,0 0 0,3-1 1,-1 0-2440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12171,'16'2'4881,"7"-4"-3481,23-5-728,4-2-96,9-6-1032,10 5-568</inkml:trace>
  <inkml:trace contextRef="#ctx0" brushRef="#br0" timeOffset="1">600 117 11330,'16'57'5210,"-16"-76"-1650,0 4-1855,8-9-801,-13-4-288,5 0-1200,7-4-584,-10 4-993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 13179,'-18'42'5393,"-13"62"-2760,-3 16-865,11 22-424,13-3-152,15-17-735,16-9-481,31-29-1137,0-8-703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53 314 12555,'-12'0'901,"-24"5"2052,36-5-2920,-1 0 0,1 0 1,0 0-1,0 0 0,0 0 0,0 0 0,-1 0 0,1 0 0,0 0 0,0 0 0,0 0 0,-1 0 1,1 1-1,0-1 0,0 0 0,0 0 0,0 0 0,0 0 0,-1 0 0,1 0 0,0 1 0,0-1 1,0 0-1,0 0 0,0 0 0,0 0 0,0 1 0,0-1 0,0 0 0,0 0 0,-1 0 0,1 1 1,0-1-1,0 0 0,0 0 0,0 0 0,0 0 0,0 1 0,0-1 0,1 0 0,-1 1 0,14 8 1299,4-1-1083,-1-2 0,2 0 0,-1-1 0,1-1 0,-1-1 0,1 0 0,0-2 1,0 0-1,0-1 0,0-1 0,0-1 0,0 0 0,30-9 0,-47 11-238,0-1-1,-1 1 1,1-1-1,0 1 1,0-1-1,-1 0 1,1 0-1,0 0 0,-1 0 1,1 0-1,-1 0 1,0-1-1,1 1 1,-1 0-1,2-3 1,-3 2 9,1 1 0,-1-1 0,0 1 0,0-1 0,0 1 0,0-1 0,0 1 0,0-1-1,0 0 1,0 1 0,-1-1 0,1 1 0,0-1 0,-1 1 0,0 0 0,1-1 0,-1 1 0,0-1 0,0 1 0,0 0 0,1 0 0,-3-2 0,-13-16 338,0 1 0,-1 0 1,-1 2-1,-31-23 0,-10-10 362,39 31-475,12 12-165,0 0 1,1-1-1,0 1 0,0-2 0,1 1 0,0-1 0,0 0 1,1 0-1,0-1 0,-5-10 0,10 18-81,-1 0-1,1 0 1,-1 0-1,1 0 1,0 0 0,-1 0-1,1 0 1,0 0-1,0 0 1,0 0-1,0 0 1,0 0-1,0 0 1,0 0 0,0 0-1,0 0 1,1 0-1,-1 0 1,0 0-1,0 0 1,1 0 0,-1 0-1,1 0 1,-1 0-1,1 0 1,0 1-1,0-3 1,1 3-32,-1-1 0,1 0 0,-1 1-1,1-1 1,0 1 0,-1-1 0,1 1 0,0 0-1,-1 0 1,1 0 0,0 0 0,0 0 0,-1 0-1,1 0 1,1 1 0,10 2-423,-1 0 0,1 1 0,14 6 0,33 17-1651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14515,'37'-34'5713,"-43"54"-3744,4 16-1217,-5 11-176,3 3-272,0-6-96,3-2-384,1-14-392,9-2-1040,3-8-1033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13715,'3'5'5697,"2"7"-3208,-3 9-665,0 19-632,-2 3-295,1 5-657,1 3-424,3-12-833,0-2-407,-2-7-1265</inkml:trace>
  <inkml:trace contextRef="#ctx0" brushRef="#br0" timeOffset="1">1 252 14099,'0'0'5401,"16"-1"-3344,13 1-713,8-2-448,14 2-16,4 3-624,-3 1-552,5 9-1272,0 0-1097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23 332 12115,'-22'58'4222,"22"-58"-4192,0 1 1,0-1 0,0 0-1,-1 0 1,1 0 0,0 0-1,0 1 1,0-1 0,0 0-1,0 0 1,0 0 0,0 0-1,0 0 1,0 1 0,0-1-1,0 0 1,0 0 0,0 0-1,1 0 1,-1 1 0,0-1-1,0 0 1,0 0 0,0 0-1,0 0 1,0 0 0,0 0-1,0 1 1,0-1 0,1 0-1,-1 0 1,0 0 0,0 0-1,0 0 1,0 0 0,0 0-1,0 0 1,1 1 0,-1-1-1,0 0 1,0 0 0,0 0-1,0 0 1,1 0 0,-1 0-1,0 0 1,0 0 0,0 0-1,0 0 1,0 0 0,1 0-1,-1 0 1,0 0 0,13-7 934,13-15 288,-3-8-272,-2-2 0,-1 0 0,-2-1-1,22-54 1,10-16 947,-45 93-1535,0 1 0,1 0 0,9-11 0,-11 19 177,-4 8-419,-1-3-77,-5 54-1294,3 1 1,8 104-1,1-103-1454</inkml:trace>
  <inkml:trace contextRef="#ctx0" brushRef="#br0" timeOffset="1">189 324 14635,'-72'-50'5753,"76"30"-3760,5 7-409,11 5-464,7 7-271,16 7-513,-1-1-464,0 1-1169,4 6-719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0 313 11098,'46'26'5211,"-45"-26"-5131,-1 0 0,0 0 1,1 0-1,-1 0 0,0 1 0,0-1 0,1 0 1,-1 0-1,0 0 0,1 0 0,-1 0 1,0 0-1,1 0 0,-1 0 0,0 0 0,1-1 1,-1 1-1,0 0 0,0 0 0,1 0 1,-1 0-1,0 0 0,1 0 0,-1-1 1,0 1-1,0 0 0,1 0 0,-1 0 0,0-1 1,0 1-1,0 0 0,1 0 0,-1-1 1,0 1-1,0 0 0,0 0 0,0-1 0,0 1 1,1 0-1,-1-1 0,0 1 0,0 0 1,0-1-1,0 1 0,0 0 0,0 0 1,0-1-1,0 1 0,0 0 0,0-1 0,0 1 1,-1-1-1,-1-19 969,1 16-772,-3-16 250,-2-11 231,-4-59-1,10 81-873,0 0-1,0-1 1,1 1-1,1-1 1,-1 1-1,1 0 1,1 0-1,0 0 1,0 0-1,9-15 1,-9 20-29,0 0 0,0 1 0,1-1 0,-1 1 0,1-1 0,0 1 0,0 1 0,0-1 0,0 0 0,1 1 0,-1 0 0,1 0 0,-1 0 0,1 1 0,0-1 0,0 1 0,0 0 0,9 0 0,-8 0 216,0 1 1,1-1 0,-1 2 0,1-1-1,-1 1 1,1 0 0,-1 0-1,0 0 1,0 1 0,0 0-1,1 0 1,-2 1 0,11 5-1,-15-7-29,-1-1-1,1 1 0,-1 0 0,0-1 0,1 1 0,-1 0 0,0-1 0,1 1 0,-1 0 0,0-1 0,0 1 1,0 0-1,1 0 0,-1-1 0,0 1 0,0 0 0,0 0 0,0-1 0,0 1 0,-1 0 0,1 0 0,0-1 0,0 1 1,0 0-1,-1 0 0,-7 20 436,7-20-440,-4 7 79,0 1 0,0-1 0,-1-1 0,0 1 0,-1-1 0,1 0 0,-1-1 0,-11 9 0,-68 41 1299,71-47-977,14-9-423,1 0 0,-1 1 0,1-1 0,0 0 0,-1 1 1,1-1-1,0 0 0,-1 1 0,1-1 0,0 1 0,0-1 0,-1 1 0,1-1 0,0 1 0,0-1 0,0 0 0,0 1 1,0-1-1,0 1 0,-1-1 0,1 1 0,0 0 0,0-1 0,0 1 0,1-1 0,-1 1 0,0-1 0,0 1 0,0-1 1,0 0-1,0 1 0,1-1 0,-1 1 0,0 0 0,14 22-28,-12-22 30,3 8-11,0-2-4,0-1 0,-1 1 1,2-1-1,-1 0 0,1 0 0,0-1 0,0 1 0,1-1 0,8 5 0,-3-3-53,0-1 0,1 0 0,0 0 0,0-1 1,0-1-1,1 0 0,26 3 0,-35-7 49,0 1-1,0-1 0,0 0 1,0-1-1,0 1 1,-1-1-1,1 0 1,0 0-1,0 0 0,0-1 1,-1 0-1,1 0 1,0 0-1,-1 0 1,0-1-1,0 0 1,0 0-1,0 0 0,0 0 1,0-1-1,-1 1 1,0-1-1,1 0 1,-1 0-1,2-5 0,-4 8 9,-1 0 0,1 0-1,-1 1 1,1-1-1,0 0 1,-1 0-1,1 0 1,0 1 0,0-1-1,0 0 1,-1 1-1,1-1 1,0 1 0,0-1-1,0 1 1,0-1-1,0 1 1,0 0-1,0 0 1,0-1 0,0 1-1,0 0 1,0 0-1,0 0 1,0 0 0,1 0-1,-1 0 1,0 0-1,0 0 1,0 1-1,0-1 1,0 0 0,1 1-1,33 20 46,-23-12-21,-5-5-77,0 0 0,0 0 0,0-1 0,1 0 0,0-1 0,-1 0 0,1 0 0,0-1 0,10 1 0,-9-1-714,1-1 1,0-1-1,0 0 0,11-2 0,-7-1-661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25 14067,'7'0'5289,"15"-3"-3769,-4-1-271,2 1-113,6-3-280,2 1-528,6 3-304,-5 1-1040,-1 1-648</inkml:trace>
  <inkml:trace contextRef="#ctx0" brushRef="#br0" timeOffset="1">2 126 13595,'-1'1'7802,"12"4"-7202,7 2-208,6 1-384,12-2-424,0-2-1241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189 208 11931,'4'8'834,"10"16"2294,-9-26-1739,-1-15-186,-2-4 119,-1 0-1,-5-42 1,2 42 25,1-1 1,3-41-1,-2 63-1312,0-1 0,0 1 0,0-1 0,1 1 0,-1-1 0,0 1 0,0 0 0,0-1 0,0 1 0,1-1 0,-1 1 0,0 0 0,0-1 0,1 1 0,-1 0 0,0-1 0,1 1 0,-1 0 0,0-1 0,1 1 0,-1 0 0,1 0 0,-1 0 0,0-1 0,1 1 0,-1 0 0,1 0 0,-1 0 0,0 0 0,1 0 0,-1 0 0,1 0 0,-1 0-1,1 0 1,-1 0 0,1 0 0,-1 0 0,0 0 0,1 0 0,-1 0 0,1 0 0,-1 0 0,1 0 0,-1 1 0,0-1 0,1 0 0,-1 0 0,0 1 0,1-1 0,-1 0 0,1 1 0,27 18 98,-19-12-42,11 8-40,26 23-1,-41-33-62,0-1 0,-1 1-1,0 0 1,0 0 0,-1 0 0,1 0-1,-1 1 1,0-1 0,0 1-1,-1 0 1,3 8 0,-5-10 16,1-1 0,-1 1 1,-1-1-1,1 0 1,0 1-1,-1-1 0,1 1 1,-1-1-1,0 0 0,0 0 1,0 1-1,-1-1 0,1 0 1,-1 0-1,0 0 0,0-1 1,0 1-1,0 0 1,0-1-1,0 1 0,-1-1 1,0 0-1,1 1 0,-1-1 1,-3 1-1,-4 4 25,-1 0 0,0-2 0,0 1 1,0-1-1,-21 5 0,-85 17 137,102-25-550,0 0 0,0-1 1,0-1-1,0 0 0,0-1 0,-17-3 0,16-1-1955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10842,'0'-1'5863,"1"-13"-5162,17-204 2379,-17 203-2677,0 4-25,-1 9-207,-1 4-26,7 33-45,-3-21-108,0 0-1,0 0 1,7 17-1,-9-27 3,1 0-1,-1-1 1,1 1-1,0 0 0,0-1 1,0 1-1,1-1 1,-1 0-1,1 0 1,0 0-1,-1 0 1,2 0-1,-1 0 1,0-1-1,0 0 0,4 3 1,-5-5 5,-1 0 1,1 1-1,-1-1 0,1 0 1,0 1-1,-1-1 0,1 0 1,-1 0-1,1 0 0,-1-1 1,1 1-1,-1 0 0,1-1 1,-1 1-1,1 0 0,-1-1 1,1 0-1,-1 1 0,1-1 1,-1 0-1,0 0 0,1 0 1,-1 0-1,0 0 0,0 0 1,0 0-1,0 0 1,0 0-1,1-3 0,4-3 41,-1-1 0,0-1 1,6-15-1,-4 8-10,1-2 5,5-11-1,-8 28 18,-1 15 51,0 23-32,-2-5-38,8 31 1,-8-55-35,-1-1 0,1 0 0,1 0 0,-1 0 0,1-1-1,0 1 1,1 0 0,0-1 0,0 0 0,5 6 0,-8-10 0,0-1-1,0 0 1,0 0-1,0 0 0,0 0 1,0 0-1,0 0 1,1 0-1,-1 0 0,0-1 1,0 1-1,1 0 1,-1-1-1,1 1 0,-1-1 1,0 1-1,1-1 1,-1 0-1,1 0 0,-1 0 1,1 0-1,-1 0 0,1 0 1,-1 0-1,1 0 1,-1 0-1,1-1 0,-1 1 1,0 0-1,1-1 1,-1 1-1,1-1 0,-1 0 1,0 0-1,0 1 1,1-1-1,1-2 0,3-3 15,0-1 0,0 0-1,-1 0 1,0 0-1,6-11 1,5-7 35,-7 13-21,-7 8-11,0 1 1,0 0-1,0 0 0,1-1 1,-1 2-1,1-1 0,0 0 0,-1 0 1,1 1-1,1 0 0,-1-1 0,0 1 1,6-2-1,-6 5 13,-1 0 0,0 0 0,0 1 0,0-1 0,0 1-1,0 0 1,0-1 0,0 1 0,0 0 0,-1 0 0,1 0 0,-1 0 0,1 1 0,-1-1 0,1 3 0,3 3 44,-1-3-72,0 1 1,0-1-1,1 0 1,0 0-1,-1 0 0,2 0 1,-1-1-1,0 0 1,1 0-1,0-1 0,0 1 1,0-1-1,0-1 1,0 1-1,1-1 0,-1 0 1,1 0-1,10 1 1,-5-1-245,0 0 1,0 0-1,-1-2 0,1 1 1,0-1-1,20-3 1,-31 3 150,0 0 1,-1 0-1,1 0 0,0 0 1,-1 0-1,1 0 1,0-1-1,-1 1 0,1 0 1,0 0-1,-1-1 1,1 1-1,0 0 0,-1-1 1,1 1-1,-1 0 1,1-1-1,-1 1 0,1-1 1,-1 1-1,1-1 1,-1 1-1,1-1 1,-1 1-1,0-1 0,1 0 1,-1 1-1,0-1 1,0 0-1,1 1 0,-1-1 1,0 0-1,0 1 1,0-1-1,0 0 0,0 1 1,0-2-1,-1-9-3818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111 108 13355,'-22'-103'5033,"69"98"-3865,5 5-344,0 2-320,-15-2-287,-13 0-850,-4-2-543</inkml:trace>
  <inkml:trace contextRef="#ctx0" brushRef="#br0" timeOffset="1">1 78 11234,'5'4'4145,"16"-1"-3193,3 3-439,23 1-297,9 1-440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12627,'20'-5'5457,"16"-3"-3305,14 3-911,4 0-193,1 5-712,-3 4-168,-3 5-712,-10 0-608</inkml:trace>
  <inkml:trace contextRef="#ctx0" brushRef="#br0" timeOffset="1">533 334 11650,'0'-10'5858,"0"-19"-961,0-4-2433,7 1-879,-7-6-353,5 11-744,1 4-256,-4 10-912,8 8-688,-2-2-1577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4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12811,'7'9'994,"12"15"1105,-14-18-905,-4-8 484,-2-4-1406,0 0 0,0 0 0,1 0 0,0 0 0,0 0 0,0 0 0,1 0 1,-1 1-1,1-1 0,1 0 0,2-7 0,3-8 346,17-32 0,-19 43-402,0 0-48,1-1 1,0 2-1,1-1 0,0 1 1,10-11-1,-15 17-163,0 1 0,0 0 0,1 0 0,-1-1 0,1 1 0,-1 0 0,1 1 0,0-1 1,-1 0-1,1 1 0,0 0 0,0 0 0,0 0 0,0 0 0,0 0 0,1 0 0,-1 1 0,0-1 0,0 1 0,0 0 0,0 0 0,1 0 0,-1 1 0,3 0 0,-5 0-23,0-1-1,0 1 1,0 0-1,-1 0 1,1-1-1,0 1 1,0 0-1,-1 0 1,1 0-1,-1 0 1,1 0-1,-1 0 1,1 0-1,-1 0 0,0 1 1,1-1-1,-1 0 1,0 0-1,0 0 1,0 0-1,0 0 1,0 0-1,0 1 1,0-1-1,0 0 1,0 0-1,0 0 1,-1 0-1,1 0 1,-1 0-1,0 2 1,-13 34-111,4-21 208,-1-1 1,0 0 0,-25 24 0,36-39-69,0 0 1,-1 0 0,1 0 0,0 1-1,0-1 1,-1 0 0,1 0 0,0 0-1,0 1 1,-1-1 0,1 0 0,0 0 0,0 0-1,0 1 1,0-1 0,-1 0 0,1 1-1,0-1 1,0 0 0,0 0 0,0 1 0,0-1-1,0 0 1,0 1 0,0-1 0,0 0-1,0 1 1,0-1 0,0 0 0,0 0 0,0 1-1,0-1 1,0 0 0,0 1 0,0-1-1,0 0 1,0 1 0,0-1 0,1 0 0,-1 0-1,0 1 1,0-1 0,0 0 0,0 0-1,1 1 1,-1-1 0,19 6 730,-7-3-691,19 7-798,49 23-1,-74-30 322,0-1-1,0 0 0,0 0 0,0 0 1,1-1-1,-1 0 0,9 1 0,17-2-1745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 13011,'-1'-1'5353,"-4"1"-2993,3 5 865,2-2-2673,8 23-576,30 45-344,-27-53-568,1 0-408,6-8-1137,-5-4-888</inkml:trace>
  <inkml:trace contextRef="#ctx0" brushRef="#br0" timeOffset="1">179 92 12123,'49'-73'5345,"-59"76"-2537,-9 10-791,-4 21-537,-8 7-336,-8 6-488,2-5-231,4-3-970,6-7-519,18-6-1424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4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 12075,'0'-2'4801,"11"15"-2697,57 99-976,-46-27-167,-14 2 55,-18 8-288,-13 1-240,-21-10-416,-1-10-312,-14-14-1024,-3-8-505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49 225 12427,'-37'30'4233,"37"-29"-4185,0-1 0,0 0 1,-1 0-1,1 0 1,0 0-1,0 0 0,0 0 1,0 0-1,0 0 1,-1 1-1,1-1 0,0 0 1,0 0-1,0 0 1,-1 0-1,1 0 0,0 0 1,0 0-1,0 0 1,0 0-1,-1 0 0,1 0 1,0 0-1,0 0 0,0 0 1,-1 0-1,1 0 1,0 0-1,0-1 0,0 1 1,0 0-1,-1 0 1,1 0-1,0 0 0,0 0 1,0 0-1,0 0 1,0-1-1,-1 1 0,1 0 1,0 0-1,0 0 1,-4-12 611,3-12-174,2 15-349,1-33 589,15-81 1,-17 122-692,0 0 1,1 1 0,-1-1-1,0 0 1,0 1 0,0-1-1,0 0 1,1 1 0,-1-1 0,0 0-1,0 1 1,1-1 0,-1 1-1,1-1 1,-1 0 0,1 1-1,-1-1 1,0 1 0,1-1 0,0 1-1,-1 0 1,1-1 0,0 0-1,9 11 522,5 30 46,-13-34-495,0 0-40,-1 0-20,1-1 0,0 0-1,0 1 1,1-1 0,-1 0 0,6 7 0,-7-11-45,-1-1 1,1 1-1,0 0 0,0 0 1,0 0-1,0-1 0,0 1 1,1 0-1,-1-1 0,0 1 1,0-1-1,0 1 0,0-1 1,1 0-1,-1 1 0,0-1 1,0 0-1,1 0 0,-1 0 1,0 0-1,1 0 1,-1 0-1,0 0 0,0-1 1,1 1-1,-1 0 0,0-1 1,0 1-1,0-1 0,0 1 1,1-1-1,-1 1 0,0-1 1,0 0-1,0 0 0,1 0 1,4-4 0,-1-1 1,1 1 0,-1-1-1,0 0 1,0 0 0,-1 0-1,0-1 1,0 1 0,0-1-1,-1 0 1,0 0-1,-1 0 1,1-1 0,-1 1-1,-1-1 1,1 1 0,-1-1-1,0-11 1,0 31 2,1 0-1,0 0 1,1-1 0,4 12 0,-3-9-24,-3-10-52,1 1-1,-1-1 0,0 0 1,1 0-1,0 0 1,0 0-1,1 0 0,-1 0 1,1-1-1,-1 1 1,1-1-1,5 5 0,-3-5-303,-1 0-1,1-1 0,0 0 0,-1 0 1,1 0-1,0 0 0,0-1 1,0 0-1,1 0 0,5 1 0,13 1-1871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8:59:42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9130,'144'-14'5943,"-144"14"-5940,13-2 1279,0 0 0,0 1 0,1 0 0,19 4 4107,-66 11-3065,-21 19-1555,51-32-716,1 0 1,-1 0-1,0 1 0,1-2 1,-1 1-1,0 0 0,0-1 0,0 1 1,1-1-1,-1 0 0,0 0 1,0 0-1,0 0 0,0 0 1,0-1-1,1 1 0,-1-1 0,0 0 1,1 0-1,-1 0 0,0 0 1,1 0-1,-4-3 0,2 2-13,0-1 1,1 0-1,-1 0 0,1 0 0,0-1 1,-1 1-1,2-1 0,-1 0 0,0 0 0,1 0 1,-3-4-1,4 5-57,0 1-1,0-1 1,0 1 0,0-1 0,0 0 0,1 1-1,-1-1 1,1 0 0,0 0 0,-1 1 0,1-1-1,0 0 1,1 0 0,-1 1 0,0-1 0,1 0-1,0 1 1,-1-1 0,1 0 0,0 1 0,1-1-1,-1 1 1,0-1 0,1 1 0,-1 0 0,1-1-1,0 1 1,-1 0 0,1 0 0,0 0 0,1 1-1,-1-1 1,0 0 0,0 1 0,1-1 0,-1 1-1,1 0 1,-1 0 0,1 0 0,-1 0 0,1 0 0,4 0-1,-1-1-228,0 1 0,0 0 0,0 0 0,0 0 0,1 1 0,-1 0 0,0 0 0,0 0 0,0 1 1,0 0-1,0 0 0,0 1 0,0 0 0,0 0 0,0 0 0,0 0 0,-1 1 0,10 6 0,6 13-2144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2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13179,'-5'8'5481,"-14"24"-3273,-4 20-247,-8 46-369,-1 20-159,12 34-265,1 2-232,17-16-408,13-6-344,17-27-808,9-12-544,12-17-1433,3-11-159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12187,'7'6'1023,"14"7"1482,-20-12-2459,-1-1 0,1 0 1,-1 0-1,0 0 0,1 0 0,-1 0 0,1 0 1,-1 0-1,0 0 0,1 0 0,-1-1 1,0 1-1,1 0 0,-1 0 0,0 0 0,1 0 1,-1 0-1,0-1 0,1 1 0,-1 0 0,0 0 1,1-1-1,-1 1 0,0 0 0,0 0 1,1-1-1,-1 1 0,0 0 0,0-1 0,0 1 1,1 0-1,-1-1 0,0 1 0,0 0 0,0-1 1,0 1-1,0 0 0,0-1 0,0 1 1,0-1-1,0 1 0,0 0 0,0-1 0,0 1 1,0 0-1,0-1 0,0 1 0,0-1 0,0 1 1,0 0-1,0-1 0,-1 1 0,1-1 1,-12-88 2795,7 59-1380,-3-56 1,8 86-1447,0 0 0,0 0-1,1 1 1,-1-1 0,0 0-1,0 0 1,0 0 0,0 0-1,1 0 1,-1 0-1,0 0 1,0 0 0,0 0-1,0 0 1,1 0 0,-1 0-1,0 0 1,0 0-1,0 0 1,1 0 0,-1 0-1,0 0 1,0 0 0,0 0-1,0 0 1,1 0 0,-1 0-1,0 0 1,0-1-1,0 1 1,0 0 0,0 0-1,1 0 1,-1 0 0,0 0-1,0 0 1,0-1-1,0 1 1,0 0 0,0 0-1,0 0 1,0 0 0,0 0-1,1-1 1,-1 1 0,0 0-1,0 0 1,0 0-1,0-1 1,0 1 0,10 19 111,-9-16-107,1-1-16,3 10 9,1-1-1,1 1 0,0-1 0,12 13 0,-18-22-20,1 1 1,0-1-1,0 0 0,0-1 1,0 1-1,1 0 0,-1 0 0,0-1 1,1 0-1,-1 1 0,1-1 1,0 0-1,-1 0 0,1 0 0,0-1 1,-1 1-1,1-1 0,0 1 0,0-1 1,0 0-1,-1 0 0,1 0 1,0 0-1,0-1 0,0 1 0,-1-1 1,5-1-1,3-4 36,0 0-1,0 0 1,0-1 0,-1 0 0,0 0-1,-1-1 1,0 0 0,0-1-1,-1 0 1,0 0 0,0-1-1,-1 0 1,0 0 0,-1 0 0,0-1-1,-1 1 1,3-13 0,-7 29 58,-1-1 0,1 1 0,0 0 0,1-1 0,-1 1 0,3 7 1,0 19-7,-2-18-152,-2-4-172,1-1 0,0 0 1,1 1-1,0-1 0,0 1 0,1-1 0,1 0 0,-1 0 0,1 0 0,7 14 1,12 4-2073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7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13187,'-3'17'5033,"-5"26"-3569,6 9-296,-8 5-127,7-9-41,3-15-208,0-10-128,18-12-320,1-5-112,11-7-128,5-2-72,-4-10-272,-3 0-208,-2 0-672,-7 0-408,-6 1-657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13763,'13'0'5257,"18"0"-3865,-1 2-247,5 1-409,2 1-256,-5 0-384,-4-2-336,-12 0-1016,-11 3-529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8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13739,'6'0'4969,"9"2"-3945,11-2-416,11 0-184,4 0-95,5 0-842,-3 1-591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46 8202,'1'-2'169,"0"-2"270,0 1 0,1-1 0,-1 1 0,1-1 0,0 1 0,-1 0 0,5-5 0,-5 7-222,1 0 0,-1 0 0,1-1 0,-1 1 1,1 1-1,0-1 0,-1 0 0,1 0 0,0 1 0,0-1 0,-1 1 1,1-1-1,0 1 0,0 0 0,0 0 0,0 0 0,0 0 1,3 0-1,-4 1-139,1-1 0,-1 0 1,1 1-1,-1-1 0,0 1 0,1-1 1,-1 1-1,0 0 0,0-1 0,1 1 1,-1 0-1,0 0 0,0 0 1,0 0-1,0 0 0,0 0 0,0 0 1,0 0-1,0 0 0,-1 1 0,1-1 1,0 0-1,-1 1 0,1-1 1,-1 0-1,1 1 0,-1-1 0,0 1 1,1-1-1,-1 0 0,0 1 0,0-1 1,0 1-1,0 1 0,0 6 121,-1 0 0,1 0 0,-2 0 0,-2 12 0,-1-6-33,0 0 0,-1-1-1,-1 1 1,0-1 0,-14 20 0,-10 18 326,16-22 451,-25 35 1,42-61-342,7-3-284,25-3-194,5 0-62,-29 4-66,0 1 0,-1 0 0,1 0 0,-1 1 0,0 0 0,14 9 1,-15-9-237,-1 1 1,0-1-1,1-1 1,0 0 0,0 0-1,0 0 1,0-1 0,0 0-1,11 0 1,-17-1 21,0-1 0,0-1-1,0 1 1,0 0 0,0 0 0,0-1 0,0 1 0,0-1-1,0 0 1,0 1 0,0-1 0,0 0 0,0 0-1,2-2 1,4-8-2060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38 233 11202,'-9'5'771,"6"-3"-329,-1 0 0,1 1-1,0-1 1,0 1 0,0-1 0,-4 6 0,6-8-388,1 1 0,0-1 0,0 0 0,0 1 0,-1-1 0,1 0 1,0 1-1,0-1 0,0 0 0,0 1 0,0-1 0,0 0 0,0 1 0,0-1 0,0 1 1,0-1-1,0 0 0,0 1 0,0-1 0,0 0 0,0 1 0,1-1 0,-1 0 0,0 1 1,0-1-1,0 0 0,1 1 0,15 8 1433,-2-4-1164,1-2 0,-1 0 0,1 0 0,0-2 0,0 0 0,0 0 0,0-2 0,0 0 0,0 0 0,0-1 0,-1-1 0,29-9 0,-42 11-307,1 1 1,0-1-1,0 0 0,-1 1 0,1-1 0,-1 0 0,1 0 0,-1 0 0,1 0 0,-1 0 0,1-1 0,-1 1 0,0 0 0,0-1 0,1 1 1,-1-1-1,0 1 0,0-1 0,-1 0 0,1 1 0,0-1 0,-1 0 0,1 1 0,-1-1 0,1 0 0,-1 0 0,0 0 0,1 1 0,-1-1 1,0 0-1,0 0 0,-1 0 0,1 0 0,0 1 0,-1-1 0,0-3 0,-1 0 77,0 0 0,-1 0 0,0 0 1,0 0-1,0 1 0,0-1 0,-1 1 0,1 0 0,-1 0 0,-5-4 0,-12-8 360,-2 0-1,-25-13 1,-28-19 203,73 46-641,0 0 0,0 0-1,0-1 1,1 1 0,-1-1-1,1 0 1,-4-5 0,6 7-17,-1 1 0,1-1 1,0 0-1,0 1 1,-1-1-1,1 1 0,0-1 1,0 0-1,0 1 1,0-1-1,0 1 0,0-1 1,0 0-1,0 1 0,0-1 1,0 0-1,0 1 1,1-1-1,-1 1 0,0-1 1,1 0-1,-1 0-8,1 0 0,0 0 0,0 0 1,0 0-1,0 0 0,0 0 0,0 0 0,1 1 0,-1-1 0,0 0 0,0 1 0,0-1 0,1 1 0,1-1 1,7-1-257,-1 0 0,1 1 1,0 1-1,0-1 0,0 2 1,0-1-1,0 1 1,-1 1-1,1-1 0,0 2 1,13 4-1,26 9-2016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3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13563,'7'-4'6819,"5"-11"-5743,-7 10-216,17-25 172,-1-1 0,-2 0 0,0-1 0,-3-1 0,23-63 0,-30 63-265,-6 23 225,4 36-622,8 51-583,19 80-2872,-17-99 628,0-14-454</inkml:trace>
  <inkml:trace contextRef="#ctx0" brushRef="#br0" timeOffset="1">200 334 12571,'-107'-48'4985,"110"30"-3281,13 6-792,17 4-712,4 3-224,-1 5-1408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27 243 11586,'-2'3'360,"0"0"-1,1 1 1,-1-1-1,1 0 0,0 0 1,0 1-1,0-1 1,0 0-1,0 6 0,2-8-285,-1 0 1,1 0-1,-1 0 0,1 0 0,0 0 0,-1 0 0,1 0 0,0 0 1,0 0-1,0 0 0,0 0 0,0 0 0,0-1 0,0 1 0,0 0 1,0-1-1,0 1 0,0-1 0,0 1 0,1-1 0,-1 1 0,0-1 1,0 0-1,0 0 0,1 0 0,-1 1 0,0-1 0,2-1 0,12 3 180,0 0 0,0-2-1,1 0 1,-1 0-1,0-2 1,22-4 0,-28 4-194,1 0 0,-1-1 0,1 0 0,-1-1 0,0 0 0,0 0 0,-1-1 1,1 0-1,-1-1 0,13-11 0,-20 16-42,0 0 0,0 0 1,1-1-1,-1 1 0,0 0 0,-1-1 0,1 1 1,0 0-1,0-1 0,0 1 0,-1-1 0,1 0 1,-1 1-1,1-1 0,-1 1 0,0-1 1,0 0-1,0 1 0,0-1 0,0 0 0,0 1 1,0-1-1,0 0 0,0 1 0,-1-1 0,1 1 1,-1-1-1,1 1 0,-1-1 0,0 1 1,0-1-1,1 1 0,-1-1 0,0 1 0,0 0 1,0-1-1,-1 1 0,1 0 0,-3-2 0,-4-4 230,-1 0-1,0 0 0,-1 1 0,-16-8 0,-126-51 2353,133 58-2264,18 6-295,-33-16 747,33 17-763,0 0 0,1 0 0,-1 0-1,1-1 1,-1 1 0,0 0 0,1-1-1,-1 1 1,1 0 0,-1-1 0,1 1-1,-1-1 1,1 1 0,-1-1 0,1 1 0,0-1-1,-1 1 1,1-1 0,0 1 0,-1-1-1,1 1 1,0-1 0,0 0 0,0 1 0,-1-1-1,1 1 1,0-1 0,0 0 0,0 1-1,0-1 1,0 0 0,0 1 0,0-1-1,0 0 1,0 1 0,1-1 0,-1 1 0,0-1-1,0 0 1,0 1 0,1-1 0,-1 1-1,0-1 1,1 1 0,-1-1 0,0 0 0,1 1-1,-1 0 1,1-1 0,-1 1 0,2-1-1,6-3-186,0 0 0,1 1 0,-1 0 0,1 1 0,0 0 0,0 0-1,0 1 1,0 0 0,0 1 0,0 0 0,16 2 0,34 4-1832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12371,'-28'7'7796,"1"10"-5548,-19 27-2341,43-41 468,-10 12-270,0 0 1,1 0-1,-13 23 1,22-33-110,0 0-1,0 1 1,1-1 0,-1 1-1,1-1 1,1 1 0,-1 0 0,1 0-1,0 0 1,0 0 0,1 0-1,-1 0 1,1 0 0,1 0 0,0 6-1,-1-10-3,1 0 1,-1-1-1,1 1 0,-1 0 0,1-1 0,0 1 1,0-1-1,-1 1 0,1-1 0,0 1 0,0-1 1,0 0-1,1 1 0,-1-1 0,0 0 0,0 0 1,1 0-1,-1 0 0,1 0 0,-1 0 0,1 0 1,2 1-1,0-2-4,-1 1 1,0-1-1,0 1 0,0-1 1,0 0-1,0-1 0,0 1 1,0 0-1,0-1 0,1 0 1,4-1-1,5-4-41,-1 1-1,0-1 1,0-1-1,18-13 0,70-65-238,-84 71 287,-16 14 6,0 0-1,0 0 0,0 0 1,0 0-1,0 0 1,0 0-1,0 0 1,0 0-1,1 0 1,-1 0-1,0 0 1,0-1-1,0 1 1,0 0-1,0 0 1,0 0-1,0 0 0,0 0 1,0 0-1,0 0 1,1 0-1,-1 0 1,0 0-1,0 0 1,0 0-1,0 0 1,0 0-1,0 0 1,0 0-1,0 0 0,1 0 1,-1 0-1,0 0 1,0 0-1,0 0 1,0 0-1,0 1 1,0-1-1,0 0 1,0 0-1,0 0 1,0 0-1,0 0 1,1 0-1,-1 0 0,0 0 1,0 0-1,0 0 1,0 0-1,0 0 1,0 0-1,0 1 1,0-1-1,0 0 1,0 0-1,0 0 1,0 0-1,0 0 1,0 0-1,0 0 0,0 12-125,-5 24-458,2-15-36,3-17 403,0 0 1,0 0-1,1 0 0,-1 0 0,1 0 0,0-1 1,0 1-1,0 0 0,0 0 0,1-1 0,-1 1 1,1-1-1,0 1 0,3 4 0,-4-7 114,1 0-1,-1 1 0,0-1 1,1 0-1,-1 0 0,1 0 1,-1 0-1,1 0 1,-1 0-1,1-1 0,0 1 1,0 0-1,-1-1 1,1 1-1,0-1 0,0 0 1,0 1-1,-1-1 1,1 0-1,0 0 0,0 0 1,0-1-1,0 1 1,-1 0-1,1-1 0,0 1 1,0-1-1,-1 1 1,1-1-1,0 0 0,-1 0 1,1 0-1,1-1 1,10-7 46,0 0 0,-1-1 1,0 0-1,16-18 0,6-5 1404,-34 33-1260,0-1 1,0 1-1,0 0 0,0 0 0,1 0 1,-1 0-1,0-1 0,0 1 0,0 0 0,1 0 1,-1 0-1,0 0 0,0 0 0,0 0 0,1 0 1,-1 0-1,0-1 0,0 1 0,1 0 1,-1 0-1,0 0 0,0 0 0,1 0 0,-1 0 1,0 0-1,0 0 0,0 1 0,1-1 0,-1 0 1,0 0-1,0 0 0,1 0 0,-1 0 1,0 0-1,0 0 0,0 0 0,1 1 0,-1-1 1,0 0-1,0 0 0,0 0 0,0 0 0,0 1 1,1-1-1,6 15 2791,0 2-3025,-3-9 193,1 0 0,-1-1 1,1 1-1,1-1 0,0-1 0,0 1 1,10 8-1,-12-12-37,-1-1 0,1 1 1,0-1-1,0 0 0,0-1 0,0 1 1,0-1-1,1 1 0,-1-1 0,0 0 1,1-1-1,-1 1 0,0-1 0,1 0 1,-1 0-1,1 0 0,-1-1 0,1 1 1,4-2-1,-1-1-298,0 1 0,-1-1 1,1-1-1,-1 1 0,0-1 0,0-1 0,0 1 1,7-7-1,3-6-1463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1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11490,'16'2'4441,"9"1"-2720,-3-3-641,8-5-344,-6 5-112,2 0-768,3 2-504,-17 4-2441</inkml:trace>
  <inkml:trace contextRef="#ctx0" brushRef="#br0" timeOffset="1">0 133 14059,'5'3'4945,"18"0"-4201,5 2-320,12-5-368,9-3-656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1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16 189 15579,'-16'88'5706,"26"-98"-4602,-5-9-352,-2-11-336,2-4-128,0-13-488,-2 3-368,-3-1-976,0-2-505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62 14611,'-28'-53'5633,"52"51"-3440,4-4-777,8 6-264,-9 3-63,-12 7-489,6 7-224,-21 6-216,0 3-24,-3 5-32,-15-3-32,0-6-56,-8-5-96,3-12-552,7-4-448,19-2-1337,17-6-904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23 162 10634,'-21'79'4309,"21"-79"-4254,0 0 0,0 0-1,-1 0 1,1 1 0,0-1-1,0 0 1,0 0 0,0 0-1,0 0 1,0 0 0,0 0 0,0 0-1,0 0 1,0 0 0,0 1-1,0-1 1,0 0 0,0 0-1,0 0 1,-1 0 0,1 0-1,0 0 1,0 1 0,0-1 0,0 0-1,0 0 1,0 0 0,1 0-1,-1 0 1,0 0 0,0 0-1,0 1 1,0-1 0,0 0-1,0 0 1,0 0 0,0 0 0,0 0-1,0 0 1,0 0 0,0 0-1,0 1 1,0-1 0,1 0-1,-1 0 1,0 0 0,0 0-1,0 0 1,0 0 0,0 0 0,0 0-1,0 0 1,0 0 0,1 0-1,-1 0 1,0 0 0,0 0-1,0 0 1,0 0 0,0 0 0,0 0-1,1 0 1,-1 0 0,0 0-1,10-8 1188,9-15-308,97-186 5219,-116 208-6132,0 1-1,0 0 1,0-1-1,1 1 1,-1 0-1,0 0 1,0-1-1,0 1 1,0 0 0,0 0-1,1-1 1,-1 1-1,0 0 1,0 0-1,0 0 1,1-1-1,-1 1 1,0 0-1,0 0 1,0 0 0,1 0-1,-1 0 1,0 0-1,1-1 1,-1 1-1,0 0 1,0 0-1,1 0 1,-1 0-1,0 0 1,0 0 0,1 0-1,-1 0 1,0 0-1,1 0 1,-1 0-1,0 0 1,0 0-1,1 0 1,-1 1-1,10 11 246,7 28-504,-16-36 203,58 136-4591,-36-95 1954</inkml:trace>
  <inkml:trace contextRef="#ctx0" brushRef="#br0" timeOffset="1">67 248 10258,'0'-10'4889,"11"-4"-1568,7-2-2337,18 6-920,9 3-144,7 7-1064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 11066,'10'2'1198,"48"12"3216,-1-4-3303,-44-8-1080,1-1 1,0-1-1,-1 0 0,1-1 0,0-1 1,19-4-1,-31 6-2,0 0 1,0 0-1,0-1 1,0 1-1,-1-1 1,1 1-1,0-1 1,0 0 0,0 0-1,-1 0 1,1 0-1,-1 0 1,1 0-1,-1 0 1,1-1-1,-1 1 1,1 0-1,-1-1 1,0 1-1,0-1 1,0 0-1,0 1 1,1-4-1,-2 3 72,0 0-1,0 0 1,0 0-1,-1-1 1,1 1-1,-1 0 0,0 0 1,0 0-1,0 0 1,0 0-1,0 0 1,0 0-1,0 1 1,0-1-1,-1 0 1,1 1-1,-1-1 0,1 1 1,-1-1-1,-2-1 1,-29-24 1639,-45-30 0,25 20-1090,25 13-582,28 23-89,-1 1 0,1 0 0,-1-1 1,1 1-1,0-1 0,-1 1 0,1-1 0,0 1 0,0-1 1,-1 1-1,1-1 0,0 0 0,0 1 0,0-1 0,0 1 0,0-1 1,-1 1-1,1-1 0,0 0 0,0 1 0,1-1 0,-1 1 1,0-1-1,0 0 0,0 1 0,0-1 0,0 1 0,1-1 1,-1 1-1,1-1 0,16-10-667,25 2-638,-41 9 1263,53-3-1703,11 5 43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68 215 11891,'-63'41'4050,"63"-41"-4007,0 1 0,-1-1 0,1 0 0,0 1 1,-1-1-1,1 0 0,0 1 0,-1-1 0,1 0 1,0 1-1,0-1 0,-1 1 0,1-1 0,0 0 0,0 1 1,0-1-1,0 1 0,0-1 0,0 1 0,0-1 1,-1 0-1,1 1 0,0-1 0,1 1 0,-1-1 0,0 1 1,0-1-1,0 1 0,0-1 0,0 1 0,0-1 1,0 0-1,1 1 0,-1-1 0,0 1 0,0-1 0,1 0 1,-1 1-1,0-1 0,1 0 0,-1 1 0,0-1 0,1 0 1,-1 1-1,21 10 731,-18-10-633,12 5 253,0-1 0,30 6 0,-39-10-341,0 0 0,0 0 0,1 0 0,-1-1 0,0 0 0,0 0 0,1-1 0,-1 0 0,0 0 0,9-3 0,-14 3-21,0 1 0,0-1 0,-1 1 0,1-1 0,0 1 0,-1-1 0,1 1-1,0-1 1,-1 0 0,1 0 0,-1 1 0,1-1 0,-1 0 0,1 0 0,-1 0-1,0 1 1,1-1 0,-1 0 0,0 0 0,0 0 0,0 0 0,0 0-1,0 0 1,0 1 0,0-1 0,0 0 0,0 0 0,0 0 0,0 0 0,0 0-1,0 0 1,-1 1 0,1-1 0,0 0 0,-1 0 0,1 0 0,-1 1 0,1-1-1,-1 0 1,1 0 0,-2 0 0,-29-38 1499,24 31-1115,-13-16 482,-12-14 579,-34-51 0,64 85-1466,0 1 0,0 0 0,1 0 0,-1-1 0,1 1 1,0-1-1,0 1 0,0-1 0,0-4 0,1 7-33,0 0 0,0 0 0,0-1 0,0 1 0,0 0 0,1 0 0,-1-1 0,0 1 0,1 0 1,-1 0-1,1 0 0,-1-1 0,1 1 0,0 0 0,-1 0 0,1 0 0,0 0 0,0 0 0,0 0 0,0 1 0,-1-1 0,2 0 0,-1 0 0,0 0 0,0 1 0,0-1 0,0 1 0,0-1 0,0 1 0,2-1 0,5-1-252,-1 1-1,1 0 0,0 1 0,0-1 0,0 2 0,0-1 0,0 1 1,-1 0-1,10 3 0,36 14-2200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13747,'21'4'5553,"5"-3"-3280,-3-1-713,8-6-496,-5 3-368,19 3-688,-1 4-424,0 3-1056,-5-7-609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15531,'84'96'6058,"-84"-111"-3866,-1-7-408,1-9-343,-2-8-273,4-2-752,1 2-600,-1 15-1336,6 6-881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15 171 10098,'-14'70'4249,"13"-62"-603,5-12-2170,2-13-194,4-40 1361,7-58 59,-17 115-2696,0-1 0,0 1 0,0 0 0,0 0-1,0-1 1,0 1 0,0 0 0,0 0 0,0 0 0,0-1-1,0 1 1,0 0 0,0 0 0,0-1 0,1 1 0,-1 0-1,0 0 1,0 0 0,0 0 0,0-1 0,0 1 0,1 0-1,-1 0 1,0 0 0,0 0 0,0-1 0,0 1 0,1 0-1,-1 0 1,0 0 0,0 0 0,0 0 0,1 0 0,-1 0-1,0 0 1,0 0 0,1 0 0,-1 0 0,0 0 0,0 0-1,0 0 1,1 0 0,-1 0 0,0 0 0,0 0 0,1 0-1,-1 0 1,0 0 0,0 0 0,1 0 0,15 11 115,9 14-21,16 25 38,-31-36-142,1 0 1,1 0-1,0-2 0,0 1 1,1-1-1,1-1 1,0 0-1,21 11 0,-35-21 7,1-1 0,-1 0 0,0 0 0,1 0 1,-1 0-1,0 1 0,1-1 0,-1 0 0,0 0 0,1 0 0,-1 0 0,0 0 0,1 0 0,-1 0 0,0 0 0,1 0 0,-1 0 0,0 0 0,1 0 0,-1 0 0,0-1 0,0 1 0,1 0 0,-1 0 0,0 0 0,1 0 0,-1 0 0,0-1 0,0 1 0,1 0 0,-1 0 0,0 0 0,0-1 0,1 1 0,-1 0 0,0-1 0,0 1 0,0 0 1,1 0-1,-1-1 0,0 1 0,0 0 0,0-1 0,0 1 0,0 0 0,0-1 0,0 1 0,0 0 0,0-1 0,0 1 0,0 0 0,0-1 0,0 1 0,0 0 0,0-1 0,0 1 0,0 0 0,0-1 0,0 1 0,-1 0 0,1 0 0,0-1 0,0 1 0,-9-31 244,7 24-190,-3-9 13,1 0 1,1 0-1,0-1 1,1 1-1,0-22 0,2 34-208,0 1-1,0-1 0,0 0 0,1 1 0,0-1 1,-1 0-1,1 1 0,1-1 0,-1 1 1,0-1-1,1 1 0,0 0 0,0 0 1,0 0-1,0 0 0,0 0 0,0 0 0,1 0 1,-1 0-1,1 1 0,0 0 0,0-1 1,0 1-1,0 0 0,0 1 0,1-1 0,-1 0 1,1 1-1,-1 0 0,6-2 0,24 0-2205,2 3-70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24 11827,'38'-21'3522,"-34"18"-2002,-20 12-42,-47 20-91,36-17-617,-49 29 0,69-37-674,1 0 0,0 1 0,1-1 0,-1 1 1,1 0-1,0 1 0,0 0 0,0-1 0,1 2 0,0-1 0,0 0 0,-5 13 0,8-18-89,0 1-1,1 0 1,-1 0-1,0 0 0,1 0 1,-1 0-1,1 0 0,-1 0 1,1 0-1,0 0 0,0 0 1,0 0-1,0 0 0,0 0 1,1 0-1,-1-1 0,0 1 1,1 0-1,0 0 0,-1 0 1,1 0-1,0 0 0,0 0 1,0-1-1,0 1 0,0 0 1,0-1-1,1 1 0,-1-1 1,1 0-1,-1 1 0,1-1 1,-1 0-1,1 0 1,0 0-1,-1 0 0,1 0 1,0 0-1,3 1 0,3 0 5,-1 0 1,1-1-1,0 0 0,-1 0 0,1-1 0,0 0 0,0 0 1,-1-1-1,9-2 0,2 0-27,-1-1 1,0-1-1,0 0 0,23-12 0,-32 13 32,0 0 0,0-1 0,0 0 0,-1-1 0,0 1 0,0-1-1,0-1 1,-1 1 0,12-16 0,-11 16 609,-3 11 159,-2 15 81,-6 14-892,3-31-115,0 0-1,0 0 1,1 0-1,-1 0 1,1 0-1,0 0 1,0 0 0,0 0-1,0 0 1,0 0-1,1 0 1,0 0-1,-1 0 1,1-1-1,0 1 1,0 0-1,0 0 1,1-1-1,-1 1 1,1 0-1,0-1 1,-1 0-1,4 3 1,18 16-3003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5:4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12107,'10'23'5649,"21"45"-1832,0 7-1865,1 10-600,1 10-31,-22 5-241,-9 2-248,-17 4-432,-17-1-184,-12-9-280,-8-3-328,-9-15-1248,5-10-929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1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42 187 11442,'-37'36'3771,"33"-29"-2583,7-5-442,6-4 432,-7 0-934,0-1 1,0 1-1,0 0 0,0-1 0,0 1 0,0-1 0,-1 0 0,1 0 0,-1 1 1,0-1-1,0 0 0,0 0 0,0 0 0,0-5 0,6-45 1242,-6-40 733,34 112-1843,-25-11-392,21 14 9,34 18-1,-57-35 11,2 0-1,-1-1 0,0 0 1,1-1-1,0 0 0,0 0 0,0-1 1,0 0-1,11 0 0,-20-2 3,0 0 0,-1 0 0,1 0 0,0 0 0,0 0 0,0 0-1,0-1 1,-1 1 0,1 0 0,0 0 0,0-1 0,-1 1 0,1 0 0,0-1 0,0 1-1,-1-1 1,1 1 0,0-1 0,-1 1 0,1-1 0,-1 0 0,1 1 0,-1-1-1,1 0 1,-1 1 0,1-1 0,-1 0 0,0 1 0,1-1 0,-1 0 0,0 0 0,1 0-1,-1 1 1,0-1 0,0 0 0,0 0 0,0 0 0,0 0 0,0 1 0,0-1 0,0 0-1,0 0 1,0 0 0,-1 1 0,1-1 0,0 0 0,-1 0 0,1 0 0,-1 0-1,-2-9 100,-1 1-1,0-1 0,-7-11 0,5 10-33,5 9-67,0 1 0,0-1 1,0 1-1,1-1 0,-1 0 0,1 1 1,-1-1-1,1 0 0,0 1 0,0-1 0,-1 0 1,1 1-1,0-1 0,0 0 0,1 1 1,-1-1-1,0 0 0,1 1 0,-1-1 0,1 0 1,-1 1-1,1-1 0,0 1 0,0-2 0,1 0-21,0 1-1,0 0 1,1 1-1,-1-1 0,0 0 1,1 1-1,-1-1 0,1 1 1,-1 0-1,1 0 1,-1 0-1,1 0 0,3-1 1,6 0-199,-1 0 0,1 1 0,-1 0 0,1 1 0,-1 0 0,13 2 0,-8 0 24,1 1 0,-1 1 0,0 1 0,0 1 0,0 0 0,0 0-1,-1 2 1,21 13 0,-35-20 234,0 0-1,0 0 1,0 0-1,0 0 0,0 0 1,0 0-1,-1 1 1,1-1-1,0 0 1,-1 1-1,1-1 0,-1 0 1,1 1-1,-1-1 1,1 1-1,-1-1 1,0 0-1,0 1 0,0-1 1,0 1-1,0-1 1,0 1-1,0-1 1,0 1-1,-1-1 0,1 0 1,0 1-1,-1-1 1,0 1-1,1-1 1,-1 0-1,0 0 0,1 1 1,-1-1-1,0 0 1,0 0-1,0 0 1,-1 2-1,-2 1 242,0 0 0,0 1 0,-1-1-1,1-1 1,-1 1 0,0-1 0,-9 6 0,11-8-207,1 0 1,-1 0 0,1 0-1,-1 0 1,1 0 0,-1-1-1,0 1 1,1-1-1,-1 0 1,0 0 0,1 0-1,-1 0 1,0 0 0,1-1-1,-1 1 1,1-1 0,-1 0-1,0 1 1,1-1-1,0 0 1,-1-1 0,1 1-1,-1 0 1,1-1 0,0 1-1,0-1 1,0 0-1,0 1 1,0-1 0,0 0-1,-2-4 1,1 2-104,1 0 0,-1-1 1,1 1-1,0-1 0,0 0 0,1 0 0,-1 0 0,1 1 1,0-1-1,0 0 0,1 0 0,-1-1 0,1 1 1,0 0-1,2-9 0,-2 13-65,0 0-1,1-1 1,-1 1 0,0 0 0,1-1-1,-1 1 1,1 0 0,-1 0-1,1-1 1,0 1 0,0 0 0,-1 0-1,1 0 1,0 0 0,0 0 0,0 0-1,0 0 1,0 0 0,0 0-1,1 0 1,-1 1 0,0-1 0,0 1-1,0-1 1,1 0 0,-1 1 0,0 0-1,1-1 1,-1 1 0,0 0 0,3 0-1,23-3-2521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135 238 14523,'70'36'5769,"-73"-41"-3896,-4-5-1129,2-9-160,2-6-400,-3-6-256,-6-8-968,1-6-569,-9 8-735,4 1-3417</inkml:trace>
  <inkml:trace contextRef="#ctx0" brushRef="#br0" timeOffset="1">59 9 12163,'-59'-8'4849,"67"11"-3113,4 0-312,10-1-383,16 3-113,15-2-280,11 0-216,-2 4-1032,-9-6-576,-9 8-1705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14403,'5'93'4644,"-6"-92"-4600,1-1-1,0 0 1,0 1 0,0-1 0,0 1 0,0-1 0,0 1 0,0-1 0,0 0-1,0 1 1,0-1 0,1 1 0,-1-1 0,0 0 0,0 1 0,0-1-1,0 1 1,1-1 0,-1 0 0,0 1 0,0-1 0,1 0 0,-1 1 0,0-1-1,0 0 1,1 1 0,-1-1 0,1 0 0,-1 0 0,0 1 0,1-1 0,-1 0-1,0 0 1,1 0 0,-1 0 0,1 1 0,-1-1 0,0 0 0,1 0-1,-1 0 1,1 0 0,-1 0 0,1 0 0,-1 0 0,0 0 0,1 0 0,0-1-1,15-11 779,-12 8-478,24-23 1060,-1-1 0,43-56 0,-66 78-1273,0 0 1,-1 0 0,0 0-1,0 0 1,0-1-1,-1 1 1,1-1 0,-2 1-1,1-1 1,-1 0 0,0 0-1,0 0 1,-1 0 0,0 1-1,0-1 1,-2-13-1,1 45 76,3 39-1,-1-52-687,0-1 1,1 0-1,1 0 1,0 0 0,0-1-1,1 1 1,0-1-1,1 0 1,0 0 0,1 0-1,0 0 1,0-1 0,8 8-1,10 6-2265</inkml:trace>
  <inkml:trace contextRef="#ctx0" brushRef="#br0" timeOffset="1">222 245 12131,'-72'-26'5425,"77"26"-2729,11 6-1647,6-4-425,17 7-808,-10-7-561,8 3-1183,2 3-1025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104 302 14443,'-66'38'6297,"72"-40"-3392,-6-17-1137,2-9-319,0-11-753,-7-8-280,3-10-872,-11 0-512,0 8-1217,-2 7-727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14683,'-31'4'5793,"60"0"-3480,7-3-617,16 4-351,5-2-329,0 4-784,0-2-512,-8 5-1417,-6 1-847</inkml:trace>
  <inkml:trace contextRef="#ctx0" brushRef="#br0" timeOffset="1">489 334 16235,'-1'-13'6610,"1"-15"-3754,0-9-1143,-2-10-753,0 3-216,2 3-1256,0 12-664,10 21-1929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47 428 11995,'-6'-36'8578,"0"0"-5110,-10-63-1646,12 76-1509,-2-9 27,-2-40-1,8 64-330,-1 0 0,2 0 0,-1 0 0,1 0 0,0 0 0,1 1 0,-1-1 0,2 0 0,-1 1 0,7-13 0,-7 17-12,0 0 0,1 1 0,-1-1 0,0 1 0,1 0 0,0 0 0,0 0 0,0 0 0,-1 1 0,1-1 0,1 1 0,-1-1 0,0 1 0,0 0 0,0 0 0,1 1 0,-1-1 0,1 1 0,-1-1 0,0 1 0,6 1 0,0-1-31,0 0 0,0 1 0,0 1 0,0 0-1,-1 0 1,1 0 0,9 5 0,-15-6 26,1 0 1,-1 1-1,0 0 0,0-1 0,0 1 0,-1 0 1,1 0-1,0 1 0,-1-1 0,1 0 1,-1 1-1,0 0 0,0-1 0,0 1 1,0 0-1,0 0 0,-1 0 0,1 0 1,-1 1-1,0-1 0,0 0 0,0 0 1,0 1-1,-1-1 0,1 1 0,-1-1 1,0 1-1,0 4 0,-1-3 14,0 1 0,-1-1-1,1 1 1,-1-1 0,0 0 0,0 0-1,-1 0 1,0 0 0,0 0 0,0 0 0,0-1-1,-1 1 1,0-1 0,1 0 0,-2 0 0,-6 5-1,3-2 24,1-2-1,-1 1 1,0-1 0,-1-1-1,1 1 1,-1-1-1,0-1 1,0 0 0,0 0-1,0 0 1,0-1-1,-1-1 1,-9 1-1,19-2-102,0 0 0,1-1 0,-1 1 0,1 0-1,-1 0 1,0-1 0,1 1 0,-1 0 0,0-1 0,1 1-1,-1 0 1,0-1 0,0 1 0,1 0 0,-1-1-1,0 1 1,0-1 0,0 1 0,0-1 0,1 1-1,-1 0 1,0-1 0,0 1 0,0-1 0,0 1 0,0-1-1,0 1 1,0-1 0,0 1 0,0-1 0,0 1-1,0 0 1,-1-1 0,1 1 0,0-1 0,0 1-1,0-1 1,-1 1 0,1 0 0,0-1 0,0 1 0,-1 0-1,1-1 1,0 1 0,-1 0 0,1-1 0,0 1-1,-1 0 1,1 0 0,0-1 0,-1 1 0,1 0-1,-1 0 1,1 0 0,-1-1 0,1 1 0,0 0 0,-1 0-1,1 0 1,-1 0 0,0 0 0,16-5-3291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0 12643,'-6'1'1013,"1"-1"0,-1 1 0,0 0 0,1 0-1,-1 1 1,-8 3 0,-5 4-496,-31 20 0,33-19 170,-7 4-114,-40 32 1,57-41-514,1 0 1,1 0-1,-1 1 1,1 0 0,0 0-1,0 0 1,1 1-1,0-1 1,0 1-1,1 0 1,-5 13 0,7-18-58,0 0-1,1 0 1,-1 1 0,1-1 0,0 0 0,0 1 0,0-1 0,0 1-1,0-1 1,0 0 0,1 1 0,-1-1 0,1 0 0,0 1 0,-1-1-1,1 0 1,0 0 0,1 0 0,-1 0 0,1 2 0,1-1-6,0 0 0,0 0 0,0-1 1,0 1-1,0-1 0,1 0 1,-1 0-1,0 0 0,1-1 0,0 1 1,4 1-1,7 1-49,1-1 0,0 0-1,0-1 1,30 0 0,-11-3-338,-1-1-1,0-2 0,0-1 0,0-1 1,-1-2-1,0-1 0,0-2 0,43-21 1,-70 29 400,53-22 219,-57 24-183,0 0 0,1 1 0,-1-1 0,1 1 0,-1-1 0,1 1 0,-1 0 0,1 0 0,0 0 0,-1 0 0,1 0 0,-1 1 0,1-1 0,-1 1 0,1 0 0,-1 0 0,0-1 0,1 2 0,-1-1 0,3 2 0,-4-3-11,-1 1 1,1-1-1,-1 1 0,1-1 0,-1 1 0,0-1 1,1 1-1,-1 0 0,0-1 0,0 1 1,1-1-1,-1 1 0,0 0 0,0-1 1,0 1-1,0 0 0,0-1 0,1 1 1,-1 0-1,-1-1 0,1 1 0,0 0 0,0-1 1,0 1-1,0 0 0,0-1 0,-1 1 1,1 0-1,0-1 0,0 1 0,-1-1 1,1 1-1,0-1 0,-1 1 0,0 0 0,-17 18 654,16-18-629,-8 7 211,0-1 0,-1 0 0,1 0 0,-2-1 0,1-1 1,-1 0-1,0 0 0,-22 5 0,30-9-179,-1-1-1,1 1 1,-1-1-1,0 0 1,1 0-1,-1 0 1,1 0-1,-1-1 1,0 0-1,1 0 1,-1 0-1,-4-2 1,6 1-51,1 1 0,-1-1 0,1 0 1,-1 0-1,1 0 0,-1 0 0,1 0 0,0 0 0,0-1 0,0 1 0,0-1 1,1 0-1,-1 1 0,1-1 0,-1 0 0,1 0 0,0 0 0,0 0 0,0-5 0,0 4-47,0 1 0,0-1 0,1 0-1,0 0 1,0 0 0,0 1 0,0-1-1,1 0 1,-1 0 0,1 0 0,0 1-1,0-1 1,1 1 0,-1-1 0,1 1-1,3-7 1,-1 5-81,0 0 0,0 0 1,0 0-1,1 1 0,0-1 0,0 1 0,0 0 0,0 1 1,8-5-1,-2 3-317,0 0 1,0 0 0,0 1 0,1 0-1,0 1 1,-1 1 0,1 0 0,0 0-1,0 1 1,17 1 0,25 9-2371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4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14187,'0'2'6225,"3"-14"-2776,1-9-1008,-4-18-889,0-11-296,0 1-696,0 5-336,3 15-1048,5 13-656,10 17-1673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4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12027,'-5'0'877,"-1"0"0,1 1 1,0 0-1,-1 0 0,1 0 1,0 1-1,0 0 0,-6 2 0,3 0-342,1 1-1,-1-1 0,1 1 0,-10 10 0,6-5-311,1 1 1,0 0-1,1 1 0,0 0 1,-11 20-1,19-29-202,-1-1 0,1 0 0,0 1 0,-1-1 0,1 1 0,0-1 0,0 1 0,1 0 0,-1 0 0,0-1 0,1 1 0,0 0 0,0 0 0,0-1 0,0 1 0,0 0 0,0 0 0,1 0 0,-1-1 0,1 1 0,0 0 0,0-1 0,0 1 0,0-1 0,0 1 0,1-1 0,-1 1 0,1-1 0,-1 0 0,1 1 0,0-1 0,0 0 0,0 0 0,0-1 0,0 1 0,1 0 0,3 1 0,-2 1-23,2-1 0,-1 0 1,0 0-1,1-1 0,-1 1 1,1-1-1,0 0 0,-1-1 1,1 1-1,0-1 0,0-1 1,0 1-1,0-1 0,0 0 0,0 0 1,0 0-1,0-1 0,0 0 1,0 0-1,0-1 0,6-2 1,-5 1 0,0 0 1,-1-1-1,1 0 0,-1 0 1,0-1-1,0 1 1,0-1-1,0-1 1,-1 1-1,0-1 0,0 0 1,-1 0-1,1 0 1,-1-1-1,-1 1 1,5-12-1,7-27-14,-12 33 48,1 0 0,0 0 0,1 1 0,8-16 1,-13 26-5,0 1 0,1-1 1,-1 1-1,0 0 1,0-1-1,1 1 1,-1-1-1,0 1 0,0 0 1,1-1-1,-1 1 1,0 0-1,1-1 1,-1 1-1,1 0 0,-1 0 1,0-1-1,1 1 1,-1 0-1,1 0 0,-1 0 1,1-1-1,-1 1 1,1 0-1,-1 0 1,1 0-1,-1 0 0,0 0 1,1 0-1,0 0 1,8 13 470,1 34-267,-8-33-262,5 12-741,18 44 0,-5-22-944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13 179 11370,'-9'-3'10151,"5"-6"-7105,4-18-5011,1 16 3031,0-1-1025,-1-11 48,2 0 0,8-43 0,-10 66-87,0 0 1,0 0-1,0-1 0,0 1 1,0 0-1,0 0 0,0 0 1,0-1-1,0 1 0,0 0 1,0 0-1,1 0 0,-1 0 1,0-1-1,0 1 1,0 0-1,0 0 0,0 0 1,0 0-1,1 0 0,-1-1 1,0 1-1,0 0 0,0 0 1,0 0-1,1 0 0,-1 0 1,0 0-1,0 0 1,0 0-1,1 0 0,-1 0 1,0 0-1,0 0 0,0 0 1,1 0-1,-1 0 0,0 0 1,0 0-1,0 0 0,0 0 1,1 0-1,9 8 67,9 19 7,-16-22-62,3 4 0,0-1 0,0 0 0,1 0 0,0 0 0,0-1 0,9 6 0,-14-11-10,0-1 0,0 1 0,0-1 0,0 0 0,0 0 0,0 0 0,0 0 1,0-1-1,0 1 0,1 0 0,-1-1 0,0 0 0,1 1 0,-1-1 0,0 0 0,1 0 0,-1 0 0,0-1 0,1 1 0,-1 0 0,0-1 0,0 0 0,1 1 0,-1-1 1,0 0-1,0 0 0,0 0 0,0-1 0,0 1 0,0 0 0,3-4 0,13-15 96,-16 16-31,1 1 1,0-1-1,0 1 0,0 0 0,0 0 0,1 0 1,-1 0-1,1 0 0,7-3 0,-10 6-48,0 0 1,0 0-1,-1 0 0,1 0 1,0 0-1,0 0 0,0 0 1,0 1-1,0-1 0,0 0 1,-1 1-1,1-1 1,0 1-1,0-1 0,0 1 1,-1-1-1,1 1 0,0-1 1,-1 1-1,1 0 0,-1-1 1,1 1-1,0 0 0,0 1 1,13 23 165,-13-23-166,10 23-274,10 36 1,-11-30-658,4 8-812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13371,'8'-2'5729,"7"2"-2600,11 0-1865,0 0-208,13 5-424,3 0-320,5-2-560,1 0-536,-6-3-768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53 184 10994,'-52'50'5516,"55"-55"-5244,0-1-1,0 1 0,-1-1 0,0 1 1,0-1-1,0 0 0,0 0 1,-1 1-1,0-1 0,0 0 1,-1 0-1,0-1 0,0-8 1,-2-8 780,0-1 1,-7-23-1,7 38-809,-2-19 1638,4 28-1847,0-1-1,0 1 1,1-1-1,-1 0 0,0 1 1,0-1-1,1 1 0,-1-1 1,0 1-1,1-1 0,-1 1 1,0-1-1,1 1 0,-1-1 1,1 1-1,-1-1 0,1 1 1,-1-1-1,1 1 0,-1 0 1,1-1-1,-1 1 0,1 0 1,-1 0-1,1 0 1,0-1-1,-1 1 0,1 0 1,0 0-1,-1 0 0,1 0 1,-1 0-1,1 0 0,0 0 1,-1 0-1,1 0 0,0 0 1,-1 0-1,2 1 0,9 1 9,0 1-1,0 0 1,0 0-1,0 1 1,0 1-1,-1 0 1,0 0-1,18 13 1,-21-13-59,0-1 0,-1 2 1,0-1-1,0 1 1,0 0-1,-1 0 0,0 0 1,0 1-1,0 0 1,-1 0-1,0 0 0,6 15 1,-9-17 24,-1-1 0,1 0 0,-1 0 0,0 0 0,0 1 0,0-1 0,-1 0 0,1 0 0,-1 1 0,0-1 0,0 0 0,0 0 0,-1 0 0,0 0 1,0 0-1,0-1 0,0 1 0,0 0 0,-1-1 0,1 0 0,-1 1 0,0-1 0,0 0 0,0 0 0,-4 2 0,1 0-15,-1 0 1,1-1-1,-1 0 0,0 0 1,0-1-1,0 0 0,0 0 1,0 0-1,-1-1 0,1 0 1,-1-1-1,-15 2 0,22-3-47,-1 0-1,1 0 0,-1 0 0,1 0 0,-1-1 0,1 1 0,-1 0 0,1-1 0,-1 1 0,1-1 1,0 1-1,-1-1 0,1 1 0,-2-3 0,2 3 0,1 0-1,0-1 1,-1 1-1,1-1 1,0 1 0,0 0-1,-1-1 1,1 1 0,0-1-1,0 1 1,0-1-1,-1 1 1,1-1 0,0 1-1,0-1 1,0 1 0,0-1-1,0 1 1,0-1-1,0 1 1,0-1 0,0 1-1,0-1 1,1 1 0,-1-1-1,0 1 1,0-1-1,1-1-22,0 1-1,0-1 0,0 1 0,0-1 0,1 1 0,-1 0 1,0 0-1,0-1 0,1 1 0,-1 0 0,1 0 0,-1 0 0,1 1 1,0-1-1,-1 0 0,1 0 0,0 1 0,-1-1 0,1 1 0,0 0 1,0-1-1,1 1 0,8 0 41,-1 1 0,1 0 0,-1 0 1,19 6-1,-18-4 49,0-1 1,0 0-1,0 0 0,18-1 1,-19-2 36,-1 0 0,0-1 0,0 0 0,1 0 0,-2-1 0,1 0-1,0-1 1,-1 0 0,1 0 0,-1-1 0,0 0 0,-1 0 0,1-1 0,-1 0 0,0 0 0,9-12 0,-4 4 487,0-1 1,-2-1 0,0 0-1,0 0 1,-2-1-1,0 0 1,7-23 0,-15 40-524,0 0 1,0 0 0,0 0-1,0 0 1,0 0 0,0 0 0,0 1-1,0-1 1,0 0 0,0 0-1,0 0 1,0 0 0,0 0 0,0 0-1,1 0 1,-1 0 0,0 0-1,0 0 1,0 0 0,0 0 0,0 0-1,0 0 1,0 0 0,0 0-1,0 0 1,0 0 0,0 0 0,0 0-1,1 0 1,-1 0 0,0 0-1,0 0 1,0 0 0,0 0 0,0 0-1,0 0 1,0 0 0,0 0-1,0 0 1,0 0 0,0 0-1,1 0 1,3 9-293,24 47-764,-13-28-617,16 45 0,-16-39-1099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62 13971,'-99'-44'5233,"117"38"-3745,3-3-855,20 6-377,6 3 24,2 0-656,4 7-553,1-2-2327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80 10690,'18'-17'2301,"23"-33"-1,-40 50-2242,-1 0 0,0 0 1,0-1-1,1 1 0,-1 0 0,0 0 0,0-1 0,0 1 0,0 0 0,1 0 0,-1-1 1,0 1-1,0 0 0,0-1 0,0 1 0,0 0 0,0-1 0,0 1 0,0 0 0,0-1 1,0 1-1,0 0 0,0 0 0,0-1 0,0 1 0,0 0 0,0-1 0,0 1 0,-1 0 1,1-1-1,0 1 0,0 0 0,0 0 0,0-1 0,-1 1 0,1 0 0,0 0 0,0-1 0,0 1 1,-1 0-1,1 0 0,0 0 0,0 0 0,-1-1 0,1 1 0,0 0 0,-1 0 0,-22 0 1580,-24 13 43,28-4-1095,1 1 0,1 1 0,-31 26 0,39-31-465,3-1-61,1-1 0,-1 1 1,1 0-1,0 1 0,0-1 1,1 1-1,0 0 1,0 0-1,-6 12 0,9-16-49,0 0 0,1 1-1,-1-1 1,1 1 0,-1-1 0,1 1-1,0-1 1,0 1 0,0-1 0,0 1-1,0-1 1,0 1 0,1-1-1,-1 1 1,1-1 0,0 1 0,0-1-1,0 0 1,0 1 0,0-1 0,1 0-1,-1 0 1,0 0 0,1 0 0,0 0-1,-1 0 1,1 0 0,0 0-1,0-1 1,3 3 0,-1-2-33,1 1 0,0-1 1,0 0-1,0 0 0,0 0 0,0-1 0,0 0 0,0 0 1,0 0-1,1 0 0,-1-1 0,0 0 0,0 0 1,1 0-1,-1-1 0,0 0 0,0 0 0,1 0 0,-1-1 1,0 0-1,7-3 0,-2 1-13,0-1 0,0 0-1,0 0 1,-1-1 0,1-1 0,-1 0-1,-1 0 1,0 0 0,9-11 0,-16 18 26,-1 0 0,0 0 0,0 0 0,0-1 1,0 1-1,0 0 0,0 0 0,0 0 0,0 0 0,0 0 1,0 0-1,1 0 0,-1 0 0,0 0 0,0 0 0,0 0 0,0 0 1,0-1-1,0 1 0,1 0 0,-1 0 0,0 0 0,0 0 1,0 0-1,0 0 0,0 0 0,0 0 0,1 0 0,-1 0 1,0 0-1,0 1 0,0-1 0,0 0 0,0 0 0,0 0 1,1 0-1,-1 0 0,0 0 0,0 0 0,0 0 0,0 0 0,0 0 1,0 0-1,0 0 0,0 1 0,1-1 0,-1 0 0,0 0 1,0 0-1,0 0 0,0 0 0,0 0 0,0 0 0,0 1 1,0-1-1,0 0 0,0 0 0,0 0 0,0 0 0,0 0 0,0 0 1,0 1-1,0-1 0,0 0 0,0 0 0,0 0 0,0 0 1,0 0-1,0 1 0,2 17-1786,-2-11 1259,5 50-2798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95 12139,'89'-86'4823,"-78"78"-352,-13 15-3415,-11 16-920,-11 15 229,10-14-236,-1-1 0,-1-1 0,-26 29 0,46-57-210,-3 5 20,-1 0-1,1 0 1,-1 0 0,1 0 0,0 1 0,0-1 0,-1 0-1,1 0 1,0 0 0,0 1 0,0-1 0,0 0-1,0 1 1,0-1 0,0 1 0,0-1 0,1 1-1,5-3-144,0 0 0,0 1-1,-1 0 1,2 1 0,-1 0-1,0 0 1,0 0 0,0 1-1,0 0 1,10 1 0,-2 2-374,0 1 1,0 0 0,27 12 0,-34-13 582,-1 0 0,1-1 0,0 1 0,0-2 0,0 0 0,1 0 0,-1 0 0,0-1-1,0 0 1,14-2 0,-19 2 135,-1-1-1,1 0 1,-1 1-1,1-1 1,0 0-1,-1 0 1,1-1-1,-1 1 1,0 0-1,0-1 1,1 1-1,-1-1 1,0 0-1,0 0 1,0 0-1,-1 0 1,1 0-1,0 0 1,-1 0-1,1-1 1,-1 1-1,0-1 1,0 1-1,0-1 1,0 1-1,0-1 1,0 1-1,-1-1 1,1 0-1,-1 0 1,0 1-1,0-1 1,0 0 0,0 1-1,-1-5 1,0-1 72,-1 1 0,0 0 0,0 0 0,-1 0 0,1 0 1,-2 0-1,1 1 0,-1-1 0,0 1 0,-5-6 1,4 4-1103,11 14-1427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19 288 10938,'-2'1'185,"1"0"-1,0-1 0,-1 1 0,1 0 0,0 0 0,0-1 1,0 1-1,0 0 0,0 0 0,0 0 0,0 1 1,0-1-1,0 0 0,0 0 0,0 2 0,1-2-129,0-1 0,0 1-1,0 0 1,0-1 0,0 1-1,0 0 1,0-1 0,0 1-1,0-1 1,0 1 0,1-1-1,-1 1 1,0 0 0,0-1-1,1 1 1,-1-1-1,0 1 1,1-1 0,-1 1-1,1-1 1,-1 1 0,0-1-1,1 0 1,-1 1 0,2-1-1,5 5 103,0-1 0,1 0 0,0-1 0,13 4 0,-9-3 31,2 1-39,-1 0 0,1-2 0,1 0-1,-1 0 1,0-2 0,1 1-1,16-2 1,-25 0-115,1-1 1,-1 0 0,0 0-1,0 0 1,0-1-1,0 1 1,0-2-1,0 1 1,0-1-1,-1 1 1,1-2-1,-1 1 1,0-1-1,1 1 1,-2-1 0,1-1-1,0 1 1,6-9-1,-9 10 1,-1 0 0,1 0-1,-1 0 1,1 0 0,-1 0 0,0 0-1,0-1 1,0 1 0,-1 0 0,1 0 0,-1-1-1,0 1 1,0-1 0,0 1 0,0 0-1,-1-1 1,1 1 0,-1 0 0,0-1-1,0 1 1,0 0 0,0 0 0,0 0-1,-1 0 1,0 0 0,1 0 0,-5-4-1,-3-5 342,0 1 0,0 0 0,-1 1 0,-1 0 0,-13-9 0,-3-1 492,16 13-493,0-1 1,0-1-1,0 0 0,1 0 0,0-1 1,1 0-1,-12-18 0,20 28-364,1-1-1,-1 0 1,1 1-1,0-1 1,-1 0-1,1 0 1,0 1-1,0-1 1,0 0-1,-1 0 1,1 0-1,0 1 1,0-1 0,0 0-1,0 0 1,0 0-1,0 0 1,1 1-1,-1-1 1,0 0-1,0 0 1,1 0-1,-1 1 1,0-1-1,1 0 1,-1 0-1,1 1 1,-1-1 0,1 0-1,-1 1 1,1-1-1,-1 1 1,1-1-1,-1 1 1,1-1-1,0 1 1,-1-1-1,1 1 1,0-1-1,0 1 1,-1 0 0,1 0-1,0-1 1,1 1-1,3-2-108,-1 1-1,1 0 0,0 1 1,0-1-1,8 1 1,-1 0-385,0 1 1,0 1 0,0 0-1,0 0 1,19 8 0,18 12-2327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1 348 8978,'9'-17'9315,"-3"-15"-8699,-5 21 374,6-68 650,-4 39-830,14-69-1,-17 108-805,0 1 0,0 0 0,0 0 0,0 0-1,0-1 1,0 1 0,0 0 0,0 0 0,0 0 0,1 0-1,-1-1 1,0 1 0,0 0 0,0 0 0,0 0-1,0 0 1,0 0 0,1-1 0,-1 1 0,0 0 0,0 0-1,0 0 1,1 0 0,-1 0 0,0 0 0,0 0-1,0 0 1,0 0 0,1 0 0,-1 0 0,0 0 0,0 0-1,0 0 1,1 0 0,-1 0 0,0 0 0,0 0 0,0 0-1,1 0 1,-1 0 0,0 0 0,12 7 61,8 13-19,-19-18-35,36 41 85,-26-28-60,2 0 0,0-1 0,0-1 0,24 18 0,-36-29-37,1-1 1,0 0-1,0 0 0,0 0 0,0 0 0,0 0 1,0 0-1,0 0 0,0-1 0,0 1 0,0-1 1,1 1-1,-1-1 0,0 0 0,0 0 1,0 0-1,1 0 0,-1-1 0,0 1 0,2-1 1,-1 0 2,0-1 1,0 1 0,0-1-1,0 1 1,-1-1 0,1 0-1,-1 0 1,1-1-1,-1 1 1,0 0 0,0-1-1,2-3 1,5-7 31,-2-1-1,0 0 1,0 0 0,5-22-1,-10 32-20,7-24 87,-5 13 96,1 0-1,0 1 1,9-15 0,-14 29-183,0 0 1,0 0-1,0 0 0,0 0 1,0 0-1,0 0 1,0 0-1,0 0 1,0 0-1,0 0 1,0 0-1,0 0 1,0 0-1,0 0 1,0 0-1,0 0 1,0 0-1,0 1 0,0-1 1,0 0-1,0 0 1,1 0-1,-1 0 1,0 0-1,0 0 1,0 0-1,0 0 1,0 0-1,0 0 1,0 0-1,0 0 1,0 0-1,0 0 0,0 0 1,0 0-1,0 0 1,0 0-1,0 0 1,0 0-1,0 0 1,1 0-1,-1 0 1,0 0-1,0 0 1,0 0-1,0 0 1,0 0-1,0 0 0,0 0 1,0 0-1,0 0 1,0 0-1,0 0 1,0 0-1,0 0 1,0 0-1,0-1 1,1 13 365,-3 23-262,2-20-91,-1 3-473,1-1 1,1 1-1,0 0 1,1-1 0,2 1-1,9 31 1,12-6-1959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59 10394,'1'-1'278,"-1"1"0,1-1 0,0 0 1,0 1-1,0-1 0,0 1 0,0-1 0,0 1 0,0 0 0,0-1 0,0 1 0,0 0 0,0 0 0,0 0 0,0 0 1,0 0-1,0 0 0,0 0 0,0 0 0,0 0 0,0 0 0,0 0 0,0 1 0,0-1 0,0 0 0,0 1 0,0-1 1,0 1-1,-1-1 0,1 1 0,0-1 0,1 2 0,-1-1-190,-1 0 0,1 0 0,-1 1 0,1-1 0,-1 0 0,0 0 0,1 1 0,-1-1 0,0 0 0,0 1 0,0-1 0,0 0-1,0 0 1,0 1 0,0-1 0,0 0 0,-1 1 0,1-1 0,-1 0 0,1 0 0,-1 0 0,1 1 0,-1-1 0,1 0 0,-2 1 0,-3 5 168,0 0-1,-1 0 1,1-1-1,-1 0 1,-1 0 0,1-1-1,-1 1 1,0-1-1,0-1 1,0 1 0,-1-2-1,0 1 1,1-1-1,-1 0 1,-1 0-1,1-1 1,-13 2 0,7-2-22,0 0 0,0-1 1,0-1-1,0 0 0,0-1 1,0-1-1,0 0 0,1 0 1,-25-9-1,34 10-200,1 0 0,-1-1 0,1 1 0,0-1 0,-1 0 1,1 0-1,0 0 0,0 0 0,0 0 0,1-1 0,-1 1 0,0-1 0,1 0 0,0 0 0,-1 0 0,1 0 0,0 0 0,-1-5 0,2 6-29,1-1 1,-1 0-1,1 0 0,0 0 0,0 1 0,0-1 0,0 0 0,1 0 0,-1 0 0,1 1 0,0-1 0,0 0 0,0 1 0,0-1 0,0 1 0,0-1 0,1 1 1,-1-1-1,1 1 0,0 0 0,0 0 0,0 0 0,0 0 0,0 0 0,2-2 0,3-1-92,1-1-1,-1 1 1,1 1 0,0-1-1,0 1 1,0 1 0,1-1-1,-1 1 1,1 1 0,0 0-1,14-2 1,-15 3-302,0 0 0,1 1 0,-1-1 0,0 2 0,0-1 0,1 1 0,-1 1 0,0-1-1,0 1 1,0 1 0,0 0 0,-1 0 0,12 6 0,11 9-3421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13459,'73'29'5385,"-76"-55"-3313,3-11-1127,0-12-689,0-6-88,3-7-904,0 2-665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74 16075,'-36'-67'5546,"59"64"-4658,8 0-280,23 6 296,1-1 72,-2 6-231,-5 3-265,-22-1-248,-4 10 16,-26 7 120,-18 4 40,-18 6-40,-16-2-24,-4-3-120,2-8-160,16-11-824,9-3-608,17-8-1585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12771,'7'4'7228,"-3"16"-4655,-1 1-2008,-1-13-415,2 13 240,2 0 0,8 21 0,-13-37-317,1 0-1,0 0 1,0-1-1,1 1 1,-1-1-1,1 0 1,0 0-1,0 0 1,0 0-1,1 0 1,-1-1-1,1 0 1,0 1-1,0-1 1,0 0-1,7 2 1,-9-4-59,0-1 1,0 1 0,0-1 0,0 0-1,0 0 1,0 0 0,0 0 0,0 0-1,0-1 1,0 1 0,1-1 0,-1 1-1,0-1 1,0 0 0,-1 1 0,1-1 0,0 0-1,0-1 1,0 1 0,-1 0 0,1 0-1,0-1 1,-1 1 0,1-1 0,-1 1-1,0-1 1,0 0 0,1 1 0,-1-1-1,1-2 1,3-5 29,0-1 0,0 1-1,-1-1 1,6-18 0,-6 10-307,0 1 1,-1-1 0,-1 0 0,-1 0 0,-1 0-1,0 0 1,-3-20 0,3 38 223,0 0-1,0 0 1,0 0 0,0 0 0,0 0 0,0 0-1,0 0 1,0 0 0,0 1 0,0-1 0,0 0-1,0 0 1,0 0 0,0 0 0,1 0-1,-1 0 1,0 0 0,0 0 0,0 0 0,0 0-1,0 0 1,0 0 0,0 0 0,0 0 0,0 0-1,0 0 1,0 0 0,0 0 0,0 0-1,0 0 1,1 0 0,-1 0 0,0 0 0,0 0-1,0 0 1,0 0 0,0 0 0,0 0 0,0-1-1,0 1 1,0 0 0,0 0 0,0 0-1,0 0 1,0 0 0,0 0 0,0 0 0,0 0-1,0 0 1,0 0 0,0 0 0,12 13-2762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10018,'1'28'7008,"9"24"-6446,-9-48-461,1 0-1,-1 0 1,1-1 0,0 1 0,0-1-1,1 1 1,-1-1 0,1 0 0,0 0-1,0 0 1,0 0 0,0-1 0,0 1-1,0-1 1,1 0 0,6 4 0,-5-4 125,0 1 0,0-1 0,1-1-1,-1 1 1,1-1 0,-1 0 0,1 0 0,0 0 0,-1-1 0,7 0 0,-11 0-156,0 0-1,0 0 1,0 0 0,0 0 0,0 0-1,0-1 1,0 1 0,0 0 0,0-1-1,0 1 1,-1 0 0,1-1 0,0 1-1,0-1 1,0 0 0,-1 1 0,1-1-1,0 1 1,-1-1 0,1 0 0,0 0-1,-1 1 1,1-1 0,-1 0 0,1-1-1,0 0 46,-1 0 0,0 0 0,1 0 0,-1 0-1,0 0 1,0 0 0,0 0 0,0 0 0,-1 0-1,1 0 1,-2-4 0,-2-5 374,0-1-1,-1 1 1,-9-14-1,11 18-176,-5-7 140,1 3-93,1-1 0,0 0-1,1 0 1,-8-24 0,13 34-374,-1 0 0,1 0-1,0 0 1,-1 0 0,1 0 0,0 0-1,0-1 1,0 1 0,1 0 0,-1 0 0,0 0-1,1 0 1,-1 0 0,1 1 0,0-1 0,-1 0-1,1 0 1,0 0 0,0 0 0,0 1-1,1-1 1,-1 0 0,0 1 0,1-1 0,-1 1-1,1 0 1,-1-1 0,1 1 0,0 0-1,-1 0 1,1 0 0,0 0 0,0 0 0,0 0-1,0 1 1,0-1 0,0 1 0,4-1 0,1-1-425,0 2 1,0-1 0,0 1 0,1 0 0,-1 0 0,0 1 0,0 0 0,0 0 0,0 0 0,0 1 0,0 1 0,13 5 0,14 11-3345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12891,'1'0'386,"-1"1"0,1-1 0,-1 0 0,1 0 0,-1 0 0,1 1 0,-1-1 0,1 0 0,0 0 0,-1 0 0,1 0 1,-1 0-1,1 0 0,-1 0 0,1 0 0,-1-1 0,1 1 0,-1 0 0,1 0 0,-1 0 0,1-1 0,-1 1 0,3-2 1931,-2 1-1931,7-19 3792,-4 5-4334,5-9 540,8-26 61,-1-1 0,15-95 0,-29 132-1285,2 22-1614,-2-1 2134,1 4 167,1-1 0,0-1 0,1 1 0,0-1-1,0 0 1,8 10 0,-9-14-33,0-1 1,0 0-1,0 0 1,1 0-1,0 0 1,0-1-1,0 1 1,0-1-1,0-1 0,0 1 1,1-1-1,-1 0 1,8 2-1,31 4-2012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36 12043,'-89'-36'4873,"95"43"-2585,9 7-1056,-2 7 81,5 9 135,10 5-176,-1 6-584,-2 1-224,-4-1-319,-2 1-178,-3-8-407,1-1-400,-8-14-864,-5-6-553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38 254 12947,'-37'-11'5265,"50"6"-2809,5 2-799,1-2-737,4 0-152,3 4-608,-3-1-360,3 4-1144,-2 1-681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4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85 11819,'70'32'4809,"-64"-2"-2817,-4-1-232,-10-1 57,-13-1-17,-10-7-240,-5-2-215,-3-20-481,-5-11-104,5-24-248,3-14-136,22-2-224,12 2-96,28 17-280,8 11-232,-3 18-672,5 7-504,-7 14-1369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7 187 11594,'-6'75'4617,"11"-64"-2696,1-4-73,-1-9 41,-2-7-97,2-8-520,-2-9-367,1-6-601,-3-4-168,-1-3-560,0-2-441,-1 2-1215,-4 0-529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41 14987,'-40'-40'5809,"64"43"-3704,9-3-177,17 0-71,4 3-329,2-1-736,-8-2-360,-9 1-376,-15-1-72,-11 2-712,-5 0-552,-3-2-1617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10098,'42'50'4649,"-41"-66"-1320,4-9-1897,-5-12-520,0 1-344,0-6-1080,-5 6-592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4:5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8242,'-55'24'1986,"38"-12"5071,16-12-6908,146-11 6045,76 14-3393,-118 1-2058,356-5 408,85 3-1975,-543-2 834,36 1-2185,-37-1 2141,-1 0 0,1 0 1,0-1-1,0 1 0,0 0 1,0 0-1,0 0 0,0 0 1,0 0-1,0 0 0,0 0 1,0 0-1,0 0 0,0 0 1,0 0-1,0 0 0,0 0 1,0 0-1,0 0 0,-1 0 0,1 0 1,0 0-1,0-1 0,0 1 1,0 0-1,0 0 0,0 0 1,0 0-1,0 0 0,0 0 1,0 0-1,0 0 0,0 0 1,0 0-1,0 0 0,0 0 1,0 0-1,0-1 0,0 1 1,0 0-1,1 0 0,-1 0 0,0 0 1,0 0-1,0 0 0,0 0 1,0 0-1,0 0 0,0 0 1,0 0-1,0 0 0,0 0 1,0 0-1,0 0 0,0 0 1,0 0-1,0-1 0,-18-5-1627,-12-4-246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1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83 10562,'-19'12'1097,"2"0"1,-1 1-1,1 1 0,-26 30 0,-50 70 228,86-101-1142,-1-1 0,2 1 0,-1 1 0,2-1 0,0 1 0,1 0 0,0 0 0,1 0 0,-2 24 0,4-34-154,1 1 1,-1-1 0,2 1-1,-1-1 1,0 1 0,1-1-1,0 0 1,0 1 0,0-1-1,0 0 1,1 1-1,4 7 1,-2-4 34,2-1-1,-1 1 1,1-1 0,0 0 0,12 12-1,4-2 197,0 0-1,1-2 1,28 15-1,2 1 374,-19-11-371,0-1 0,68 25 0,-85-38-237,-1-2 0,1 1 0,0-2 0,27 2 0,-34-5-21,0 0 1,0-1-1,0 0 1,-1 0-1,1-1 1,0-1-1,-1 0 1,1 0-1,12-7 1,-7 3-2,0 0 1,-1-1-1,0-1 0,-1-1 1,0 0-1,0 0 0,-1-1 1,0-1-1,-1 0 1,0-1-1,-1 0 0,-1 0 1,0-1-1,-1 0 0,0-1 1,-1 0-1,-1 0 0,8-29 1,-9 30 78,-2 0 0,1 1 1,-2-1-1,0-1 0,0 1 0,-1 0 1,-1 0-1,0 0 0,-1-1 0,-1 1 0,0 0 1,-1 0-1,-1 0 0,0 1 0,0-1 1,-2 1-1,-7-14 0,2 8-35,-2 0-1,0 1 0,-1 0 1,0 1-1,-2 1 0,0 0 1,-1 1-1,0 1 0,-1 1 1,-1 0-1,-26-13 0,31 19-107,0 0-1,0 2 1,-1-1-1,0 2 1,0 0-1,0 0 1,0 2-1,-1 0 1,1 0-1,-1 2 1,0 0-1,1 0 1,-1 2-1,1 0 1,0 1-1,-1 0 1,-17 7-1,4 3-661,0 0-1,1 2 1,1 2-1,-39 29 0,4-2-1244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36 226 11442,'-33'39'4175,"30"-35"-1684,8-7-1268,7-13 42,-5 0-856,0-1 0,-2 0 0,0-1 1,-1 1-1,0-1 0,-2 0 0,1-26 0,7-37 250,-6 92-119,0 17-427,-3-23-96,0 18 62,8 43 1,-7-59-106,0 0-1,0 0 1,1 0-1,0 0 0,0-1 1,0 1-1,1-1 1,0 0-1,0 0 1,7 7-1,-10-11 7,0-1-1,0 0 1,0 0-1,0 0 0,1-1 1,-1 1-1,0 0 0,0 0 1,1-1-1,-1 1 1,0-1-1,0 1 0,1-1 1,-1 1-1,1-1 1,-1 0-1,0 0 0,1 1 1,-1-1-1,1 0 1,-1 0-1,1-1 0,-1 1 1,0 0-1,1 0 1,-1-1-1,1 1 0,-1-1 1,0 1-1,1-1 0,-1 0 1,0 1-1,0-1 1,0 0-1,1 0 0,-1 0 1,0 0-1,0 0 1,0 0-1,0 0 0,-1 0 1,1 0-1,0 0 1,0-2-1,7-8-68,-1 0 1,0-1-1,9-22 0,-11 22 96,25-68 254,-18 42 157,-6 26-83,-2 15 7,0 25 87,0 42-126,-2-30-1088,11 62 0,-3-68-1422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49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13155,'0'8'5417,"-2"15"-3169,0 8-567,2 14-593,0 1-280,10-4-432,11 5-48,15-13-72,14-4-48,-1-17-48,2-13-87,-4-5-81,-8-10-217,-18 2-623,-3-5-432,-5-3-936,-15-3-281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4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54 12699,'-55'-40'5777,"99"35"-2544,11 3-1881,7 0-304,-5 1-600,-12-1-392,-9 1-1032,-12 1-592</inkml:trace>
  <inkml:trace contextRef="#ctx0" brushRef="#br0" timeOffset="1">0 212 9634,'16'0'4561,"25"-12"-1112,24 6-2633,18-10-728,1 1-768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4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36 212 8258,'-36'58'8136,"37"-70"-6419,6-24-905,-5 22-310,4-22 60,-4 18-347,0 0-1,2 0 1,0 1-1,1 0 1,1 0-1,12-27 1,-14 119 1241,-4-69-1439,1 1 1,0-1-1,0 0 0,1 0 1,-1 0-1,1 1 0,1-1 1,3 8-1,-5-13-24,0 0 0,-1 0 0,1 0 0,0-1 0,-1 1 0,1 0 0,0 0 0,0 0 0,0-1 0,0 1 0,0 0 0,0-1 0,0 1 0,0-1 0,0 1 0,0-1 0,0 0 0,0 1 0,0-1 0,0 0 0,2 0 0,-1 0-13,0 0 1,0-1 0,0 1-1,0-1 1,0 0 0,0 0-1,-1 1 1,1-1 0,0 0-1,0-1 1,-1 1 0,1 0-1,0-1 1,-1 1 0,1 0 0,1-3-1,11-12-61,-1-1 0,0 0 0,-1-1 0,-1 0 0,12-28-1,-20 23 418,-6 21-74,-1 15-29,1 5-71,-2 8 28,-1 38 0,5-57-263,1 0 0,0 0 0,1 0 0,0 0 0,0 0 0,0 0 1,1-1-1,0 1 0,1-1 0,5 13 0,-7-17-63,1 1-1,0-1 1,0 1 0,0-1-1,0 1 1,0-1-1,1 0 1,-1 0 0,1 0-1,2 1 1,-2-2-74,-1 0 0,1 0 0,0 0 0,-1-1-1,1 1 1,0-1 0,0 1 0,-1-1 0,5-1 0,-7 1 201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12987,'50'-32'5721,"-50"64"-3040,-4-4-1417,4 4-384,24-1-600,-19-19-184,22 6-88,-1-15-32,-8-5 8,13 1-64,-8-14-408,0 8-296,-15-4-881,2 1-375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 14307,'4'0'5657,"15"-3"-3864,15 3-369,2 0-632,8 2-328,-5-2-560,-12 3-368,-5 0-800,-6 0-537,-10 7-1431</inkml:trace>
  <inkml:trace contextRef="#ctx0" brushRef="#br0" timeOffset="1">1 144 13435,'1'0'5257,"7"0"-3657,14 0-527,7-2-689,11 1-216,-1-6-840,7 4-641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32 173 12867,'-11'19'1189,"-8"9"3420,18-32-2263,10-21-672,-7 18-1429,1 0-63,0-1 0,0 1 0,0 0 0,1 0 0,0 0 0,6-7 0,-9 13-169,0 0 0,0 0-1,0 0 1,0 0 0,0 0 0,1 1 0,-1-1 0,0 0 0,1 1 0,-1-1-1,0 1 1,1-1 0,-1 1 0,1-1 0,-1 1 0,0 0 0,1 0-1,-1 0 1,1 0 0,-1 0 0,1 0 0,-1 0 0,1 1 0,-1-1 0,1 0-1,-1 1 1,0-1 0,1 1 0,-1-1 0,0 1 0,1 0 0,-1 0 0,0 0-1,0-1 1,0 1 0,0 0 0,0 0 0,0 1 0,2 1 0,5 6 0,0-1 1,-1 2-1,11 16 1,-12-17-33,0 1 0,0-2 0,1 1 0,0-1 0,9 8 0,-16-16 22,0 1 1,1-1 0,-1 0 0,1 1 0,-1-1 0,1 1 0,-1-1 0,1 0-1,-1 1 1,1-1 0,-1 0 0,1 0 0,0 1 0,-1-1 0,1 0 0,-1 0-1,1 0 1,0 0 0,-1 0 0,1 0 0,0 0 0,-1 0 0,2 0 0,2-12 334,-9-27 520,4 33-714,-2-10 161,-2-5 270,-1-36 0,5 51-569,1 1 0,0-1 1,1 0-1,0 1 0,-1-1 0,2 0 1,-1 1-1,1-1 0,-1 1 0,2 0 1,3-8-1,-5 11-101,0 0 1,0 1-1,1-1 1,-1 0-1,0 1 0,1 0 1,-1-1-1,1 1 1,0 0-1,-1 0 1,1 0-1,0 0 0,0 0 1,0 0-1,-1 0 1,1 0-1,0 1 1,0-1-1,0 1 0,0 0 1,0 0-1,0-1 1,3 1-1,27 6-2156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1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196 181 13563,'42'73'5833,"-42"-89"-3248,0-7-1529,0 1-416,2-4-712,4 4-464,-11 0-944,4-3-505</inkml:trace>
  <inkml:trace contextRef="#ctx0" brushRef="#br0" timeOffset="1">1 17 10186,'23'3'5257,"11"-3"-728,10 0-2704,3-3-785,-7-3-408,14-1-656,-7 4-432,0 4-976,0 4-505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27 125 10818,'-26'-63'4768,"26"63"-4633,0-1 0,0 0 1,0 0-1,-1 0 0,1 0 0,0 0 1,1 0-1,-1 1 0,0-1 0,0 0 1,0 0-1,0 0 0,1 0 0,-1 1 1,0-1-1,1 0 0,-1 0 0,1 1 0,-1-1 1,1 0-1,-1 0 0,1 1 0,-1-1 1,1 1-1,-1-1 0,1 1 0,0-1 1,1 0-1,22-8 1477,-16 7-1101,10-5-117,1 2-1,-1 0 1,1 1-1,0 1 0,-1 1 1,1 1-1,1 0 1,-1 1-1,0 1 0,28 5 1,-46-5-393,1-1 1,0 0-1,-1 1 1,1-1-1,0 1 1,-1-1 0,1 1-1,0 0 1,-1-1-1,1 1 1,-1 0-1,0 0 1,1 0-1,-1 0 1,0 1-1,0-1 1,1 0-1,-1 0 1,0 1-1,0-1 1,0 1-1,-1-1 1,1 1-1,0-1 1,0 1-1,-1-1 1,1 1 0,-1 0-1,0-1 1,1 1-1,-1 0 1,0 0-1,0-1 1,0 1-1,0 0 1,0-1-1,0 1 1,-1 0-1,1 0 1,-1-1-1,0 3 1,-4 4 11,0 0 0,-1-1 0,1 0 0,-2 0 0,1 0-1,-1-1 1,0 0 0,0 0 0,-1-1 0,-10 7 0,-87 42 67,102-53-81,-21 13 17,14-7-758,22-7-4420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80 10170,'123'-10'3953,"-113"9"-3397,-1 1 0,0 0 0,0 0 1,0 0-1,1 1 0,10 3 0,-18-3-439,0-1 1,-1 1-1,1 0 1,0 0-1,-1 0 1,1 0-1,-1 0 1,1 0-1,-1 0 1,0 1-1,1-1 1,-1 0-1,0 1 1,0-1-1,0 1 1,0 0-1,0-1 1,0 1-1,0-1 1,-1 1-1,1 0 1,-1 0-1,1 0 1,-1-1-1,1 1 1,-1 0-1,0 0 1,0 2-1,0 2 86,-1 0 0,1-1 0,-1 1 0,0 0 0,0-1 0,-1 1 0,0-1-1,0 1 1,0-1 0,-1 0 0,1 0 0,-1 0 0,0 0 0,-1-1 0,1 1 0,-1-1 0,0 0-1,0 0 1,0 0 0,-1 0 0,1-1 0,-1 1 0,0-1 0,0-1 0,-8 4 0,4-2-31,1 0 0,-1-1 0,0 0 0,0 0 0,0-1 0,0 0 0,-1-1 0,1 0 0,0-1 0,-1 0 0,1 0 0,0-1 0,-1 0 1,1 0-1,-11-4 0,16 4-154,0-1 0,1 0 0,-1 1 1,1-1-1,-1 0 0,1-1 1,0 1-1,0-1 0,0 1 0,0-1 1,0 0-1,0 0 0,1 0 1,0-1-1,-1 1 0,1 0 0,0-1 1,1 0-1,-1 1 0,1-1 0,-1 0 1,1 0-1,0 0 0,1 0 1,-1 0-1,1 0 0,0 0 0,0 0 1,0 0-1,0 0 0,0 0 1,1 0-1,0 1 0,1-6 0,0 1-89,0 0 0,1 1-1,0-1 1,0 0 0,1 1-1,0-1 1,0 1-1,0 0 1,1 1 0,0-1-1,1 1 1,-1 0 0,1 0-1,1 1 1,-1-1 0,8-4-1,-8 7-83,1 1 0,-1-1 0,1 1 0,-1 0 0,1 0 0,0 1 0,0 0 0,0 0 0,0 0 0,0 1 0,0 0 0,0 1 0,0 0 0,0 0 0,0 0 0,-1 1 0,1 0 0,0 0 0,-1 0 0,1 1 0,-1 0 0,0 1 0,0-1 0,0 1 0,0 0 0,-1 0 0,0 1 0,8 9 0,18 26-1959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2:52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11010,'119'-23'6750,"2"9"-3975,122 3-1514,-189 9-560,743 5 1825,53-2-2393,-765-3-195,-29 1-450,88-13-1,-235 15-2261,62 1 1243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12771,'0'27'4801,"3"51"-3425,9 36-368,14 59-256,1 15-39,12 14-233,-1-9-8,-9-37 40,0-26-176,-12-49-120,-1-22-128,0-32-456,-6-14-240,0-16-760,-6-15-369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13275,'0'3'5537,"-1"3"-3136,-2 24-561,17 53-664,-6 24-256,5 68-327,7 22 87,-5 0-64,1-6-104,-2-35-240,8-21-240,-8-34-544,1-18-296,-4-29-657,-8-12-319,-3-18-721,0-3-1567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 13763,'9'15'1843,"2"0"0,-1-1 0,17 17 1,75 63-503,-91-84-917,146 112 1060,0 0-614,-120-83-812,-35-55 1313,16-41-917,-11 40-385,75-226 809,-75 218-797,10-43 132,3 0 1,2 2 0,42-84 0,-62 147-400,0-1 0,1 1 0,-1 0 0,1 0 0,-1 0 0,1 1 0,6-5 0,0-2-1148,2-3-1116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10650,'0'1'6870,"7"2"-4976,16 1-1142,489-25 3931,-339 8-4057,292-23 299,237-13-887,-584 43-564,-44 1-3189,-108 9 1712,-51 14 0,4-1-190,-5-3-1538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10 225 10106,'-9'9'5413,"9"-9"-5345,1 1-1,0 0 1,-1-1 0,1 1-1,0-1 1,0 0-1,-1 1 1,1-1 0,0 0-1,0 1 1,0-1-1,0 0 1,-1 0 0,1 0-1,0 0 1,0 1-1,0-1 1,0 0 0,0-1-1,0 1 1,1 0-1,123-4 2760,169-26-1,-139 11-1693,982-135 1242,-993 125-2511,-132 26-197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14043,'43'21'6713,"26"3"-5274,-30-11-362,364 104 1611,-182-58-2465,-218-58-217,0 0-1,0-1 1,0 2 0,-1-1-1,1 0 1,0 0 0,-1 1-1,1 0 1,2 2 0,-4-4-4,-1 1 1,1 0 0,-1-1-1,1 1 1,-1 0 0,1 0-1,-1-1 1,1 1 0,-1 0-1,0 0 1,0 0 0,1-1-1,-1 1 1,0 0 0,0 0-1,0 0 1,0 0 0,0 0-1,0-1 1,0 1 0,0 0-1,0 1 1,-2 2 6,0 1 0,-1-1 0,1 1 0,-1-1 0,0 0 0,0 0 0,-1 0 0,1-1 0,-8 7 0,-88 80 198,44-43 325,-78 88 0,115-115-428,2 0 0,1 0 0,0 2-1,1 0 1,2 1 0,0 0 0,1 0 0,-12 43 0,23-65-212,0-1 0,0 1 1,0 0-1,-1 0 0,1-1 1,0 1-1,0 0 0,0-1 0,-1 1 1,1 0-1,0-1 0,-1 1 1,1 0-1,-1-1 0,1 1 1,-1-1-1,1 1 0,-1-1 1,1 1-1,-1-1 0,0 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159 270 11458,'2'4'189,"-1"1"202,1 1 0,0 0 0,0 0 0,0-1 0,1 1 0,0-1 0,4 7 0,-5-11-318,-1 1 0,1-1 0,0 0-1,0 1 1,-1-1 0,1 0 0,0 0 0,0-1 0,0 1 0,0 0 0,1-1 0,-1 1 0,0-1 0,0 0 0,0 1 0,0-1-1,0 0 1,1 0 0,-1 0 0,0-1 0,0 1 0,0-1 0,3 0 0,6 0 35,0-1 1,-1-1-1,1 0 1,-1 0-1,0-1 1,0 0-1,0-1 1,0 0-1,-1 0 1,0-1-1,0-1 1,0 1-1,8-10 1,-15 14-95,-1 0 1,1 0 0,-1 0-1,0 0 1,0-1-1,0 1 1,0 0-1,0 0 1,-1-1 0,1 1-1,-1-1 1,0 1-1,1-1 1,-1 1 0,0-1-1,0 1 1,-1 0-1,1-1 1,0 1-1,-1-1 1,1 1 0,-1-1-1,0 1 1,-1-3-1,-1 0 72,1 0 0,-1 0 0,0 0 0,-1 1 0,1-1-1,-1 1 1,0 0 0,0 0 0,-5-4 0,-2 0 235,0 1 0,0 0-1,-1 1 1,0 0 0,-1 1 0,1 1 0,-1-1 0,-13-1 0,-19-3 1075,-46-1 0,16 1 221,75 9-1600,-1 0-1,1 0 0,-1 0 0,1 0 0,-1 0 1,0 0-1,1 0 0,-1 0 0,1 0 1,-1 0-1,0 0 0,1 0 0,-1 0 0,1-1 1,-1 1-1,1 0 0,-1-1 0,1 1 1,-1 0-1,1-1 0,-1 1 0,1 0 0,-1-1 1,1 1-1,0-1 0,-1 1 0,1-1 1,0 1-1,-1-1 0,1 0 0,14-11-94,41-9-894,-49 19 831,19-5-1132,0 1-1,42-5 0,-6 4-1545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 11763,'3'4'777,"0"0"1,-1 0-1,1 0 1,-1 0 0,0 1-1,0-1 1,0 1-1,1 7 1,-1-5-356,-1 0 0,0 0 1,-1 0-1,0 0 0,0 0 0,0 0 0,-1 0 1,0 0-1,-3 11 0,2-13-258,1 0-1,-1 0 0,0 0 1,0 0-1,0-1 0,-1 1 1,1-1-1,-1 1 1,0-1-1,0 0 0,-1 0 1,1-1-1,-1 1 1,0-1-1,0 1 0,0-1 1,-1 0-1,1-1 0,-1 1 1,1-1-1,-1 0 1,0 0-1,-7 2 0,8-4-71,1 0-1,0 0 1,-1 0-1,1 0 1,0 0 0,-1-1-1,1 0 1,0 0-1,0 0 1,-1 0-1,1 0 1,0 0-1,0-1 1,0 0-1,1 1 1,-1-1-1,0 0 1,1 0-1,-1-1 1,1 1-1,-1-1 1,1 1-1,0-1 1,0 0-1,0 1 1,1-1-1,-1 0 1,1 0-1,-2-5 1,0 2-76,0-1 1,1 1-1,0-1 1,0 1 0,1-1-1,0 0 1,0 0-1,0 0 1,1 0-1,0 0 1,1 0-1,-1 0 1,3-10-1,-2 14-173,0 0 0,0 0-1,0 0 1,0 0 0,1 0 0,-1 0 0,1 0 0,0 1-1,0-1 1,0 0 0,0 1 0,0-1 0,1 1-1,-1 0 1,1 0 0,-1 0 0,1 0 0,0 0-1,-1 1 1,1-1 0,0 1 0,0 0 0,0 0 0,1 0-1,-1 0 1,0 0 0,0 1 0,0 0 0,5-1-1,31 1-2914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35 136 9130,'-6'9'4761,"-14"11"-152,12 1-2921,11 0-647,5-1-105,10-4-264,-2 2-72,9-2-40,-7-8-8,8-6-192,3-1-104,-10-7-352,7-1-280,-8 2-552,-1-1-456,-8-7-737,4 2 513</inkml:trace>
  <inkml:trace contextRef="#ctx0" brushRef="#br0" timeOffset="1">79 2 12331,'10'0'5377,"16"0"-2537,3-1-943,2 4-617,-4-3-480,-4 0-584,2 0-296,-6 0-952,-3 3-712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0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1 279 14147,'34'-50'5154,"-34"50"-5088,0 0 0,0-1-1,0 1 1,0 0-1,1 0 1,-1 0-1,0 0 1,0 0-1,0 0 1,0 0-1,0 0 1,0-1-1,1 1 1,-1 0-1,0 0 1,0 0-1,0 0 1,0 0-1,0 0 1,1 0-1,-1 0 1,0 0-1,0 0 1,0 0 0,0 0-1,0 0 1,1 0-1,-1 0 1,0 0-1,0 0 1,0 0-1,0 0 1,1 0-1,-1 0 1,0 1-1,0-1 1,0 0-1,0 0 1,0 0-1,0 0 1,1 0-1,-1 0 1,0 0-1,0 0 1,0 1 0,0-1-1,0 0 1,0 0-1,0 0 1,0 0-1,6 13 1096,0 14-589,-3 12-341,-2 0 1,-2 0-1,-10 71 0,7-97-186,-1 4 75,5-16-115,0-1 0,0 0 1,0 1-1,1-1 0,-1 0 0,0 0 0,0 1 1,0-1-1,0 0 0,0 0 0,0 0 0,1 1 1,-1-1-1,0 0 0,0 0 0,0 0 0,0 1 1,1-1-1,-1 0 0,0 0 0,0 0 0,1 0 1,-1 1-1,0-1 0,0 0 0,1 0 0,-1 0 1,0 0-1,0 0 0,1 0 0,-1 0 0,0 0 0,0 0 1,1 0-1,-1 0 0,0 0 0,0 0 0,1 0 1,-1 0-1,0 0 0,0 0 0,1 0 0,-1 0 1,0-1-1,0 1 0,1 0 0,-1 0 0,0 0 1,0 0-1,1 0 0,-1-1 0,0 1 0,74-36 240,-50 22-189,36-13 1,46-1 80,-18 5-269,-84 21 67,0 0 0,0 0 0,-1 0 0,1 0 0,0 0 0,-1-1 0,0 0 0,1 0 0,2-3-1,17-13-846,-21 17 312,-1-1 0,0 1 0,0 0 0,0-1 0,0 1 1,0-1-1,-1 1 0,1-1 0,-1 1 0,0-1 0,0 0 0,0 1 0,0-1 0,0 1 0,-1-4 0,1-9 1245,0-63-1079,-1 69 950,1 1-1,-2 0 0,1 0 1,-1 1-1,-1-1 1,1 0-1,-1 1 1,-7-13-1,10 20-438,0 0 0,0 0 0,0-1 0,0 1 0,0 0 0,0 0 0,0 0 0,0-1 0,0 1 0,0 0 0,-1 0 0,1 0 0,0 0 0,0-1 0,0 1 0,0 0 0,-1 0 0,1 0 0,0 0 0,0 0 0,0-1 0,0 1 0,-1 0 0,1 0 0,0 0 0,0 0 0,-1 0 0,1 0 0,0 0 0,0 0 0,0 0 0,-1 0 0,1 0 0,0 0 0,0 0 0,0 0 0,-1 0 0,1 0 0,0 0 0,0 0 0,-1 0 0,1 1 0,-5 10 1501,3 17-526,3-22-1017,1 1 0,0-1 0,0 0-1,1-1 1,0 1 0,0 0-1,0-1 1,0 1 0,1-1 0,0 0-1,0 0 1,0-1 0,1 1-1,-1-1 1,1 0 0,0 0-1,1-1 1,-1 1 0,1-1 0,-1 0-1,1-1 1,0 1 0,0-1-1,11 2 1,-13-2-16,1-1 0,-1 0 1,1 0-1,0 0 0,0-1 0,0 1 0,-1-1 0,1 0 1,0-1-1,0 1 0,0-1 0,-1 0 0,1 0 1,0-1-1,-1 1 0,1-1 0,-1 0 0,1 0 0,-1 0 1,0-1-1,0 0 0,0 0 0,0 0 0,-1 0 0,1 0 1,-1-1-1,0 1 0,0-1 0,0 0 0,0 0 1,-1 0-1,4-9 0,-3 6 46,-2-1-1,1 0 1,-1 0 0,0 1 0,0-1 0,-1 0-1,-1 0 1,1 0 0,-1 0 0,0 0 0,-1 0-1,-4-13 1,-1 1-323,0-1 0,-2 1 0,-14-23 0,21 38-1530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12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11074,'13'-3'1891,"0"-1"-1,0 0 0,24-12 0,-4-2-707,37-28 0,-19 12-29,15-16 779,-65 56-1784,1 0 1,-1 0-1,0 1 1,-1-1 0,0 0-1,0 10 1,-6 22 12,-1 0 1,-2-1 0,-16 43 0,-13 58-75,29-96-19,7-41 147,9-14-140,12-11 34,-10 11-83,1 0 1,14-13 0,-19 22-21,-1 0 0,0 1 0,1-1 0,-1 1 0,1 0 0,0 1 0,0-1 0,1 1-1,-1 0 1,8-1 0,4 0 37,1 1 0,-1 1 0,20 1 0,-23 0-23,0 1-1,-1-2 0,1 0 0,0-1 0,0 0 1,19-6-1,-32 7-143,0 1 0,0 0 1,0-1-1,0 1 0,0-1 1,0 1-1,0-1 0,0 0 0,0 1 1,0-1-1,-1 0 0,1 0 1,0 1-1,0-1 0,-1 0 1,1 0-1,-1 0 0,1 0 1,-1 0-1,1 0 0,-1 0 0,1 0 1,-1 0-1,0 0 0,0 0 1,1 0-1,-1 0 0,0 0 1,0-1-1,0 1 0,0 0 1,0 0-1,0 0 0,-1 0 0,1 0 1,0 0-1,0 0 0,-1 0 1,1 0-1,-1 0 0,1 0 1,-1 0-1,1 0 0,-1 0 1,0 0-1,0 0 0,1 1 0,-1-1 1,0 0-1,-1-1 0,-8-5-2005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4:1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13587,'12'-3'5257,"22"-4"-3153,2-7-319,4-6-33,6-1-255,-4-3-777,-6 2-232,-5 8-296,-7 4-96,-9 10-304,-5 2-344,-6 1-1041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1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107 208 12651,'-27'13'2066,"-39"22"1,65-35-2013,0 1 0,0-1 0,0 1 0,1 0 1,-1-1-1,0 1 0,0 0 0,1 0 1,-1-1-1,0 1 0,1 0 0,-1 0 1,1 0-1,-1 0 0,1 0 0,-1 0 0,1 0 1,0 0-1,-1 0 0,1 0 0,0 0 1,0 0-1,0 0 0,0 0 0,0 0 0,0 0 1,0 0-1,0 0 0,0 1 0,1 0 27,0 0-1,0 0 0,0-1 1,1 1-1,-1 0 1,0-1-1,1 1 0,-1-1 1,1 1-1,-1-1 0,4 2 1,2 2 7,1-1 1,0 0 0,1-1-1,-1 0 1,1-1-1,-1 1 1,1-1-1,0-1 1,0 0-1,-1 0 1,1-1 0,0 0-1,0 0 1,13-3-1,3-1-45,0-1 0,0 0-1,46-19 1,-63 21-43,-1 0 1,1-1 0,-1 0-1,0 0 1,0-1 0,0 0-1,10-10 1,-16 14 13,1-1 1,-1 1-1,0-1 0,0 1 0,0-1 0,1 0 1,-2 1-1,1-1 0,0 0 0,0 1 1,-1-1-1,1 0 0,-1 0 0,1 0 0,-1 0 1,0 0-1,1 0 0,-1 0 0,0 0 1,-1 1-1,1-1 0,0 0 0,0 0 1,-1 0-1,1 0 0,-1 0 0,0 0 0,1 1 1,-1-1-1,0 0 0,0 1 0,0-1 1,0 0-1,-1 1 0,1-1 0,0 1 0,-1 0 1,-1-2-1,-10-8 347,-1 1 0,0 0 1,-1 1-1,0 1 0,0 0 1,-1 1-1,0 1 0,-25-7 0,11 3 822,-33-16 0,63 26-1175,0 0 0,-1 0 0,1 0 0,0-1 0,0 1 0,0 0 1,-1 0-1,1 0 0,0 0 0,0 0 0,0 0 0,0 0 0,-1-1 0,1 1 0,0 0 0,0 0 0,0 0 0,0 0 0,0-1 0,0 1 0,-1 0 1,1 0-1,0 0 0,0-1 0,0 1 0,0 0 0,0 0 0,0-1 0,0 1 0,0 0 0,0 0 0,0 0 0,0-1 0,0 1 0,0 0 0,0 0 0,0 0 1,0-1-1,0 1 0,0 0 0,0 0 0,1-1 0,9-7 38,25-7-486,-32 14 364,50-16-1349,10 3-729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150 232 14355,'108'95'5921,"-102"-103"-3784,-6-5-377,2-9-872,6-6-408,-16-16-640,-8 0-360,4 2-784,-15 5-488,-9 12-673,-10 4-2968</inkml:trace>
  <inkml:trace contextRef="#ctx0" brushRef="#br0" timeOffset="1">48 45 11682,'-47'13'5298,"104"-21"-2258,18-1-711,-6-4-761,0 0-480,-21 4-848,-18 4-536,-1 6-1416,-16 11-120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7 342 15739,'0'-13'6418,"-5"-30"-3922,5-5-847,-2-17-753,2-2-368,3 17-1008,1 6-560,2 32-1585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2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14387,'13'-21'5905,"7"-13"-3976,7-13-529,7-2-200,0 7-488,-12 6-127,0 18-145,-10 7-112,-11 9-128,12 7-88,-13 13-112,0 11-152,13 15-528,5 2-289,12-4-839,2-5-416</inkml:trace>
  <inkml:trace contextRef="#ctx0" brushRef="#br0" timeOffset="1">7 171 14619,'1'0'5729,"14"-3"-3808,16 3-1033,26 0-584,1-2-288,7 2-1336,-5 0-1905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3 174 8666,'-3'57'4757,"6"-49"319,2-15-3358,4-12-887,-4-6-304,0 0-1,-2 0 0,1-36 0,0 3-11,-4 39 336,1 44-334,1-19-532,-1 1 0,1-1-1,0 1 1,0-1 0,1 0 0,0 0 0,0 0-1,1 0 1,-1 0 0,1-1 0,9 10 0,-11-13-26,1 0 1,-1 1-1,1-1 1,-1 0-1,1-1 1,0 1-1,0 0 1,0-1-1,0 0 1,0 0-1,0 0 1,0 0-1,0 0 0,0 0 1,1-1-1,-1 0 1,0 1-1,0-1 1,1 0-1,-1-1 1,0 1-1,0-1 1,0 1-1,1-1 1,-1 0-1,6-3 1,-2 1 45,1-1 1,-1-1 0,0 1-1,0-1 1,0-1-1,0 1 1,-1-1-1,0 0 1,-1-1 0,1 1-1,-1-1 1,0 0-1,-1-1 1,0 1 0,7-15-1,-12 30-49,2 0-1,-1 0 1,1 0 0,0 0-1,1 0 1,0 0 0,0 0-1,4 8 1,-5-12-65,1 3-177,0-1 1,1 0-1,0 0 1,0 0-1,0 0 1,1 0-1,-1-1 1,2 1-1,-1-1 1,5 5-1,29 19-2526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171 136 8186,'7'3'3089,"9"9"3868,-16-12-6887,0 0 0,0 1 0,0-1 0,0 0 0,0 1 0,0-1 0,0 1 0,0-1-1,0 0 1,0 1 0,-1-1 0,1 0 0,0 1 0,0-1 0,0 0 0,0 0 0,0 1 0,-1-1-1,1 0 1,0 1 0,0-1 0,-1 0 0,1 0 0,0 1 0,0-1 0,-1 0 0,1 0-1,0 0 1,-1 1 0,1-1 0,0 0 0,0 0 0,-1 0 0,1 0 0,0 0 0,-1 0-1,1 0 1,-1 0 0,1 0 0,0 0 0,-1 0 0,1 0 0,0 0 0,-1 0 0,1 0-1,0 0 1,-1 0 0,-8 2 329,0 0 0,1-1-1,-1 0 1,0 0 0,0-1-1,0 0 1,0-1 0,0 0-1,0 0 1,0-1 0,-15-5 0,20 6-360,0-1 1,1 0 0,-1 1 0,1-2 0,-1 1 0,1 0 0,0-1 0,0 1 0,0-1 0,0 0 0,1 0 0,-1 0 0,1 0 0,0-1 0,0 1 0,0-1 0,0 1 0,0-1-1,1 0 1,0 1 0,-1-1 0,2 0 0,-1 0 0,0 0 0,1 0 0,-1 0 0,1 0 0,1-6 0,-1 7-43,0 1 1,1-1-1,-1 0 0,1 1 1,-1-1-1,1 1 1,0 0-1,0-1 0,0 1 1,0 0-1,0-1 1,1 1-1,-1 0 0,1 0 1,-1 0-1,1 0 1,0 0-1,0 1 0,0-1 1,0 0-1,0 1 0,0 0 1,0-1-1,1 1 1,-1 0-1,0 0 0,1 0 1,-1 0-1,1 1 1,-1-1-1,1 1 0,4-1 1,-1 0-76,-1 1 0,1 0 0,0 0 0,-1 1 1,1-1-1,-1 1 0,1 0 0,-1 1 0,0 0 0,1-1 1,-1 2-1,0-1 0,0 0 0,5 4 0,-6-2-228,1 0-1,-1 0 1,0 1 0,0-1-1,0 1 1,0 0-1,-1 0 1,0 0 0,0 1-1,0-1 1,2 8-1,13 27-2320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10 239 11146,'-3'-2'6185,"1"-2"-3473,0-19-3003,2 15 1218,1-47 103,1 25 481,-2 1-1,-5-52 0,5 81-1485,0 0 0,0-1-1,0 1 1,0 0 0,0 0-1,0 0 1,0-1 0,0 1 0,0 0-1,0 0 1,0 0 0,0-1-1,0 1 1,0 0 0,0 0 0,0 0-1,0-1 1,0 1 0,0 0-1,0 0 1,0 0 0,1 0-1,-1-1 1,0 1 0,0 0 0,0 0-1,0 0 1,0 0 0,1-1-1,-1 1 1,0 0 0,0 0-1,0 0 1,1 0 0,-1 0 0,0 0-1,0 0 1,0 0 0,1 0-1,-1 0 1,0 0 0,0 0-1,0 0 1,1 0 0,-1 0 0,0 0-1,0 0 1,0 0 0,1 0-1,-1 0 1,0 0 0,0 0-1,0 0 1,1 0 0,-1 0 0,0 0-1,0 0 1,0 1 0,0-1-1,1 0 1,-1 0 0,0 0 0,0 1-1,20 10 40,-11-6 74,16 11-252,0 0 0,27 24-1,-43-33-20,0 1 0,-1 0 0,0 1 0,0 0 0,-1 1 0,0-1 0,0 1-1,7 16 1,-13-24 134,-1 1 0,1-1 0,0 0 0,-1 1 1,1-1-1,-1 0 0,0 1 0,1-1 0,-1 1 0,0-1 0,-1 1 0,1-1 0,0 1 0,-1-1 0,1 0 0,-1 1 0,0-1 0,0 0 0,-2 4 0,1-2 30,-1 0 1,0-1-1,1 0 0,-2 1 0,1-1 1,0 0-1,-1 0 0,1-1 0,-1 1 0,-4 1 1,-2 2 56,0-2 1,-1 0-1,1 0 1,-1-1 0,0 0-1,1 0 1,-21 1-1,23-4-90,-1 0 0,0-1 1,0 0-1,-9-2 0,17 3-27,0-1 1,0 1-1,0 0 0,1 0 1,-1-1-1,0 1 1,0 0-1,0-1 0,0 1 1,1-1-1,-1 1 1,0-1-1,0 0 0,1 1 1,-1-1-1,1 0 1,-1 1-1,0-1 0,1 0 1,-1-1-1,1 1-38,0 0 0,0 0 0,0 0 0,1 0 0,-1 0-1,0 0 1,1-1 0,-1 1 0,1 0 0,-1 1 0,1-1-1,-1 0 1,1 0 0,0 0 0,-1 0 0,1 0 0,0 1-1,0-1 1,0 0 0,0 0 0,0 1 0,1-2 0,8-4-665,0 0 1,1 1-1,-1 0 1,1 0-1,20-5 1,28-3-2501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22 13715,'13'-2'5377,"10"-8"-3136,15 1-841,10 10-16,4 7-248,-4 22-615,-6 4-185,-28 11-232,-18 4 80,-35 0-40,-17 0 80,-17-14-80,0-9-40,10-21-184,9-5-240,31-1-889,12-4-847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12483,'15'0'5465,"13"-2"-2513,2-11-2175,11 3-105,1-1-928,1 8-664,5 4-1497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3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29 176 13027,'12'2'5617,"-12"-14"-2864,6-2-145,-15-19-583,-9-6-409,9 8-824,-2 2-280,11 13-976,2 13-704,14 9-1697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15 162 12027,'-5'14'1050,"3"-11"-700,0 1 1,1 0-1,0 0 1,0 0-1,0 0 1,0 0-1,0 5 0,1-8-283,1 0 0,-1 0 0,0-1 0,0 1 0,1 0 0,-1 0-1,1 0 1,-1 0 0,1-1 0,-1 1 0,1 0 0,-1-1 0,1 1 0,0 0-1,-1-1 1,1 1 0,0-1 0,0 1 0,-1-1 0,1 1 0,0-1 0,0 1-1,0-1 1,-1 0 0,1 1 0,0-1 0,0 0 0,0 0 0,0 0-1,0 0 1,0 0 0,0 0 0,0 0 0,0 0 0,-1 0 0,3-1 0,8 1 300,15 1 402,42-6 0,-63 4-676,1 0 0,0 0 0,0 0 0,0-1 0,-1 0 0,1 0-1,-1-1 1,0 1 0,1-1 0,-1 0 0,0 0 0,-1-1 0,8-5 0,-11 7-24,0 1 1,0-1 0,0 1 0,0-1 0,0 0 0,0 1-1,0-1 1,0 0 0,-1 0 0,1 0 0,-1 1-1,1-1 1,-1 0 0,0 0 0,0 0 0,0 0 0,0 0-1,0 0 1,0 0 0,0 0 0,-1-2 0,-1-1 76,1 1 0,-1 0 1,0 0-1,0 0 0,-1 0 1,1 0-1,-1 0 0,-5-6 0,-2 0 147,0 1-1,0 0 1,-1 1-1,0 0 1,-16-9-1,-6-4-330,33 21 13,0-1 0,-1 1-1,1 0 1,0 0 0,0 0-1,-1-1 1,1 1-1,0 0 1,0 0 0,0-1-1,0 1 1,-1 0 0,1 0-1,0-1 1,0 1 0,0 0-1,0-1 1,0 1 0,0 0-1,0-1 1,0 1 0,0 0-1,0 0 1,0-1 0,0 1-1,0 0 1,0-1 0,0 1-1,0 0 1,0-1 0,0 1-1,0 0 1,1-1 0,19-5-1318,64 3-3199,-32 3 1193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4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13531,'-42'5'8303,"26"0"-7893,0 0 1,0 1 0,-29 17 0,36-18-283,0 0 0,0 1 1,1 0-1,0 1 0,0 0 0,0 0 1,-12 16-1,19-21-105,0 0 1,-1 0-1,1 0 1,0 0-1,0 0 0,1 0 1,-1 0-1,0 1 1,1-1-1,-1 0 1,1 0-1,-1 0 1,1 1-1,0-1 0,0 0 1,0 0-1,1 5 1,0-5-17,1 1 1,-1 0-1,1-1 0,-1 0 1,1 1-1,0-1 1,-1 0-1,1 0 0,0 0 1,1 0-1,-1 0 1,0 0-1,1-1 0,-1 1 1,0-1-1,1 0 1,0 1-1,3 0 0,4 2 13,0 0-1,1-1 1,-1-1-1,1 1 0,0-1 1,-1-1-1,1 0 1,13-1-1,-17 0-7,0-1 0,0 1 0,0-2 0,-1 1 0,1-1 0,0 1-1,-1-2 1,0 1 0,1-1 0,-1 0 0,0 0 0,0-1 0,0 0 0,8-7 0,5-8 13,-9 11-20,0 0-1,-1-1 1,0 0-1,-1-1 1,0 0-1,-1 0 1,0-1-1,0 0 1,5-13-1,-11 10 207,-10 16 65,-12 16 139,19-15-378,-1 0 0,1 1 0,-1-1 0,1 0 0,0 1 0,0 0 0,1-1 0,-1 1 0,1 0 0,0 0 0,-1 0 0,2 0 0,-1 0 0,1 0 0,-1 0 0,1 0 0,0 0 0,0 0 0,2 8 0,-1-9-34,0 0 0,0 0 0,1 0 0,-1 0 1,1 0-1,-1-1 0,1 1 0,0 0 0,0-1 0,0 0 1,0 1-1,1-1 0,-1 0 0,1 0 0,-1 0 1,1 0-1,0-1 0,-1 1 0,1-1 0,0 0 0,0 0 1,0 0-1,0 0 0,1 0 0,-1 0 0,5 0 0,-4-1-44,0 0 0,-1 0 0,1 0 0,-1 0 0,1 0 0,-1-1 0,1 1 0,-1-1 0,1 0 0,-1 0 0,1 0 0,-1-1 0,0 1 0,1-1 0,-1 0 0,0 0 0,0 0 0,-1 0 0,1 0 0,0-1 0,4-4 0,-2-1-513,1 1 1,-1-1 0,-1 0 0,0-1 0,0 1 0,0-1 0,2-10 0,-1 8-1516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36 120 13339,'-35'39'5289,"40"-56"-3521,8-1-47,1-4-329,-1-6-288,-1 4-448,-8-2-200,0 14-303,-4 1-209,1 11-649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5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12899,'25'56'5601,"-25"-67"-3073,8 0-559,-5-17-961,-1-8-480,-2-6-904,3 0-440,-3 8-680,-5 4-337,-6 13-31,-12 2-3313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7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12739,'-2'0'5361,"-3"-8"1080,7 8-5809,29 6-136,55 14-183,-34-18-185,-2 1-785,2 0-431,-17-1-1128,-5-2-841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11530,'60'26'4874,"-70"-14"-2746,0 2-600,5 4-415,-3 0-233,8 0-248,0-3-80,0-2-248,7-2-120,7-3-120,3 0-48,9-1-232,0-7-240,-9 0-592,8-5-369,-6-7-1007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8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13299,'13'1'5465,"21"2"-3537,8-1-151,-1-2-873,3 0-352,-12 0-496,-6 3-344,-13 2-776,-8-3-408,-11 8-1073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12499,'9'0'4889,"13"0"-3257,8-1-504,18-2-504,2-4-496,7 5-1392,3-1-1488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13251,'3'10'1109,"1"0"0,-1 0 1,8 12-1,-11-22-1059,1 1-1,-1-1 1,0 1 0,1-1 0,-1 0 0,1 0-1,-1 1 1,1-1 0,-1 0 0,0 0 0,1 1-1,-1-1 1,1 0 0,-1 0 0,1 0 0,-1 0-1,1 0 1,-1 0 0,1 0 0,-1 0 0,1 0-1,-1 0 1,1 0 0,-1 0 0,1 0 0,-1 0 0,1 0-1,-1 0 1,1-1 0,-1 1 0,1 0 0,-1 0-1,1-1 1,-1 1 0,1 0 0,-1 0 0,0-1-1,1 0 1,17-17 829,-16 15-678,19-22 517,-9 10-180,1 0 1,27-24 0,-40 39-516,1-1 0,-1 1 1,1-1-1,-1 1 1,1-1-1,0 1 1,-1-1-1,1 1 0,0-1 1,-1 1-1,1 0 1,0-1-1,-1 1 0,1 0 1,0 0-1,0 0 1,-1-1-1,1 1 0,0 0 1,0 0-1,0 0 1,-1 0-1,1 0 1,0 0-1,0 1 0,-1-1 1,1 0-1,0 0 1,0 0-1,-1 1 0,1-1 1,0 0-1,-1 1 1,2 0-1,11 25 389,-2-3-347,-6-15-60,0-1 0,1 0 0,0 0 0,0-1-1,0 1 1,1-2 0,12 10 0,-17-14 6,-1 1 0,1-1 0,0 0 0,-1 0-1,1-1 1,0 1 0,0 0 0,-1-1 0,1 1 0,0-1-1,0 1 1,0-1 0,0 0 0,0 0 0,0 0 0,-1 0-1,1 0 1,0 0 0,0 0 0,0-1 0,0 1 0,0-1-1,-1 1 1,1-1 0,0 0 0,0 0 0,-1 1 0,1-1-1,0 0 1,-1-1 0,1 1 0,-1 0 0,0 0 0,1-1-1,-1 1 1,0-1 0,0 1 0,0-1 0,0 1 0,0-1-1,0 0 1,0 0 0,0-1 0,2-3 118,-1 0 0,-1-1 0,1 1 0,-1 0 0,1-12 0,-1 12-328,-1 0 1,1 1-1,0-1 0,0 1 0,1-1 0,0 1 1,0-1-1,5-8 0,-1 4-1677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10738,'6'10'949,"22"35"799,-15-32 5363,-14-23-6874,0 0 1,1 0 0,0 0-1,0-1 1,1 1 0,1 1-1,0-1 1,0 0 0,1 0-1,0 1 1,1-1 0,0 1-1,0 0 1,1 0 0,9-12-1,-6 8-241,1 1 0,0 1 0,1 0 0,1 0-1,-1 1 1,2 0 0,-1 0 0,1 2 0,24-14 0,-32 20-6,-1 1 1,1 0 0,-1 0-1,1 0 1,0 0 0,-1 0-1,1 1 1,0 0 0,-1-1 0,1 1-1,0 1 1,-1-1 0,1 1-1,6 1 1,-8-2-5,0 1 0,0 0 0,0-1 0,-1 1 0,1 0 0,0 0 0,-1 0 0,1 1 0,0-1 0,-1 0 0,1 0 0,-1 1 0,0-1 0,1 1 0,-1 0 0,0-1 0,0 1 0,0 0 0,0-1 0,0 1 0,-1 0 0,1 0 0,0 0 0,-1 0 0,1 0 0,-1 0 0,0 0 0,0 2 0,0 1-16,-1 0 0,0 0 0,0 0 0,0 0-1,-1-1 1,0 1 0,0 0 0,0-1 0,0 1 0,-1-1 0,1 0-1,-1 1 1,0-1 0,-1-1 0,1 1 0,-7 5 0,-6 5 66,0-1 0,-31 19 0,17-18 217,26-13-111,-1 1 0,1 0 0,-1 0 0,1 1 0,-1-1 0,1 1 0,0 0 0,-5 4 0,11-2 1160,8-2-961,19-1-462,-13-1 102,94 8-953,-95-7 447,0 0 1,0 2-1,0 0 0,0 0 0,21 11 0,-34-14 417,5 2-259,0 0 0,0 1 0,-1 0 0,1 0 0,-1 0 0,0 1-1,0 0 1,-1 0 0,1 1 0,6 8 0,-11-5 3634,4-22-672,3-4-2327,2 0 0,19-25-1,-14 21-11,20-35-1,-14 17 37,-8 12 116,22-30-1,-35 56-380,1 0-1,-1 0 1,1 1-1,-1-1 1,1 0-1,-1 1 1,1-1-1,0 0 1,-1 1 0,1-1-1,0 1 1,-1-1-1,1 1 1,0-1-1,0 1 1,0 0-1,-1-1 1,1 1-1,0 0 1,0 0 0,0-1-1,0 1 1,0 0-1,0 0 1,-1 0-1,3 0 1,-1 1-2,-1 0 0,1 0 0,-1-1 0,1 1 0,-1 0 0,0 0 0,1 0 0,-1 0 0,0 1 0,0-1 0,0 0 0,0 1 0,2 1 0,4 9 18,-1 0 1,0 0 0,4 14 0,-5-14 0,12 27-411,31 52 0,-37-73-792,2 0-1,22 25 1,-12-18-1197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0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20 181 11931,'57'30'4424,"-57"-30"-4332,1 0-1,-1 0 0,0 0 1,1 0-1,-1 0 0,1 0 1,-1 0-1,1 0 0,-1 0 1,1 0-1,-1 0 0,1 0 1,-1 0-1,1 0 0,-1 0 1,0 0-1,1 0 0,-1-1 0,1 1 1,-1 0-1,0 0 0,1-1 1,-1 1-1,1 0 0,-1 0 1,0-1-1,1 1 0,-1 0 1,0-1-1,0 1 0,1-1 1,-1 1-1,0 0 0,0-1 0,1 0 1,5-18 930,-4 12-553,1 0-344,0 0 0,-1 0 0,1 0 0,-1-1 1,-1 1-1,1-1 0,-1 1 0,-1-1 0,1-14 0,-2 18-169,1 1 1,-1-1-1,0 1 0,0 0 0,0-1 1,0 1-1,-1 0 0,1 0 0,-1 0 1,0 0-1,0 0 0,0 0 0,0 0 1,0 1-1,-1-1 0,1 1 0,-1 0 1,0-1-1,1 1 0,-1 0 0,0 1 1,0-1-1,-6-2 0,-43-14-762,40 15 1159,45 16 1176,27 7-1213,-3-1-71,103 49 0,-154-64-234,1 0 1,-1 0-1,0 1 1,0-1-1,-1 1 1,0 0-1,6 7 1,-10-10-3,1 0 0,-1 0 0,0-1 1,0 1-1,1 0 0,-2 0 0,1 0 1,0 1-1,0-1 0,-1 0 0,1 0 1,-1 0-1,1 1 0,-1-1 0,0 0 1,0 0-1,0 1 0,0-1 1,-1 0-1,1 0 0,-1 0 0,1 1 1,-1-1-1,0 0 0,1 0 0,-1 0 1,0 0-1,-2 2 0,-1 1 23,1-1-1,-2 0 1,1 0 0,0 0 0,-1 0-1,0-1 1,1 1 0,-1-1 0,-1-1-1,1 1 1,0-1 0,-1 0-1,-7 2 1,-6 1 110,1 0 0,-35 2 0,51-7-130,-45 2 194,44-2-204,0 0-1,1 0 0,-1-1 1,0 1-1,1-1 1,-1 0-1,0 0 1,1 0-1,-1 0 1,1 0-1,0 0 0,-1-1 1,-2-2-1,4 4-18,1-1-1,-1 1 1,1-1 0,-1 1-1,1-1 1,0 1-1,-1-1 1,1 0 0,0 1-1,-1-1 1,1 1-1,0-1 1,0 0 0,0 1-1,-1-1 1,1 0-1,0 1 1,0-1 0,0 0-1,0 1 1,0-1-1,0 0 1,0 1 0,1-1-1,-1 1 1,0-1-1,0 0 1,0 1 0,1-1-1,-1 0 1,0 1-1,1-1 1,-1 1 0,0-1-1,1 1 1,-1-1-1,1 1 1,-1-1 0,1 1-1,-1-1 1,1 1-1,-1 0 1,1-1 0,-1 1-1,2-1 1,26-13-751,-27 13 743,43-14-621,1 2 0,0 2 0,1 2 0,0 2 0,0 2 0,56 1 1,-99 4 786,1 0 0,0 0 0,-1 0 0,1 1 0,0-1 0,-1 1 0,1 0 0,-1 0 0,1 0 0,-1 1 0,0-1 0,1 1 0,-1 0 0,0 0 0,4 3 0,-6-4-44,-1-1 0,1 1 0,0 0 0,-1 0 0,1 0 0,-1-1 0,0 1 0,1 0 0,-1 0 0,1 0 0,-1 0 0,0 0 0,0 0 1,0 0-1,0 0 0,0 0 0,1 0 0,-2 0 0,1 0 0,0 0 0,0 1 0,-1 0 29,0 1 0,0-1 1,0 0-1,0 0 0,0 0 0,-1 0 0,1 0 1,-1 0-1,1 0 0,-1 0 0,0-1 0,-1 3 1,-2-1 76,0 1 0,-1-1 0,1 0 1,-1-1-1,1 1 0,-1-1 0,0 0 1,1 0-1,-1-1 0,-9 1 0,13-1-152,-1-1-1,1 1 0,0-1 0,0 0 0,-1 0 1,1 0-1,0 0 0,-1 0 0,1 0 0,0-1 0,0 1 1,0-1-1,-1 0 0,1 1 0,0-1 0,0 0 1,0 0-1,0 0 0,0-1 0,0 1 0,0 0 0,1-1 1,-1 1-1,0-1 0,1 0 0,-1 1 0,1-1 1,0 0-1,0 0 0,-2-3 0,3 3-49,-1-1 0,1 0 0,-1 0 1,1 1-1,0-1 0,0 0 0,1 0 0,-1 1 0,0-1 0,1 0 0,0 1 0,-1-1 0,1 0 1,0 1-1,1-1 0,-1 1 0,0-1 0,1 1 0,-1 0 0,1 0 0,0-1 0,-1 1 1,1 0-1,0 0 0,1 1 0,-1-1 0,0 0 0,0 1 0,5-3 0,1-1-182,0 1 0,0 0 0,0 0 0,1 1-1,0 0 1,-1 0 0,18-2 0,-21 4-48,0 0-1,0 1 1,0 0 0,-1 0 0,1 0 0,0 1-1,0-1 1,0 1 0,0 0 0,-1 1 0,1-1-1,0 1 1,-1 0 0,1 0 0,-1 0 0,0 1-1,0-1 1,0 1 0,0 0 0,0 0 0,5 7-1,7 17-2101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90 12251,'-57'-89'4993,"51"110"-3185,1 3-1064,3 5-120,10-1-440,7-10-72,14-3-32,12-11 0,0-5-56,6-7-104,-12-4-512,-9-2-336,-8-1-1232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9954,'8'2'4721,"3"-2"-1152,9 3-1817,4-3-351,5 0-337,5 5-656,-1-5-256,-2 2-648,-8-2-392,-9 1-905,-4 3-327</inkml:trace>
  <inkml:trace contextRef="#ctx0" brushRef="#br0" timeOffset="1">0 168 12883,'18'-5'5137,"21"-5"-3513,18-1-175,13-2-569,2 1-376,11 4-1192,-12-1-705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50 201 10570,'-34'39'4476,"34"-39"-4389,0 0 0,0 0-1,0 0 1,0 0 0,0 1 0,0-1 0,0 0 0,0 0-1,-1 0 1,1 0 0,0 1 0,0-1 0,0 0 0,0 0-1,-1 0 1,1 0 0,0 0 0,0 0 0,0 0 0,0 1-1,-1-1 1,1 0 0,0 0 0,0 0 0,0 0 0,-1 0-1,1 0 1,0 0 0,0 0 0,0 0 0,-1 0 0,1 0 0,0 0-1,0 0 1,0 0 0,-1 0 0,1 0 0,0 0 0,0-1-1,0 1 1,0 0 0,-1 0 0,1 0 0,0 0 0,0 0-1,0 0 1,0 0 0,-1-1 0,1 1 0,0 0 0,0 0-1,0 0 1,0 0 0,0-1 0,0 1 0,0 0 0,0 0-1,-1 0 1,1-1 0,0 1 0,-2-14 858,2 12-427,-2-6-359,1-1-1,0 1 1,0 0-1,1-1 1,0 1-1,1-1 1,0 1-1,0 0 1,0-1-1,1 1 1,0 0 0,1 0-1,4-8 1,-4 9-168,1 1 0,1-1 0,-1 1 0,1 0 0,1 0 1,-1 1-1,1-1 0,0 1 0,0 1 0,0-1 0,1 1 1,-1 0-1,1 0 0,11-4 0,-10 5-111,1 0 0,0 1 0,0-1 0,-1 2-1,2-1 1,15 1 0,-23 1 25,1 0 0,0 0-1,-1 0 1,1 1-1,0-1 1,-1 1 0,1 0-1,-1 0 1,1 0 0,-1 0-1,1 0 1,2 2 0,-4-2 13,0 0 1,0 0 0,0 1 0,0-1 0,0 0 0,0 0 0,0 1 0,0-1 0,-1 1-1,1-1 1,0 1 0,-1-1 0,0 1 0,1-1 0,-1 1 0,0-1 0,1 1 0,-1-1-1,0 1 1,0 0 0,0-1 0,-1 3 0,0-1 85,0 1 1,0-1-1,0 0 1,-1 1-1,0-1 1,1 0-1,-1 0 1,0 0-1,0 0 1,-1 0-1,1-1 1,-1 1-1,1-1 1,-1 1-1,0-1 1,-6 3-1,-55 32 1993,55-33-1555,-9 4 587,3-1 749,16-5-1135,9-1-433,297 6-2248,-279-4 179,-1 1 0,50 14 0,-89-25 8447,-4-13-5241,2 2-814,-26-32 21,27 26-349,13 24-247,0 0 1,0 0-1,0 0 1,0-1-1,0 1 0,-1 0 1,1 0-1,0-1 0,0 1 1,0 0-1,0-1 1,0 1-1,0 0 0,0 0 1,0-1-1,0 1 0,0 0 1,0 0-1,0-1 1,0 1-1,0 0 0,1 0 1,-1-1-1,0 1 0,0 0 1,0 0-1,0-1 1,0 1-1,1 0 0,-1 0 1,0 0-1,0-1 0,0 1 1,1 0-1,-1 0 0,0 0 1,0 0-1,0-1 1,1 1-1,-1 0 0,0 0 1,0 0-1,1 0 0,-1 0 1,0 0-1,0 0 1,1 0-1,-1 0 0,0 0 1,1 0-1,-1 0 0,13 3-2306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1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18 155 9746,'-6'9'958,"-5"14"2186,16-16-1478,12-6 68,10-3-1314,1-1 0,-1-2 1,0 0-1,-1-2 0,38-15 1,-62 22-385,1-1 0,-1 0 1,0 0-1,0 0 0,1-1 1,-1 1-1,0 0 0,0-1 1,0 1-1,0-1 0,-1 0 1,1 0-1,0 0 0,-1 0 1,1 0-1,-1 0 0,2-3 1,-3 3 29,1 0 1,-1 1 0,0-1 0,0 1-1,0-1 1,0 1 0,0-1 0,0 0-1,-1 1 1,1-1 0,-1 1-1,1-1 1,-1 1 0,1-1 0,-1 1-1,0 0 1,1-1 0,-1 1 0,0 0-1,-2-2 1,-2-3 181,-1 0 1,0 1-1,-1-1 0,1 2 1,-1-1-1,0 1 0,0 0 1,-13-5-1,-82-21 1317,97 27-1620,7 1-53,17-1-215,30 2-387,-22 4-46,-1 0-1,1 2 1,-1 1-1,0 1 1,0 1-1,25 12 0,-27-12-107,0-1 0,40 7-1,-13-3 2235,-49-11-1227,0 0 0,-1 1 0,1-1-1,0 1 1,0 0 0,0-1-1,0 1 1,-1 0 0,1 0-1,0 0 1,-1 1 0,1-1-1,-1 0 1,0 0 0,1 1-1,-1-1 1,0 1 0,0-1-1,1 1 1,-1 0 0,-1-1-1,1 1 1,0 0 0,0 0-1,-1-1 1,1 1 0,-1 0-1,1 0 1,-1 0 0,0 0-1,1 0 1,-1 0 0,0 0-1,-1 0 1,1 0 0,0 0-1,-1 0 1,1-1 0,-1 1-1,1 0 1,-1 0 0,0 0-1,1-1 1,-1 1 0,0 0-1,-2 1 1,2 0-49,-1-1 0,1 1 0,-1 0 0,1-1 0,-1 0 0,0 1 0,0-1 0,-1 0 0,1 0 0,0 0 0,-1-1 1,1 1-1,-1 0 0,1-1 0,-1 0 0,0 1 0,1-1 0,-1 0 0,0 0 0,0-1 0,0 1 0,0-1 0,0 1 0,0-1 0,0 0 0,0 0 0,0 0 0,0-1 0,0 1 0,-4-2 0,4 1-58,0 0 0,1-1 0,-1 1 0,1-1 0,-1 0 0,1 0 0,0 0 0,0 0 0,-1 0 0,2 0-1,-1-1 1,0 1 0,0-1 0,1 1 0,-1-1 0,1 0 0,0 1 0,0-1 0,0 0 0,0 0 0,0 0 0,1 0 0,-1 0 0,1 0-1,0 0 1,0-5 0,0 5-193,0 1 1,1-1-1,-1 1 0,1-1 0,-1 0 0,1 1 1,0-1-1,0 1 0,0-1 0,0 1 0,0 0 0,1 0 1,-1-1-1,1 1 0,0 0 0,-1 0 0,1 0 0,0 0 1,0 1-1,0-1 0,0 1 0,1-1 0,-1 1 1,0 0-1,1-1 0,-1 1 0,0 0 0,1 1 0,0-1 1,2 0-1,21-1-2527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12675,'73'-33'5087,"-73"33"-5013,0-1-1,1 1 1,-1 0-1,0 0 1,0 0-1,1 0 1,-1-1-1,0 1 1,0 0-1,1 0 1,-1 0 0,0 0-1,0 0 1,1 0-1,-1 0 1,0 0-1,0 0 1,1 0-1,-1 0 1,0 0-1,1 0 1,-1 0-1,0 0 1,0 0-1,1 0 1,-1 0-1,0 0 1,1 0-1,-1 0 1,0 1-1,0-1 1,1 0-1,-1 0 1,0 0-1,0 0 1,0 1-1,1-1 1,-1 0-1,0 0 1,0 0-1,0 1 1,0-1-1,1 0 1,-1 0-1,0 1 1,0-1-1,0 0 1,0 0-1,0 1 1,0-1-1,0 0 1,0 1-1,0-1 1,0 0-1,0 0 1,0 1-1,0-1 1,0 0-1,0 1 1,0-1-1,0 0 1,0 0-1,0 1 1,-7 21 421,5-19-63,-60 148 862,66-156-1281,1 1 0,-1 1 0,1-1-1,0 0 1,0 1 0,0 0 0,1 1 0,-1-1 0,1 1-1,6-2 1,75-25-10,-69 26-222,0 1-1,0 0 1,0 2-1,1 0 1,24 3-1,25 1-3164,-42-6 1218,0 0-396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14427,'5'-44'7497,"-5"44"-7418,0 0 0,0 0 0,0 0 0,0 0 0,0 0 0,1 0 0,-1 0 0,0 0 0,0 0 0,0 0 0,0 0 0,0 0 0,2 1 1421,-2-1-1421,8 8 1503,5 12-663,-8-11-667,-1-1-1,1 0 0,1 0 1,0 0-1,0-1 1,10 10-1,-14-14-197,0-1 0,1 0 0,-1 0 0,1 0 0,-1 0-1,1-1 1,0 1 0,-1-1 0,1 1 0,0-1 0,0 0 0,0 0 0,0 0 0,1-1 0,-1 1 0,0-1 0,0 0 0,0 0-1,0 0 1,0 0 0,1 0 0,-1-1 0,4 0 0,-3-2-8,0 0 0,0 0 0,0 0 0,-1 0 0,1 0 0,-1-1 0,0 1-1,0-1 1,0 0 0,0 0 0,-1-1 0,1 1 0,1-6 0,5-6-11,-2 5-85,-3 4-57,0-1 0,1 1 0,0 0 0,7-8 1,-11 14-90,0 0 0,1 0 0,-1 0 0,0 0 0,0 0 0,1 0 0,-1 0 0,1 0 0,-1 1 0,0-1 0,1 0 0,0 1 0,-1-1 0,1 1 0,-1 0 0,1-1 0,0 1 0,-1 0 0,1 0 0,-1 0 1,1 0-1,0 0 0,-1 1 0,1-1 0,-1 0 0,1 1 0,0-1 0,1 2 0,24 14-6095,-13-3 1569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9114,'68'17'4107,"-68"-17"-3960,0 0 0,1 0 0,-1 0-1,0 0 1,1 0 0,-1 1-1,0-1 1,1 0 0,-1 0-1,0 0 1,1 1 0,-1-1-1,0 0 1,0 0 0,1 1-1,-1-1 1,0 0 0,0 1-1,0-1 1,0 0 0,1 1 0,-1-1-1,0 0 1,0 1 0,0-1-1,0 0 1,0 1 0,0-1-1,0 1 1,0-1 0,0 0-1,0 1 1,0-1 0,0 1-1,-6 15 1779,2-2-502,4-10-1261,1 1-1,-1 0 0,1 0 1,0-1-1,0 1 0,1-1 1,-1 1-1,1-1 0,0 0 1,1 1-1,-1-1 0,0 0 1,1-1-1,0 1 0,0 0 1,0-1-1,1 1 0,-1-1 1,1 0-1,0 0 0,0-1 1,0 1-1,0-1 0,8 4 0,-5-2-96,1-1-1,-1 0 0,1-1 0,0 0 0,-1 0 0,1 0 0,0-1 0,0 0 0,0-1 0,0 0 0,0 0 0,0-1 1,0 1-1,12-4 0,-16 2-385,0-1 0,-1 1 0,1 0 0,-1-1-1,1 0 1,-1 0 0,0 0 0,0 0 0,0-1 0,-1 1 0,1-1 0,-1 1 0,0-1 0,3-6 0,3-7-1885</inkml:trace>
  <inkml:trace contextRef="#ctx0" brushRef="#br0" timeOffset="1">188 54 13299,'-38'-53'5929,"61"56"-3296,9-3-913,1 2-344,-2-2-864,-2 0-440,-6 1-872,-8 1-496,-12 1-976,-11 0-273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10426,'8'3'4817,"17"-1"-1464,2-2-1777,6-7-567,8-3-585,1 4-1585,5-1-47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11650,'2'22'1796,"-1"0"192,2-12 2601,-6-21 1957,5-4-6643,2 1 421,-3 7-311,11-44 116,-11 48-131,0 0 0,1 0-1,-1 0 1,0 0 0,1 0-1,0 0 1,0 1 0,-1-1 0,2 0-1,-1 1 1,0 0 0,0-1 0,1 1-1,-1 0 1,6-3 0,-6 5-9,-1-1 0,1 1-1,0-1 1,-1 1 0,1 0 0,0-1 0,-1 1 0,1 0 0,0 0 0,-1 0 0,1 1-1,0-1 1,-1 0 0,1 1 0,0-1 0,-1 1 0,1-1 0,-1 1 0,1 0 0,-1 0-1,1 0 1,-1 0 0,0 0 0,1 0 0,-1 0 0,0 0 0,2 2 0,4 4-10,-1 2 1,0-1-1,9 14 0,5 9-144,-16-28 148,0 0 0,0 1 0,-1-1-1,2-1 1,-1 1 0,0-1 0,1 1 0,-1-1 0,1 0 0,-1-1 0,1 1-1,0-1 1,0 0 0,0 0 0,0-1 0,-1 1 0,1-1 0,7 0 0,-11-1 33,0 1 1,0 0-1,-1-1 1,1 1-1,0-1 1,0 1-1,0-1 1,0 1-1,-1-1 1,1 1 0,0-1-1,0 0 1,-1 1-1,1-1 1,-1 0-1,1 0 1,0 1-1,-1-1 1,1 0-1,-1 0 1,0 0-1,1 0 1,-1 0 0,0 0-1,0 0 1,1 0-1,-1 0 1,0 1-1,0-1 1,0 0-1,0-2 1,-5-36 241,3 26-252,2 9-78,-1 1 0,1 0 0,0 0-1,0-1 1,0 1 0,0 0 0,1 0 0,-1-1-1,2-3 1,-1 5-56,0 1 0,0 0 0,-1 0 0,1 0 0,0 0-1,0 0 1,0 1 0,0-1 0,0 0 0,0 0 0,0 0 0,1 1 0,-1-1-1,0 1 1,0-1 0,0 1 0,1-1 0,-1 1 0,0 0 0,1 0 0,-1-1-1,0 1 1,3 0 0,15 0-2306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11955,'11'-2'5289,"18"2"-2089,5-3-1935,9 3-641,0 0-304,5-2-1184,0 6-521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9994,'56'65'4032,"-47"-58"-1132,-5-10-1728,-2-11-522,-2 12-175,3-6-202,-1-1 1,-1 1 0,1-1-1,-2 1 1,1-1 0,-1 0-1,0 0 1,-1 1 0,0-1-1,0 0 1,-1 1 0,0-1 0,-1 1-1,0 0 1,0 0 0,0 0-1,-1 0 1,-8-12 0,8 10 270,10 7-326,22 9-227,-17-3 22,114 35-39,-111-33 34,1 1 1,-2 1-1,1 0 1,-1 0-1,0 2 1,-1-1-1,16 15 1,-26-21-2,-1-1 1,0 1-1,1-1 0,-1 1 1,0-1-1,0 1 1,0 0-1,0-1 1,0 1-1,-1 0 0,1 0 1,0 0-1,-1 0 1,1 0-1,-1-1 0,0 1 1,0 0-1,0 0 1,0 0-1,0 0 1,0 2-1,-1-1 14,0 0-1,0 0 1,0 0 0,-1 0-1,1 0 1,-1 0 0,0-1-1,1 1 1,-1-1 0,0 1-1,-5 3 1,-2 2 45,-1-1-1,0 0 1,0 0 0,-1-1 0,-18 8-1,14-8-76,1 0-1,-1-1 1,0-1 0,0 0-1,0-1 1,-26 2-1,41-5-37,0 0-1,-1 0 1,1 1 0,0-1-1,-1 0 1,1 0-1,0 0 1,-1 0-1,1 0 1,0-1 0,-1 1-1,1 0 1,0 0-1,-1 0 1,1 0 0,0 0-1,0 0 1,-1 0-1,1-1 1,0 1-1,-1 0 1,1 0 0,0 0-1,0-1 1,0 1-1,-1 0 1,1 0-1,0-1 1,0 1 0,0 0-1,-1 0 1,1-1-1,0 1 1,0 0 0,0-1-1,0 1 1,0-1-1,7-11-1265,17-10-363,16-4-587,77-40 1,-90 54 2546,1 0 0,1 2 0,-1 1 0,33-6 1,-39 11 159,-1 2 0,32 0 1,-46 2-285,0 0 1,0 0 0,0 1-1,0 0 1,0 1 0,-1-1-1,1 1 1,0 1 0,-1-1-1,0 1 1,7 4 0,-11-6-64,-1 0 0,1 0 0,-1 1 0,0-1 0,0 1 0,1-1 0,-1 0 0,0 1 0,0 0 0,0-1 0,-1 1 0,1 0 0,0-1 0,-1 1 0,1 0 0,-1 0 0,1 0 0,-1 0 0,0-1 0,0 1 0,0 0 0,0 0 0,0 0 0,0 0 0,0 0 0,-1-1 0,1 1 0,-1 2 0,-1 0 68,1 0 0,-1 0 0,0-1 0,0 1-1,0-1 1,0 1 0,0-1 0,-1 0 0,0 0-1,-5 5 1,1-3 11,-1 0-1,0-1 1,0 0-1,0-1 1,0 0-1,-1 0 1,1 0 0,-1-1-1,1-1 1,-1 1-1,0-2 1,-12 1-1,15-1-107,1 1 0,-1-2 0,1 1 0,-1-1 0,1 1 0,-1-1-1,1-1 1,0 1 0,-1-1 0,1 0 0,0 0 0,0-1 0,0 1 0,1-1-1,-1 0 1,1 0 0,-1-1 0,1 1 0,0-1 0,-6-8 0,9 10-80,-1 0 0,1 0 0,0 0 0,0-1 0,0 1 1,0-1-1,0 1 0,1-1 0,-1 1 0,1-1 0,-1 1 0,1-1 1,0 1-1,0-1 0,0 0 0,0 1 0,1-1 0,-1 1 1,1-1-1,0 1 0,-1-1 0,1 1 0,0-1 0,0 1 0,1 0 1,-1 0-1,0-1 0,1 1 0,0 0 0,-1 0 0,1 0 1,0 1-1,0-1 0,0 0 0,0 1 0,0-1 0,0 1 0,4-2 1,2-2-200,1 1 1,-1 0 0,1 0 0,0 1 0,0 0-1,1 0 1,-1 1 0,0 1 0,14-2 0,-12 3-197,0 1 1,0 0 0,0 0 0,-1 1-1,1 0 1,0 1 0,19 7 0,6 11-1643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 15451,'-5'-40'9378,"9"38"-8081,-1 5-473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7:1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14579,'-17'89'10266,"18"-89"-9201,-1-2-849,0 1-552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9:43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70 163 10682,'-45'7'3876,"42"-4"-2161,10 0-892,11 0 106,-12-4-704,1 0 0,0-1-1,-1 1 1,1-2 0,-1 1-1,1-1 1,-1 0 0,0 0-1,0 0 1,0-1 0,9-8 0,-7 6-58,-1-1 1,1-1 0,-1 1 0,-1-1 0,1-1 0,9-17 0,-14 24-96,-1-1-1,0 1 1,0-1 0,0 1 0,-1-1 0,1 0 0,-1 1 0,1-1 0,-1 0 0,0 0-1,0 1 1,0-1 0,0 0 0,-1 0 0,1 1 0,-2-4 0,2 5-15,-1-1 1,1 1-1,-1 0 1,0 0 0,0-1-1,1 1 1,-1 0-1,0 0 1,0 0-1,0 0 1,0 0 0,-1 0-1,1 0 1,0 1-1,0-1 1,0 0-1,-1 0 1,1 1 0,0-1-1,-1 1 1,1 0-1,0-1 1,-1 1-1,1 0 1,-1 0 0,1 0-1,-1 0 1,1 0-1,0 0 1,-1 0 0,1 0-1,-3 1 1,-3 1 65,1 0 1,0 1 0,-1 0-1,1 0 1,0 0 0,1 1 0,-1 0-1,1 0 1,-1 0 0,1 1-1,-7 8 1,-1 1 11,1 0 0,1 1 0,-11 18 0,19-27-113,0 0 0,0 0-1,1 0 1,0 1 0,0-1-1,0 1 1,1-1 0,-1 11 0,2-13-20,0 0 1,0 0 0,0-1 0,1 1 0,-1 0 0,1-1-1,0 1 1,0 0 0,0-1 0,0 1 0,1-1 0,-1 0 0,1 1-1,0-1 1,0 0 0,0 0 0,4 4 0,-1-3-18,0 0 0,0 0 0,1 0 0,0-1 0,0 0 0,0 0 0,0 0 0,1-1 0,-1 0 0,0 0 0,1 0 0,0-1 0,-1 0 1,1 0-1,0-1 0,0 0 0,-1 0 0,1-1 0,0 0 0,12-3 0,-9 2-412,1-1 1,-1 0-1,0-1 1,0 0-1,0-1 1,-1 0-1,0 0 1,0-1-1,0 0 1,0-1-1,-1 1 1,13-16-1,-7 5-1912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9:4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38 242 11274,'1'16'829,"-1"-11"-453,0 1-1,1-1 1,-1 0-1,1 1 1,4 9 0,-5-14-320,1 1-1,0-1 1,-1 0 0,1 0 0,0 0 0,0 1-1,0-1 1,0 0 0,0 0 0,0 0 0,0 0-1,0-1 1,1 1 0,-1 0 0,0 0 0,0-1-1,1 1 1,-1-1 0,1 1 0,-1-1 0,0 1-1,1-1 1,-1 0 0,1 0 0,-1 0 0,3 0-1,4 1 73,0-1 0,0 0-1,1 0 1,-1-1 0,0 0-1,0-1 1,0 0 0,0 0-1,0 0 1,-1-1 0,1-1-1,-1 1 1,0-1 0,9-6-1,-15 9-78,0 0 0,0 0 0,0 0-1,-1 0 1,1 0 0,0 0 0,-1 0-1,1 0 1,-1 0 0,1 0 0,-1-1-1,1 1 1,-1 0 0,0 0 0,0-1-1,1 1 1,-1 0 0,0 0-1,0-1 1,0 1 0,0 0 0,-1 0-1,1-1 1,0 1 0,-1 0 0,1 0-1,0-1 1,-1 1 0,1 0 0,-1 0-1,0 0 1,1 0 0,-1 0 0,0 0-1,0 0 1,0 0 0,0 0-1,0 0 1,-2-1 0,-4-5 479,-1 0 0,-1 1 0,-15-10 0,21 14-407,-40-20 1339,-16-10 95,54 29-1431,1 0 0,0-1 0,-1 1-1,2-1 1,-1 0 0,0 0-1,1 0 1,-1 0 0,-3-7 0,6 9-103,0 0 1,1 0 0,-1-1-1,1 1 1,-1 0 0,1 0-1,0 0 1,0 0 0,0 0 0,0-1-1,0 1 1,0 0 0,1 0-1,-1 0 1,1 0 0,-1 0-1,1 0 1,0 0 0,0 0 0,0 0-1,0 0 1,0 0 0,0 1-1,1-1 1,-1 0 0,0 1-1,1-1 1,0 1 0,-1-1-1,1 1 1,0 0 0,-1 0 0,1 0-1,2-1 1,5-4-67,-1 2 0,1-1 0,0 1 1,0 0-1,1 1 0,11-3 0,-9 4-369,-1 0 0,0 0 1,1 1-1,-1 1 0,0 0 0,1 0 1,-1 1-1,1 1 0,-1 0 0,20 6 0,-4 11-2705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09:4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185 211 8594,'-27'28'1997,"0"1"0,2 1 0,-38 60 1,57-79-1861,0 1 1,0 1 0,1-1 0,1 1-1,0 0 1,1 0 0,0 0 0,1 0 0,0 0-1,1 1 1,1-1 0,0 1 0,0-1 0,6 25-1,-2-23-58,0-1 0,1 0 0,0 0 0,1-1-1,1 1 1,0-1 0,1-1 0,1 1 0,0-1 0,0-1-1,1 0 1,0 0 0,1-1 0,1 0 0,-1-1 0,1 0-1,1-1 1,24 12 0,-9-7-44,-1-2-1,2 0 1,-1-2 0,1-1-1,1-2 1,-1 0 0,1-2-1,44 0 1,-47-5-30,0-1-1,0-1 1,-1-2-1,1 0 1,-1-2-1,0-1 1,-1-1-1,0-1 1,0-1 0,-1-2-1,-1 0 1,0-1-1,-1-1 1,0-2-1,-1 0 1,-1-1 0,-1-1-1,-1 0 1,0-2-1,-2 0 1,0-1-1,-1-1 1,19-41-1,-27 47 64,-1 0 0,-1-1 0,-1 1 0,0-1 0,-1 0-1,-1-1 1,-1 1 0,0 0 0,-2 0 0,0-1 0,-1 1 0,0 0-1,-2 0 1,0 0 0,-1 1 0,-8-18 0,7 20 28,-1 0 0,0 1 0,-1 0 0,0 0 1,-2 1-1,1 0 0,-2 1 0,1 0 0,-2 1 1,1 0-1,-2 0 0,1 1 0,-2 1 0,1 0 0,-1 1 1,0 1-1,-1 0 0,-19-7 0,19 10-92,-1 1-1,1 0 1,-1 1 0,1 1-1,-1 0 1,0 1 0,0 1-1,1 1 1,-1 0 0,1 0-1,-1 2 1,1 0-1,0 1 1,0 0 0,1 1-1,0 1 1,0 0 0,-21 15-1,-44 45-974,75-63 913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31 289 12643,'-8'15'1185,"-10"16"1348,14-30-1351,5-18-24,7-33-94,-2 0 0,-3-1-1,-2 0 1,-5-55 0,3 95-492,5 19-126,2 10-283,0-5-158,0 1 0,1-1 0,0 0 0,1-1 0,1 0 0,0 0 0,0-1 0,1 0 0,0-1 0,1 0 0,0-1 0,1 0 0,0 0 0,0-1 0,1-1-1,14 6 1,-10-6-4,-10-4 2,-1 0 1,1 0 0,0-1 0,0 0-1,0 0 1,0-1 0,0 1-1,0-2 1,8 1 0,-14-1 12,-1-1 0,0 1 0,0-1 0,1 1 0,-1 0 0,0-1 0,0 1 0,0-1 0,1 1 0,-1-1 0,0 1 0,0-1 0,0 1 0,0-1 0,0 1 0,0-1 0,0 1 0,0-1 0,0 1 0,-1-1 0,1 1 0,0-1 0,0 1 0,0 0 0,0-1 0,-1 1 0,1-1 0,0 1 0,0-1 0,-1 1 1,0-1-1,-10-22 259,9 18-191,-11-18 159,-18-41 69,29 58-304,1 1-1,-1-1 0,1 1 0,0-1 0,0 0 1,1 1-1,-1-1 0,1 0 0,1 0 1,0-6-1,-1 10-36,1 1 0,-1-1 0,0 0 1,1 1-1,-1-1 0,1 1 0,0-1 1,-1 1-1,1-1 0,0 1 0,0-1 1,0 1-1,0 0 0,0-1 0,0 1 1,0 0-1,1 0 0,-1 0 0,0 0 1,1 0-1,-1 0 0,0 0 0,1 0 1,-1 1-1,1-1 0,0 1 0,-1-1 0,1 1 1,-1-1-1,1 1 0,2 0 0,1 0-363,1 0 0,0 1-1,0 0 1,-1 0-1,1 0 1,0 0 0,8 5-1,18 6-1853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96 13163,'-7'15'5393,"-12"22"-3073,-9 4-199,-11-7-297,0-1-23,-3-24-377,-2-9-304,20-24-424,4-17-296,22-11-256,6-4-55,11 10-274,2 12-151,12 23-504,11 14-384,-2 18-1121,2 15-719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6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230 301 15035,'99'30'5092,"-98"-29"-4990,0-1 0,-1 1 1,1-1-1,0 0 0,0 1 0,0-1 0,0 0 1,0 0-1,0 0 0,0 0 0,0 0 0,0 0 1,-1 0-1,1 0 0,0 0 0,0 0 0,0-1 1,0 1-1,0 0 0,0-1 0,0 1 0,-1 0 1,1-1-1,1 0 0,-2-11 414,-1 9-173,2-6-175,-2 0 1,1-1-1,-1 1 1,-1 0-1,0 1 1,0-1-1,-5-13 1,2 11-459,0 1 1,0-1 0,-2 1-1,1 1 1,-1-1-1,0 1 1,-1 0 0,0 1-1,-9-8 1,4 5-313,0 2 0,-1-1 0,0 2 0,0 0 0,-1 0-1,0 2 1,0 0 0,0 0 0,-1 1 0,0 1 0,-19-2 0,16 5 346,14 0 430,0 1 0,-1 0 1,1-1-1,0 0 0,-1 0 0,-9-4 0,15 4-115,0 1 0,0 0 0,0-1 0,0 1 0,0 0 0,0-1 1,-1 1-1,1 0 0,0-1 0,0 1 0,0 0 0,0-1 0,0 1 1,0 0-1,0-1 0,1 1 0,-1-1 0,0 1 0,0 0 0,0-1 0,0 1 1,0 0-1,0 0 0,1-1 0,-1 1 0,0 0 0,0-1 0,1 1 1,-1 0-1,0 0 0,0-1 0,1 1 0,-1 0 0,0 0 0,1 0 0,-1-1 1,0 1-1,0 0 0,1 0 0,-1 0 0,1 0 0,-1 0 0,0 0 1,1 0-1,-1 0 0,1 0 0,18-5 744,0 1 1,0 1-1,1 1 1,-1 0-1,34 3 0,-20-1-350,46-2-22,110 2-2342,-160 3-566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0 265 14523,'28'83'4765,"-28"-83"-4710,0 1-1,1-1 1,-1 1 0,0-1-1,0 1 1,0 0-1,1-1 1,-1 1 0,0-1-1,1 1 1,-1-1-1,0 0 1,1 1 0,-1-1-1,1 1 1,-1-1-1,1 0 1,-1 1 0,1-1-1,-1 0 1,1 1-1,-1-1 1,1 0 0,-1 0-1,1 0 1,-1 1 0,1-1-1,-1 0 1,1 0-1,0 0 1,-1 0 0,1 0-1,-1 0 1,1 0-1,-1 0 1,1 0 0,0 0-1,-1-1 1,1 1-1,-1 0 1,2-1 0,12-13 1039,-13 13-1013,9-17 430,0-1-1,-1 0 1,-1 0 0,0-1-1,-2 0 1,0-1 0,5-38-1,-7 33 6,1 1 0,2 1-1,19-48 1,-28 77-489,2 0 0,-1 0 0,0 0 0,1 0 0,0 0 0,0 0 1,1 0-1,0 6 0,1 13-126,-2-2-451,2-1 0,0 1 1,1 0-1,9 31 0,-7-38-497,0-1 0,0 0 1,2-1-1,9 17 0,4 2-3456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81 9442,'0'-1'405,"-1"0"0,0 0 0,0 0 0,1 0 0,-1-1 0,0 1 0,1 0 0,-1 0 0,1 0 0,-1 0 0,1-1 0,0 1 0,0 0 0,-1 0 0,1-1 0,0 1 0,0 0 0,0-1 0,0 1 0,1 0 0,-1 0 0,1-3 0,0 2-261,1 0-1,0 0 1,0 0 0,0 0-1,0 0 1,1 0 0,-1 0-1,0 1 1,1-1-1,-1 1 1,1 0 0,4-2-1,50-19 559,-54 21-664,0 0 0,0 0-1,0 1 1,0-1 0,0 1 0,0 0 0,0 0-1,0 0 1,0 0 0,0 0 0,0 1 0,0 0 0,0-1-1,0 1 1,0 0 0,-1 0 0,1 1 0,0-1-1,2 2 1,-3-2-14,-1 0-1,0 1 1,1-1-1,-1 0 0,0 1 1,0-1-1,0 1 1,0-1-1,0 1 1,0 0-1,0-1 1,-1 1-1,1 0 1,0 0-1,-1-1 0,0 1 1,1 0-1,-1 0 1,0 0-1,0 0 1,0-1-1,0 1 1,0 0-1,-1 0 0,1 0 1,0 0-1,-1-1 1,0 3-1,-5 10 50,0-1-1,-1 0 0,0 0 1,-1 0-1,0-1 0,-13 14 1,-1-1 57,-40 35 0,7-18 482,41-31-59,14-11-545,0 1 0,0-1 0,0 0 0,0 0 0,-1 0 0,1 0-1,0 0 1,0 0 0,0 1 0,0-1 0,0 0 0,0 0 0,0 0 0,0 0-1,0 0 1,0 1 0,0-1 0,0 0 0,0 0 0,0 0 0,0 0 0,0 0-1,0 1 1,0-1 0,0 0 0,0 0 0,1 0 0,-1 0 0,0 0 0,0 0 0,0 1-1,0-1 1,0 0 0,0 0 0,0 0 0,0 0 0,1 0 0,-1 0 0,0 0-1,0 0 1,0 0 0,0 1 0,0-1 0,0 0 0,1 0 0,-1 0 0,29 1 307,-6 0-330,-8 3 9,0 1-1,-1 0 1,1 1-1,15 9 1,-15-7 16,1-1-1,0 0 1,34 8 0,-47-14-118,1 0 0,0-1 0,0 1 0,0-1 0,0 0 0,0 0 0,0-1 0,0 1 0,0-1 0,0 0 0,0 0 0,0 0 0,0 0 0,-1-1 0,1 1 0,-1-1 0,1 0 0,-1 0 0,0-1 0,1 1 0,4-5 0,-6 5-180,-2 2 239,0 0 0,0 0 0,1-1 0,-1 1-1,0 0 1,0 0 0,0 0 0,1 0 0,-1 0 0,0 0 0,0-1 0,0 1-1,0 0 1,0 0 0,1 0 0,-1 0 0,0-1 0,0 1 0,0 0 0,0 0-1,0-1 1,0 1 0,0 0 0,0 0 0,0 0 0,0-1 0,1 1 0,-1 0-1,0 0 1,0-1 0,0 1 0,-1 0 0,1 0 0,0 0 0,0-1 0,0 1 0,0 0-1,0 0 1,0 0 0,0-1 0,0 1 0,0 0 0,0 0 0,-1 0 0,1-1-1,-7-2-1642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1122 2 14419,'7'0'5377,"14"-1"-4088,5 2-537,18 11-376,3 1-384,8 1-920,-5 1-601</inkml:trace>
  <inkml:trace contextRef="#ctx0" brushRef="#br0" timeOffset="1">1 421 17044,'50'-3'5889,"64"-5"-4921,19 2 112,23 4 145,3 0-129,14 6-664,-16 0-192,-28 5-168,-29 0-144,-59-4-624,-10-3-184,-33-2-265,-9-3-399,-25-7-760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1 319 15115,'0'-12'6186,"5"-17"-3754,-4-13-768,-1-18-743,5 3-265,-5 8-480,-3 8-376,1 23-1233,-1 7-983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7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6 224 16700,'18'52'6201,"-22"-76"-4953,-2-8-640,1-11-480,2-5-88,0 4-536,1 6-440,8 12-1192,-2 5-537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56 14731,'-13'-56'5481,"37"56"-4104,5 0-345,6 5-232,4-2-240,-4 6-688,-2 0-456,-5 1-1064,-12-3-737</inkml:trace>
  <inkml:trace contextRef="#ctx0" brushRef="#br0" timeOffset="1">25 179 10522,'-3'0'5257,"8"2"-1336,8 1-2625,11-3-991,9 0-97,7-2-232,6 2-497,8 4-1927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61 10810,'49'-39'4145,"-48"39"-4082,-1 0-1,0-1 0,1 1 1,-1 0-1,0-1 0,1 1 1,-1 0-1,0 0 1,1-1-1,-1 1 0,0 0 1,0-1-1,0 1 1,1 0-1,-1-1 0,0 1 1,0-1-1,0 1 0,0 0 1,0-1-1,0 1 1,0-1-1,1 1 0,-1 0 1,0-1-1,-1 1 0,1-1 1,0 1-1,0-1 1,0 1-1,0 0 0,0-1 1,0 1-1,0 0 0,-1-1 1,1 1-1,0-1 1,0 1-1,0 0 0,-1-1 1,1 1-1,0 0 0,-1 0 1,1-1-1,0 1 1,0 0-1,-1 0 0,1-1 1,-1 1-1,1 0 1,0 0-1,-1 0 0,1 0 1,0-1-1,-1 1 0,1 0 1,-1 0-1,-26-4 2576,12 7-2345,-1 0 1,1 1-1,0 0 0,0 1 0,1 1 0,-1 0 1,1 2-1,1-1 0,-1 1 0,1 1 0,1 0 1,0 1-1,-19 20 0,29-28-299,-1 1 0,1-1-1,0 1 1,0 0 0,0 0 0,0 0-1,0 0 1,1 1 0,-1-1 0,1 0-1,0 1 1,0-1 0,1 0 0,-1 1-1,0-1 1,1 1 0,0 0 0,0-1-1,0 1 1,0-1 0,1 1 0,-1-1-1,1 1 1,0-1 0,0 0 0,0 1-1,1-1 1,-1 0 0,1 0 0,0 0-1,0 0 1,0 0 0,0 0 0,0 0-1,0 0 1,1-1 0,0 0 0,-1 1-1,1-1 1,0 0 0,0 0 0,0 0-1,0-1 1,0 1 0,1-1-1,-1 0 1,7 2 0,0 0-162,0-1 0,1 0-1,-1 0 1,1-1 0,-1 0 0,1-1 0,-1 0 0,1-1-1,14-3 1,5-3-1066,54-20-1,-58 17 782,0 1 0,53-9 0,-71 17 491,0 0 0,1 1 0,-1 0 1,1 1-1,-1 0 0,9 2 0,-16-3 24,0 0-1,1 1 1,-1-1 0,0 0-1,0 0 1,0 1-1,0-1 1,1 0 0,-1 1-1,0-1 1,0 1-1,0 0 1,0-1-1,0 1 1,0 0 0,0 0-1,-1-1 1,1 1-1,0 0 1,0 0 0,0 0-1,-1 0 1,1 0-1,-1 0 1,1 0-1,-1 0 1,1 1 0,-1-1-1,0 0 1,1 0-1,-1 0 1,0 0 0,0 1-1,0-1 1,0 0-1,0 0 1,0 0-1,0 1 1,0-1 0,0 0-1,-1 0 1,1 0-1,0 0 1,-1 0-1,1 1 1,-1-1 0,1 0-1,-1 0 1,0 0-1,1 0 1,-2 1 0,-2 3 171,0 0 0,0 0 1,-1-1-1,1 1 1,-1-1-1,0 0 1,0 0-1,0-1 0,-1 0 1,0 0-1,1 0 1,-11 3-1,14-4-168,-1-1 0,0-1 0,0 1 0,0 0 0,-1-1 0,1 1 0,0-1 0,0 0 0,0 0 0,0 0 0,0 0 0,0-1 0,-1 1 0,1-1 0,0 0 0,0 0-1,0 0 1,1 0 0,-1-1 0,0 1 0,0-1 0,1 1 0,-1-1 0,1 0 0,-1 0 0,1 0 0,0-1 0,-3-2 0,2 0-65,0-1-1,0 1 1,0-1 0,1 0-1,-1 0 1,1 0 0,1 0-1,-1 0 1,1 0 0,0 0-1,1-1 1,0 1 0,0 0-1,0 0 1,0-1 0,3-10-1,-2 13-93,0 1 0,0-1 0,0 0 0,0 0 0,1 1 0,-1-1 0,1 1 0,0-1 0,0 1 0,0 0 0,1 0 0,-1 0 0,1 0 0,-1 0 0,1 1 0,0-1 0,0 1 0,0-1 0,1 1 0,-1 0 0,1 1 0,-1-1 0,1 0 0,-1 1 0,1 0-1,0 0 1,0 0 0,5 0 0,1 0-503,0 2 0,0-1 0,0 1-1,-1 1 1,19 5 0,11 7-1913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9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13235,'5'-4'441,"-3"2"-171,-1 1-1,0 0 1,1 0-1,-1 0 1,1 0-1,-1 0 1,1 0-1,-1 0 1,1 1-1,0-1 1,-1 0-1,1 1 0,0-1 1,0 1-1,1 0 1,-1 1-110,-1 1 0,0-1 0,0 1 0,0 0 0,0 0 0,-1-1 0,1 1-1,0 0 1,-1 0 0,1 0 0,-1 0 0,0 0 0,1 0 0,-1 0 0,0 3 0,1 3 53,0 0 1,1 1-1,1-1 0,-1 0 0,1 0 1,8 15-1,-10-22-180,0 1 1,0-1-1,0 1 1,0-1-1,0 1 0,0-1 1,0 0-1,1 0 1,-1 0-1,0 0 1,1 0-1,-1 0 0,1 0 1,-1 0-1,1 0 1,-1-1-1,1 1 1,0 0-1,-1-1 0,1 0 1,0 1-1,-1-1 1,1 0-1,0 0 1,-1 0-1,1 0 0,0 0 1,0 0-1,-1-1 1,1 1-1,0 0 1,-1-1-1,1 0 0,0 1 1,-1-1-1,1 0 1,-1 0-1,1 1 0,-1-1 1,3-2-1,2-2 35,-1 1 0,1-1 0,0 0 0,-1 0 0,0 0-1,-1-1 1,1 0 0,-1 0 0,0 0 0,0-1 0,-1 1 0,0-1-1,0 0 1,0 0 0,-1 0 0,0 0 0,-1 0 0,1 0 0,-1 0-1,-1-1 1,1 1 0,-2-11 0,0 10-642,0 0 0,0 0 1,-1 1-1,0-1 0,-1 1 0,1-1 0,-7-11 0,18 37-3699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46 148 13955,'-5'8'1055,"0"0"1,-1 0-1,-11 10 0,17-18-1011,0 0 0,0 1 0,0-1-1,0 0 1,-1 0 0,1 0 0,0 1-1,0-1 1,0 0 0,-1 0 0,1 0-1,0 0 1,0 1 0,-1-1-1,1 0 1,0 0 0,0 0 0,-1 0-1,1 0 1,0 0 0,0 0 0,-1 0-1,1 0 1,0 0 0,-1 0 0,1 0-1,0 0 1,0 0 0,-1 0-1,1 0 1,0 0 0,0 0 0,-1 0-1,1 0 1,0-1 0,0 1 0,-1 0-1,1 0 1,0 0 0,0 0 0,-1-1-1,1 1 1,0 0 0,0 0-1,0 0 1,-1-1 0,1-2 115,-1 0 0,1 0 0,0 1 0,0-1 0,0 0 0,0 0 0,0 0 0,1 0 0,0-3 0,0-4 143,1 0 0,0 0 0,1 1 0,0-1 0,0 0 0,1 1 0,1 0-1,-1 0 1,7-9 0,-10 17-294,0 1 0,-1-1 0,1 1-1,0 0 1,-1 0 0,1-1 0,0 1 0,0 0-1,-1 0 1,1 0 0,0 0 0,0 0 0,-1 0-1,1 0 1,0 0 0,0 0 0,-1 0 0,1 0-1,0 0 1,-1 1 0,1-1 0,0 0 0,-1 1-1,1-1 1,0 0 0,-1 1 0,1-1 0,0 1-1,-1-1 1,1 1 0,-1-1 0,1 1 0,-1-1-1,1 1 1,-1-1 0,0 1 0,1 1 0,20 28-21,-18-25 33,7 11-18,-9-12-3,1 0-1,0 0 0,0 0 1,1-1-1,-1 1 0,1-1 0,0 1 1,0-1-1,0 0 0,0 0 1,0 0-1,1 0 0,-1-1 0,1 1 1,7 3-1,-10-6 6,0 0 0,-1 0-1,1 0 1,0 0 0,0-1-1,0 1 1,0 0 0,0 0 0,0 0-1,0-1 1,-1 1 0,1 0 0,0-1-1,0 1 1,0-1 0,-1 1 0,1-1-1,0 1 1,-1-1 0,1 0 0,0 1-1,-1-1 1,1 0 0,-1 1-1,1-1 1,-1 0 0,1 0 0,-1 0-1,0 1 1,1-1 0,-1 0 0,0 0-1,0 0 1,1 0 0,-1 0 0,0-1-1,3-36 111,-3 36-114,-2-22-140,1 19-112,0 0-1,1 0 1,-1-1 0,1 1 0,0 0-1,1 0 1,-1-1 0,1 1 0,0 0-1,0 0 1,0 0 0,4-7 0,8 3-1977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3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228 301 13011,'-16'-34'6188,"3"1"-3504,6 11-2743,-2 2 0,0-1-1,-15-22 1,20 37-83,-6-11-390,-1 1 0,-25-28 0,33 40 392,-1 0 0,0 0 0,-1 0-1,1 1 1,0 0 0,-1 0 0,0 0 0,0 0 0,0 1 0,0 0 0,0 0 0,0 0 0,0 1 0,-1-1 0,1 1-1,-9 0 607,17 1 167,17 6-112,0 0 1,0 2-1,22 10 0,-23-8-232,1-2 1,0 0-1,37 8 0,-40-12-400,-1-2 0,1 0 0,0 0 1,0-2-1,0 0 0,0-1 0,0 0 0,0-2 0,17-4 0,-34 7 108,0 0 0,0 0 0,0 0-1,0 0 1,0 0 0,-1 0 0,1 0 0,0 0 0,0 0 0,0 0 0,0 0 0,0 0 0,0-1 0,0 1 0,0 0-1,0 0 1,0 0 0,0 0 0,0 0 0,0 0 0,0 0 0,0 0 0,0 0 0,0 0 0,0-1 0,0 1-1,0 0 1,0 0 0,0 0 0,0 0 0,0 0 0,0 0 0,0 0 0,0 0 0,0 0 0,0-1 0,0 1 0,0 0-1,0 0 1,0 0 0,0 0 0,0 0 0,0 0 0,0 0 0,0 0 0,1 0 0,-1 0 0,0 0 0,0 0 0,0-1-1,0 1 1,0 0 0,0 0 0,0 0 0,0 0 0,0 0 0,0 0 0,1 0 0,-1 0 0,0 0 0,0 0-1,0 0 1,0 0 0,0 0 0,0 0 0,0 0 0,0 0 0,1 0 0,-2 0 6,1 0 0,0 0-1,0 0 1,0 0 0,-1 0 0,1 0 0,0 0 0,0 0 0,0 0-1,-1 0 1,1 0 0,0 0 0,0 1 0,0-1 0,0 0-1,-1 0 1,1 0 0,0 0 0,0 0 0,0 0 0,0 0 0,-1 1-1,1-1 1,0 0 0,0 0 0,0 0 0,0 0 0,0 0-1,0 1 1,0-1 0,0 0 0,-1 0 0,1 0 0,0 0 0,0 1-1,0-1 1,0 0 0,0 0 0,0 0 0,0 1 0,0-1-1,-1 12 15,0 0-1,1-1 0,0 1 0,0 0 0,2 0 0,-1-1 0,1 1 0,1-1 0,0 1 0,1-1 0,0 0 0,1 0 1,0 0-1,1-1 0,0 0 0,13 17 0,-18-25 5,1 0 0,-1 0 0,1-1 1,-1 1-1,1-1 0,-1 1 0,1-1 1,0 0-1,0 1 0,0-1 0,0 0 0,0 0 1,0 0-1,0-1 0,0 1 0,0 0 1,1-1-1,-1 1 0,0-1 0,0 0 0,1 0 1,-1 0-1,0 0 0,4 0 0,-3-1-115,0 0 1,-1-1-1,1 1 0,0 0 0,0-1 0,-1 1 0,1-1 0,-1 0 0,1 0 0,-1 0 1,0 0-1,0 0 0,0-1 0,0 1 0,0 0 0,2-5 0,4-7-1162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12963,'8'0'4673,"13"2"-3705,4-2-264,4 7-88,0-6-112,0 2-448,-1 4-440,-5-4-920,-12 2-2249</inkml:trace>
  <inkml:trace contextRef="#ctx0" brushRef="#br0" timeOffset="1">131 85 12899,'-99'60'4753,"104"-58"-3489,9 1-1072,9 5-296,2 0-1040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54 266 12027,'-2'2'185,"1"1"279,-1 0-1,0-1 1,1 1 0,-1-1-1,0 0 1,0 0 0,-1 0 0,-4 4-1,7-6-393,0 0-1,-1 0 0,1 0 1,0 0-1,-1 0 0,1 0 1,0 0-1,-1 0 1,1 0-1,0 0 0,-1 0 1,1 0-1,0 0 0,-1 0 1,1 0-1,0 0 1,-1 0-1,1-1 0,0 1 1,-1 0-1,1 0 0,0 0 1,-1-1-1,1 1 0,0 0 1,0 0-1,-1-1 1,1 1-1,-9-20 1078,5 6-815,2-1 0,-1 1 0,2-1 0,0 1 0,1-1 0,0 1-1,3-19 1,-2 25-226,0-1-1,1 1 1,0 0 0,1-1-1,-1 1 1,1 0-1,1 1 1,0-1-1,0 1 1,0-1-1,1 1 1,0 0 0,10-10-1,-12 15-87,0 0 0,0 0 0,0 0 0,1 1 0,-1-1 0,0 1 0,1 0 0,-1 0 0,1 1 0,-1-1 0,1 0 0,-1 1 0,1 0 0,-1 0 0,1 0 0,0 0 0,-1 1 0,1 0 0,-1-1 0,7 3 0,-8-2-14,-1-1 0,1 1 0,0 0 0,0-1 0,-1 1 0,1 0 0,-1 0 0,1 0 0,-1 0 0,1 0 0,-1 0 0,0 1 0,1-1 0,-1 0 0,0 1 0,0-1 0,0 1 0,0-1 0,0 1 0,0 0 0,0-1 0,-1 1 0,1 0 0,-1 0 0,1-1 1,-1 1-1,0 0 0,1 0 0,-1 0 0,0-1 0,0 1 0,0 0 0,-1 0 0,1 0 0,0-1 0,-1 1 0,1 0 0,-1 0 0,1-1 0,-3 4 0,-3 4 44,0 0 0,-1 0 0,-1-1 0,1 0 0,-1-1 0,-1 1 0,1-2 0,-1 1 0,-12 6 0,-24 20 755,28-13 60,16-20-830,1 1 1,0-1-1,0 0 0,-1 1 1,1-1-1,0 1 1,0-1-1,0 1 1,0-1-1,0 1 0,0-1 1,0 0-1,0 1 1,0-1-1,0 1 1,0-1-1,0 1 0,0-1 1,0 1-1,0-1 1,0 0-1,1 1 1,-1-1-1,0 1 0,0-1 1,0 0-1,1 1 1,2 1 48,0 0 1,1 0-1,-1 0 1,0-1-1,1 0 1,-1 1-1,1-1 1,0 0-1,4 0 1,-6 0-111,20 3 124,-1 0-1,0-1 1,1-1-1,39-2 0,-46-1-327,1-1 1,-1 0-1,0-1 0,0-1 0,0 0 0,0-1 1,23-11-1,-35 14-108,1 0 0,0-1 0,-1 0 0,0 1 0,0-1 0,5-6 0,1 0-873,9-5-1264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61 15139,'-54'-55'6162,"82"50"-3938,7 5-208,1 3-783,5 2-361,-9 3-552,-4-6-128,-9-2-136,1 3-176,-10-2-736,-1 1-616,-2 1-2889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13691,'7'-56'5257,"-12"63"-3697,0 11-519,7 8-313,-1 5 32,4 3-88,5-3-112,-3-4-296,1 1-120,13-7-104,-7-3-40,11-5-136,1-3-128,-5-7-448,2-3-312,-9-10-593,1-3-295,-5-10-1681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3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13707,'11'4'4865,"17"-4"-4089,1 5-248,7-2-144,1 2-120,-8 6-816,-4-8-592</inkml:trace>
  <inkml:trace contextRef="#ctx0" brushRef="#br0" timeOffset="1">116 96 10522,'-79'99'3689,"100"-102"-3257,5-5-424,5 0-1096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 16243,'-7'-38'5866,"25"71"-4754,8 4-416,9-8-216,0-8-232,1-8-1216,-7-11-856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83 248 11258,'-74'13'4117,"73"-13"-4082,1 0 0,0 0-1,-1 0 1,1 0-1,0 0 1,-1 1 0,1-1-1,0 0 1,-1 0-1,1 0 1,0 0 0,0 0-1,-1 0 1,1 0-1,0 1 1,-1-1 0,1 0-1,0 0 1,0 0-1,-1 1 1,1-1 0,0 0-1,0 0 1,0 1-1,-1-1 1,1 0 0,0 0-1,0 1 1,0-1 0,0 0-1,0 1 1,0-1-1,-1 0 1,1 1 0,0-1-1,0 0 1,0 0-1,0 1 1,0-1 0,0 0-1,0 1 1,0-1-1,0 0 1,1 1 0,-1-1-1,0 0 1,0 1-1,0-1 1,0 0 0,0 0-1,0 1 1,1-1 0,-1 0-1,0 1 1,0-1-1,0 0 1,1 0 0,-1 0-1,0 1 1,0-1-1,1 0 1,-1 0 0,0 0-1,1 0 1,-1 1-1,0-1 1,1 0 0,-1 0-1,23 11 759,-23-11-728,9 2 121,-1 1 0,1-2 1,-1 1-1,1-1 0,-1-1 0,1 1 0,0-1 0,-1-1 0,1 0 0,12-2 0,-15 1-138,0 1 0,0 0 0,0-1 0,-1 0 0,1-1 0,0 1 0,-1-1 0,1 0 0,-1-1 0,0 1 0,0-1-1,-1 0 1,1 0 0,-1-1 0,6-6 0,-9 9-19,0 0-1,0 0 1,1 0-1,-2 0 1,1 0-1,0 0 1,0-1-1,-1 1 1,1 0-1,-1 0 1,0-1-1,0 1 1,1 0-1,-2-1 0,1 1 1,0 0-1,-1-5 1,-1 3 34,1 0-1,-1 0 1,0 0-1,0 0 1,0 0 0,0 0-1,-1 1 1,0-1 0,-3-2-1,-7-7 254,-2 0-1,1 1 1,-27-15-1,28 18-105,2 2-25,1-1 0,-19-16 0,29 23-186,0 1 0,-1 0 0,1-1 0,-1 1 0,1 0 0,0-1 0,0 1 0,-1 0-1,1-1 1,0 1 0,0-1 0,-1 1 0,1-1 0,0 1 0,0 0 0,0-1 0,0 1 0,0-1 0,0 1-1,-1-1 1,1 1 0,0-1 0,0 1 0,1-1 0,-1 1 0,0-1 0,0 1 0,0-1 0,0 1 0,0-1-1,0 1 1,1 0 0,-1-1 0,0 1 0,0-1 0,1 1 0,-1 0 0,0-1 0,1 1 0,-1 0 0,0-1-1,1 1 1,-1 0 0,0-1 0,1 1 0,-1 0 0,1 0 0,-1-1 0,1 1 0,28-9-195,18 4-725,0 1 1,0 3 0,0 1 0,1 3 0,-1 2-1,87 20 1,-130-24 996,-1 0-1,1 0 0,-1 0 1,1 0-1,-1 1 1,1 0-1,-1 0 1,0 0-1,0 0 1,0 0-1,0 0 0,0 1 1,-1-1-1,1 1 1,-1 0-1,0 0 1,0 0-1,0 0 0,3 6 1,-4-7 80,0 1 1,0 0-1,-1-1 1,1 1-1,-1 0 1,0 0-1,0 0 1,0-1-1,0 1 1,0 0-1,-1 0 0,1 0 1,-1-1-1,1 1 1,-1 0-1,0-1 1,0 1-1,-1-1 1,1 1-1,0-1 1,-1 1-1,1-1 1,-1 0-1,0 0 0,0 0 1,-3 3-1,0 0 53,0-2 0,0 1-1,0-1 1,-1 1 0,1-1 0,-1-1-1,0 1 1,1-1 0,-1 0-1,0 0 1,0-1 0,-1 0 0,1 0-1,0 0 1,0-1 0,-1 0-1,-8-1 1,11 1-139,0-1 0,0 1-1,0-1 1,-1 0 0,1 0 0,0-1-1,1 1 1,-1-1 0,0 0 0,0 0-1,1 0 1,-1-1 0,1 1 0,-1-1-1,1 0 1,0 0 0,0 0 0,1 0-1,-1-1 1,1 1 0,-1-1 0,1 1-1,0-1 1,0 0 0,1 0 0,-3-5-1,4 7-111,-1 0-1,1 0 1,0 0 0,-1 0-1,1 0 1,0 0-1,0 0 1,0 0-1,0 0 1,1-1 0,-1 1-1,0 0 1,1 0-1,0 0 1,-1 0-1,1 0 1,0 1 0,0-1-1,0 0 1,0 0-1,1 0 1,-1 1-1,0-1 1,1 1 0,-1-1-1,1 1 1,-1-1-1,1 1 1,0 0 0,0 0-1,-1 0 1,1 0-1,0 0 1,0 0-1,0 0 1,0 1 0,3-1-1,4-2-564,1 1 0,-1 0 0,1 1 0,-1 0 0,1 1 0,17 1 0,21 5-2946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 14475,'47'-29'4916,"-47"29"-4869,1 0 1,-1 0 0,0-1-1,0 1 1,0 0 0,0 0-1,1 0 1,-1 0 0,0 0-1,0 0 1,0-1 0,1 1-1,-1 0 1,0 0 0,0 0-1,1 0 1,-1 0 0,0 0-1,0 0 1,0 0 0,1 0-1,-1 0 1,0 0 0,0 0-1,0 0 1,1 0 0,-1 0-1,0 0 1,0 0 0,1 1-1,-1-1 1,0 0-1,0 0 1,0 0 0,0 0-1,1 0 1,-1 0 0,0 1-1,0-1 1,0 0 0,0 0-1,1 0 1,-1 0 0,0 1-1,0-1 1,0 0 0,0 0-1,0 0 1,0 1 0,0-1-1,0 0 1,0 0 0,0 1-1,0-1 1,0 0 0,0 0-1,0 0 1,0 1 0,-1 12 32,1-12 143,-4 15 22,0-1 0,0 1 0,-2-1 0,-9 20 0,-12 35-156,25-58-88,6-9-278,13-13-646,5-2 279,3 8 188,-1 2 0,0 0 0,0 2 1,1 0-1,-1 2 0,36 6 1,-27-3 356,23 1 464,104 27-1,-158-33-272,0 1-1,0-1 1,-1 1-1,1 0 0,0 0 1,0 0-1,0 0 1,0 0-1,-1 0 0,1 0 1,0 0-1,2 3 1,-4-3-43,0-1 1,0 0 0,0 1 0,0-1 0,0 1 0,0-1 0,0 0 0,0 1-1,0-1 1,0 1 0,0-1 0,0 0 0,0 1 0,0-1 0,0 0 0,-1 1-1,1-1 1,0 0 0,0 1 0,0-1 0,-1 0 0,1 1 0,0-1-1,0 0 1,-1 1 0,1-1 0,0 0 0,-1 0 0,1 1 0,0-1 0,-1 0-1,1 0 1,0 0 0,-1 0 0,1 1 0,-1-1 0,-4 2 303,-1 0 1,0 0-1,1-1 1,-1 1-1,0-1 1,-9 0-1,5-1-82,1 0-1,-1-1 1,0 0-1,0-1 0,0 0 1,1-1-1,0 0 1,-1 0-1,-16-9 0,21 9-213,-1 0-1,1 0 1,0-1 0,0 0-1,0 0 1,0 0-1,0 0 1,1-1 0,0 0-1,0 0 1,1 0-1,-1 0 1,1-1 0,0 1-1,0-1 1,-2-7-1,4 11-59,1 0-1,-1 0 0,1 0 0,-1 1 0,1-1 0,0 0 0,0 0 0,0 0 0,0 0 0,0 0 0,0 0 0,1 0 0,-1 0 0,1 0 0,-1 0 0,1 0 1,0 0-1,0 1 0,0-1 0,0 0 0,0 0 0,1-1 0,0 1-29,1 0 0,-1 0 0,1 0 0,0 0 0,-1 0 0,1 1 0,0-1-1,0 1 1,0 0 0,0 0 0,0 0 0,5 0 0,2-1-210,-1 1-1,1 0 0,0 1 0,0 1 1,-1-1-1,1 1 0,18 5 1,16 11-1487,-5 5-265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5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12643,'2'2'691,"-1"1"1,0-1-1,0 1 1,0-1-1,-1 1 1,1 0-1,0-1 1,-1 6-1,-2 26 975,-17 28-1219,12-46-175,-1 0-1,-1 0 1,0-1-1,-22 26 1,24-30-70,43-9-28,2 2-749,68 17 0,-101-20 542,-1 0-1,1 0 0,-1 0 0,1-1 1,-1 0-1,1 0 0,-1 0 1,1 0-1,-1-1 0,1 1 1,-1-1-1,1-1 0,6-2 0,-2 0 82,0-1-1,-1-1 0,1 0 1,11-11-1,-11 10-10,-8 6-20,0 0 0,0 0 1,0 0-1,0 0 1,0 0-1,1 0 0,-1 0 1,0 0-1,1 1 1,-1-1-1,1 0 0,-1 1 1,1-1-1,-1 1 1,1 0-1,-1-1 0,1 1 1,-1 0-1,1 0 1,-1 0-1,1 0 0,-1 0 1,1 1-1,-1-1 1,1 0-1,0 1 1,-1-1-1,0 1 0,1-1 1,-1 1-1,1 0 1,-1-1-1,2 2 0,2 3 78,-1 0 0,1 0 0,-1 1 1,0-1-1,-1 1 0,5 9 0,16 22 229,-21-34-310,1 0-1,0 0 0,-1 0 0,1 0 1,0-1-1,0 0 0,1 1 1,-1-1-1,0-1 0,1 1 1,-1-1-1,1 0 0,-1 0 0,1 0 1,0 0-1,-1-1 0,1 0 1,0 0-1,-1 0 0,9-2 1,-9 1-167,-1 1 1,0-1 0,1 0 0,-1 0 0,0-1 0,0 1 0,1-1 0,-1 1 0,0-1 0,-1 0-1,1 0 1,0-1 0,0 1 0,-1 0 0,0-1 0,1 0 0,-1 1 0,0-1 0,0 0 0,0 0-1,-1 0 1,1 0 0,-1-1 0,0 1 0,0 0 0,0 0 0,0-1 0,0-3 0,1-16-2420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11835,'73'11'9222,"35"-4"-7071,-27-2-1774,-95 12-1904,-2-5 710,-1-1 0,-1 0 0,0-1-1,-32 12 1,15-8 430,-64 14-1,112-30 575,-1 2 0,0 0 0,20 2 0,3 1-968,11-2-2828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6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16988,'40'-7'6113,"-49"-23"-5081,5 0-512,4-7-304,5 3-344,5 9-1288,1 4-824</inkml:trace>
  <inkml:trace contextRef="#ctx0" brushRef="#br0" timeOffset="1">115 69 13555,'87'105'5529,"-95"-129"-3392,3 12-849,4 6-184,-1 1-768,-27-58-1184,-7 1-984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9290,'-17'-11'4025,"30"10"-1249,49 16 136,-51-12-2592,238 50 2049,-198-47-5597,67 1-1,-111-6 2484,-6 6 4134,0 15-2428,1-8-614,1-1 1,1 1-1,0-1 0,0 0 0,12 23 1,-13-31-162,0-1 0,0 1-1,0 0 1,1-1 0,0 0 0,-1 0 0,1 0 0,9 6 0,-11-9-59,1 1 0,0-1 0,0 1 0,0-1 0,0 0 0,0 0 0,0 0 0,0 0 1,0-1-1,0 1 0,0-1 0,0 0 0,0 0 0,1 0 0,-1 0 0,0-1 0,3 0 0,-3 0-30,0 1 1,0-1-1,0 0 1,0 0-1,0 0 1,0-1-1,-1 1 1,1-1-1,-1 1 1,1-1-1,-1 0 1,1 0-1,-1 0 1,0 0-1,0-1 1,0 1-1,0-1 1,0 1-1,-1-1 0,1 1 1,-1-1-1,1 0 1,-1 0-1,0 0 1,0 0-1,0-3 1,1-7-91,-1 1 0,0-1 0,-1 1 0,-1-1-1,-2-14 1,0-14-1254,9 49-2716,-4 5 1372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7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1 238 11146,'40'43'10948,"-40"-42"-10832,0-19 1784,-1-4-1666,2 4-98,2 0 0,0 0 0,1 0 0,1 0 0,12-29 0,-13 38-116,1 0-1,0 0 1,0 0 0,1 0-1,12-13 1,-15 18-40,1 1 1,-1-1-1,1 1 1,0 0-1,1 0 1,-1 1-1,0-1 1,1 1-1,-1 0 1,1 0-1,0 0 1,8-1-1,-11 2 12,-1 1 1,1 0-1,-1-1 1,1 1-1,-1 0 1,1 0-1,0 0 1,-1 0-1,1 0 1,-1 1-1,1-1 1,-1 0-1,1 1 1,-1-1-1,1 1 1,-1-1-1,1 1 1,-1 0-1,0 0 1,1 0-1,-1-1 1,0 1-1,0 1 0,0-1 1,1 0-1,-1 0 1,0 0-1,0 0 1,-1 1-1,1-1 1,0 0-1,0 1 1,-1-1-1,1 1 1,-1-1-1,1 1 1,-1-1-1,0 1 1,1 2-1,-1 0-4,1 0-1,-1 0 1,0 0-1,0 0 1,-1 1-1,0-1 0,1 0 1,-1 0-1,0 0 1,-1 0-1,1 0 1,-1-1-1,-3 8 1,-2-3 17,0 0-1,-1 0 1,1-1 0,-1 0 0,-1-1-1,1 0 1,-11 6 0,-27 21 1012,46-33-1011,0 0 1,0 0-1,0 0 1,0 0-1,0 0 0,0 1 1,0-1-1,0 0 1,0 0-1,0 0 1,0 0-1,0 0 1,0 1-1,0-1 1,0 0-1,1 0 0,-1 0 1,0 0-1,0 0 1,0 0-1,0 1 1,0-1-1,0 0 1,0 0-1,0 0 0,0 0 1,0 0-1,1 0 1,-1 0-1,0 0 1,0 0-1,0 0 1,0 1-1,0-1 0,0 0 1,1 0-1,-1 0 1,0 0-1,0 0 1,0 0-1,0 0 1,0 0-1,1 0 0,-1 0 1,0 0-1,0 0 1,0 0-1,0 0 1,0 0-1,0 0 1,1 0-1,-1 0 1,0-1-1,0 1 0,0 0 1,0 0-1,0 0 1,0 0-1,1 0 1,-1 0-1,0 0 1,20 0-179,1 0 67,-6 1 9,1 0 0,-1 1 0,1 1 0,24 8 1,-16-4 197,0 0 0,-1-2-1,2-1 1,43 3 0,-66-8-22,0 1 0,0-1-1,0 1 1,0-1 0,-1 1 0,1-1 0,0 0-1,0 0 1,-1 0 0,1 0 0,-1 0-1,1 0 1,-1 0 0,1-1 0,-1 1 0,0-1-1,0 1 1,1-1 0,-1 1 0,0-1-1,0 1 1,-1-1 0,1 0 0,1-2-1,14-47 557,-16 49-589,10-32 496,25-62-1,-34 94-509,-1 0 0,1 1 0,0-1 0,0 0 0,-1 1 0,1-1 1,0 0-1,0 1 0,1-1 0,-1 1 0,0 0 0,1-1 0,-1 1 0,0 0 0,1 0 0,2-1 0,-4 1-15,1 1 0,0 0 0,-1 0 1,1 1-1,0-1 0,0 0 0,-1 0 0,1 0 1,0 0-1,-1 1 0,1-1 0,0 0 0,-1 0 1,1 1-1,0-1 0,-1 1 0,1-1 1,-1 0-1,1 1 0,-1-1 0,1 1 0,-1 0 1,1-1-1,-1 1 0,1-1 0,-1 1 0,1 0 1,3 8 88,0 0 0,0 0 1,-1 0-1,4 13 1,-5-16-115,6 23-14,2-1 0,1-1 0,2 0 0,0 0 0,25 35 0,-27-48-1064,0 0 1,0-1-1,18 16 0,-25-27-1054,-8-5-106,-5-4-374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18 222 13723,'-11'36'6129,"4"-48"-3392,7-7-825,3-9-223,2-16-857,-1-1-296,2 1-328,2 6-408,-6 19-1032,11 11-817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4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13443,'8'4'5745,"23"7"-2864,-2-6-1097,7 0-856,8-2-216,-10-8-520,8 0-416,-3-1-1120,-8-2-672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13595,'6'4'5817,"4"6"-2384,11 2-2345,9 1-136,9-4-63,3-1-193,8 1-368,-4-8-168,1 6-360,-6-4-344,-11 0-1017,-7 4-583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15259,'0'-2'7498,"3"2"-5674,8 2-1080,32 7-263,59 8-137,-48-12-432,-4-2-465,-8-3-991,-8-2-624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12171,'-2'10'7893,"14"-2"-4437,9 2-3162,5 7 44,-5-3 0,0-1 0,37 16-1,-35-19-137,3 0-63,0 1 1,-1 1-1,0 1 1,39 29-1,-61-40-120,0 0 1,-1 0-1,1 1 0,-1-1 0,0 1 0,1-1 0,-1 1 0,-1 0 1,1 0-1,0 0 0,-1 0 0,1 0 0,-1 0 0,0 1 0,0-1 1,0 0-1,0 1 0,-1-1 0,1 1 0,-1-1 0,0 0 0,0 1 1,0-1-1,-1 1 0,1-1 0,-1 0 0,0 1 0,0-1 1,0 0-1,0 1 0,0-1 0,-1 0 0,0 0 0,1 0 0,-4 3 1,-5 8 87,-1 0 0,-1-1 1,0 0-1,-1-1 0,-19 15 1,-123 102 29,153-127-296,1-1 1,-1 1 0,0-1 0,1 1 0,-1 0 0,1-1 0,-1 1 0,1 0 0,0 0 0,0 0 0,0 0 0,0 0 0,0 1 0,0-1 0,1 0 0,-1 0 0,0 4 0,1 12-2991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48 290 13587,'-44'33'4640,"44"-33"-4598,0 0 0,0 0 0,0 0 0,0 0 0,0 0 0,0 0 0,0 0 0,-1 0 0,1 0 0,0 0 0,0 0 0,0 0 0,0 0 0,0 0 0,0 0 0,0 0 0,-1 0 0,1 0 0,0 0 0,0 0 0,0 0 1,0 0-1,0 0 0,0 0 0,0 0 0,0 0 0,-1 0 0,1 0 0,0-1 0,0 1 0,0 0 0,0 0 0,0 0 0,0 0 0,0 0 0,0 0 0,0 0 0,0 0 0,0 0 0,0-1 0,0 1 0,0 0 0,-1 0 0,1 0 1,0 0-1,0 0 0,0 0 0,0 0 0,0 0 0,0-1 0,0 1 0,0 0 0,0 0 0,0 0 0,1 0 0,-1-13 1096,6-17-291,-5 26-563,37-176 3525,-38 180-3793,0-1-1,0 1 1,1 0 0,-1-1-1,0 1 1,0-1 0,0 1-1,1 0 1,-1-1 0,0 1-1,1 0 1,-1-1 0,0 1-1,1 0 1,-1-1 0,0 1-1,1 0 1,-1 0 0,1-1-1,-1 1 1,0 0-1,1 0 1,-1 0 0,1 0-1,-1 0 1,1-1 0,-1 1-1,0 0 1,1 0 0,-1 0-1,1 0 1,-1 0 0,1 0-1,-1 0 1,1 1 0,-1-1-1,0 0 1,1 0 0,-1 0-1,1 0 1,-1 1 0,0-1-1,1 0 1,-1 0 0,1 1-1,-1-1 1,0 0 0,1 0-1,-1 1 1,28 19-154,-20-14 169,183 129-315,-190-134 279,0 0 0,0 0-1,0 0 1,0 0 0,0-1-1,0 1 1,0 0 0,0-1 0,1 1-1,-1-1 1,0 1 0,0-1 0,0 1-1,1-1 1,-1 0 0,0 0-1,0 1 1,1-1 0,-1 0 0,2 0-1,-2-2-64,0 1 0,0 0-1,0 0 1,-1-1 0,1 1 0,0 0-1,-1-1 1,1 1 0,-1-1-1,1 1 1,-1-1 0,0 1-1,1-4 1,4-15-355,-5 17 401,3-6-190,-1-1 0,2 1 0,-1 1 0,8-13 0,-10 18 93,2-1 1,-1 1-1,0 0 1,1 0 0,-1 1-1,1-1 1,0 0-1,0 1 1,0 0-1,0-1 1,0 1-1,0 1 1,1-1 0,-1 0-1,1 1 1,0 0-1,4-2 1,8 1-274,0 1-1,-1 0 1,1 1 0,0 0 0,0 1-1,-1 1 1,31 8 0,-19-3 227,-1 2 0,0 0 0,44 24 0,-68-32 228,0 0 1,0 0-1,0 0 1,0 0-1,-1 1 1,1-1 0,0 1-1,-1-1 1,1 1-1,-1 0 1,0-1-1,1 1 1,-1 0-1,0 0 1,1 3 0,-2-4 20,1 0 0,-1 0 0,0 1 0,0-1 0,0 0 0,-1 0 0,1 0 1,0 0-1,0 0 0,0 1 0,-1-1 0,1 0 0,-1 0 0,1 0 0,-1 0 1,1 0-1,-1 0 0,0 0 0,0 0 0,1 0 0,-1 0 0,0-1 0,0 1 1,0 0-1,0 0 0,0-1 0,0 1 0,0 0 0,-1 0 0,-5 3 367,0 0 0,0-1 0,0 0 0,-1 0 0,1 0 0,-1-1-1,0 0 1,1-1 0,-13 2 0,17-3-340,0 0 0,0 0 0,0 0 0,0 0 0,0-1 0,0 1 0,0-1 0,0 0 0,0 0 0,0 0 0,1 0 0,-1 0 1,0 0-1,0-1 0,1 0 0,-1 1 0,1-1 0,0 0 0,-1 0 0,1 0 0,0 0 0,0-1 0,0 1 0,1-1 0,-1 1 0,0-1 0,-1-3 0,0-4-98,-1-1 0,1 1 0,1-1 0,0 0-1,1 0 1,0 1 0,0-1 0,1 0 0,1 0 0,0 0 0,0 0 0,1 0 0,0 1-1,1-1 1,0 1 0,1-1 0,5-9 0,-8 19-39,0-1 0,0 0-1,0 1 1,0 0 0,0-1 0,0 1-1,0 0 1,1-1 0,-1 1 0,1 0 0,-1 0-1,1 0 1,-1 0 0,1 1 0,-1-1-1,1 0 1,0 1 0,-1-1 0,1 1 0,0-1-1,0 1 1,-1 0 0,1 0 0,0-1-1,0 2 1,0-1 0,-1 0 0,1 0 0,0 0-1,0 1 1,-1-1 0,1 1 0,0-1-1,-1 1 1,1 0 0,2 1 0,3 3-295,0-1 0,0 1 0,-1 0 0,0 0 0,0 1 0,8 9 0,14 21-1968,-5 4-798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74 323 14115,'-2'-7'9178,"-6"-11"-7506,0-6-439,-6-15-649,5-7-488,1-6-728,-1 4-425,4 4-1247,-5 0-329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62 15627,'-38'-37'5508,"38"36"-5432,0 1-1,-1 0 1,1-1-1,0 1 1,0-1-1,-1 1 1,1 0 0,0-1-1,0 1 1,-1-1-1,1 1 1,0-1-1,0 1 1,0 0-1,0-1 1,0 1-1,0-1 1,0 1 0,0-1-1,0 1 1,0-1-1,0 1 1,0-1-1,0 1 1,0-1-1,0 1 1,1 0-1,-1-1 1,0 1 0,0-1-1,0 1 1,1 0-1,-1-1 1,0 1-1,1-1 1,-1 1-1,0 0 1,1 0-1,-1-1 1,0 1 0,1 0-1,-1-1 1,1 1-1,-1 0 1,0 0-1,1 0 1,-1 0-1,1-1 1,-1 1 0,1 0-1,-1 0 1,1 0-1,-1 0 1,0 0-1,2 0 1,27-4 444,-27 4-263,10-1-18,0 1 1,0 0-1,0 1 1,0 0-1,0 0 1,20 6 0,-28-6-223,-1 0 1,1 0 0,-1 0-1,0 1 1,1-1 0,-1 1-1,0 0 1,0 0 0,0 0-1,0 0 1,0 0 0,-1 1-1,1-1 1,-1 1 0,1 0-1,-1 0 1,0 0 0,0 0-1,0 0 1,-1 0 0,1 0-1,-1 1 1,1-1 0,-1 1-1,0-1 1,0 7 0,-1-5 3,-1 0 1,0 0-1,0 0 1,0 0-1,-1 0 1,1 0 0,-1 0-1,0-1 1,-1 1-1,1 0 1,-1-1-1,0 0 1,0 0-1,0 0 1,-1 0 0,1 0-1,-8 5 1,7-5-176,0 0 0,0-1-1,0 0 1,-1 1 0,1-2 0,-1 1 0,0 0 0,0-1 0,0 0 0,0 0 0,0-1 0,-1 1 0,1-1 0,0 0 0,-1 0 0,-8-1 0,10-2-2015,10 0-595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5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1 308 10274,'34'57'4843,"-34"-66"1794,0-12-4666,0-25-912,0 30-689,-2-9 63,2-1 1,1 0-1,2 0 1,5-30 0,-7 50-423,1 1 1,0-1 0,0 0 0,0 0-1,0 1 1,1-1 0,0 1-1,0 0 1,1 0 0,-1 0 0,1 0-1,0 0 1,0 1 0,1 0 0,-1 0-1,1 0 1,0 0 0,0 1 0,1 0-1,-1 0 1,0 0 0,1 1-1,8-3 1,-9 4-62,1-1 0,-1 2-1,1-1 1,-1 0 0,1 1 0,-1 0-1,1 1 1,-1-1 0,1 1 0,-1 0-1,1 0 1,-1 1 0,0-1 0,7 4-1,-10-4 30,0 0 0,0 1-1,0-1 1,0 0 0,-1 1-1,1-1 1,-1 1 0,1-1-1,-1 1 1,1 0-1,-1-1 1,0 1 0,0 0-1,0 0 1,0 0 0,0 0-1,0 0 1,-1 0 0,1 0-1,-1 1 1,1-1-1,-1 0 1,0 0 0,0 0-1,0 1 1,0-1 0,0 0-1,0 0 1,-1 0-1,1 0 1,-1 1 0,1-1-1,-1 0 1,0 0 0,0 0-1,0 0 1,0 0 0,-2 2-1,-3 6-6,0-1-1,-1 0 1,1 0-1,-2 0 0,0-1 1,0 0-1,0 0 1,-12 7-1,3-3 124,0-1 1,0-1-1,-35 15 0,39-21 280,5 1-973,37-4-340,93-1-582,-11-1 786,113 14-1,-198-9 727,-1 1 0,34 11 1,-49-13 26,1 1 1,-1 0 0,0 1 0,-1 0 0,1 0-1,-1 1 1,0 1 0,10 8 0,-18-14 11,0 0 1,0 0-1,1 1 0,-1-1 1,0 0-1,-1 0 1,1 1-1,0-1 0,0 0 1,0 1-1,-1-1 1,1 1-1,-1-1 0,1 1 1,-1-1-1,1 4 1,-2-4 18,1 0 1,0 0 0,0 0-1,0 0 1,-1 0 0,1 0-1,-1-1 1,1 1 0,-1 0 0,1 0-1,-1 0 1,1-1 0,-1 1-1,0 0 1,1 0 0,-1-1-1,0 1 1,1-1 0,-1 1-1,-1 0 1,-2 1 156,0 0 1,-1 0-1,1-1 0,0 0 1,-1 1-1,1-2 0,-1 1 1,1 0-1,-7-1 0,5 0-77,1-1-1,-1 0 1,0-1-1,1 1 1,-1-1 0,1 0-1,0 0 1,0-1-1,-1 1 1,2-1-1,-1 0 1,0-1 0,0 1-1,1-1 1,0 0-1,0 0 1,0 0-1,0-1 1,1 1 0,0-1-1,0 0 1,0 0-1,0 0 1,1 0-1,0-1 1,-3-10 0,3 12-208,1 0 1,-1-1-1,1 1 1,0-1-1,1 1 1,-1-1 0,1 1-1,0-1 1,0 1-1,1-1 1,-1 1-1,1-1 1,0 1 0,0-1-1,0 1 1,1 0-1,-1 0 1,1-1-1,0 1 1,0 0-1,1 1 1,-1-1 0,1 0-1,0 1 1,0-1-1,0 1 1,0 0-1,1 0 1,-1 0 0,1 1-1,0-1 1,0 1-1,0 0 1,4-2-1,-4 2-149,1 1 0,-1 0-1,0 0 1,0 0 0,1 1-1,-1 0 1,0-1 0,1 1-1,-1 1 1,0-1 0,0 1-1,1 0 1,-1 0 0,0 0-1,0 0 1,6 3 0,28 20-2437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6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28 159 11939,'-13'56'4593,"10"-58"-3225,5 0-176,-1-4-72,-1 4-151,0 1-337,0-24-224,-3-56-744,0 44-344,-2 6-833,2 3-295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6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50 11410,'-4'-5'5777,"6"0"-4016,16-6-1663,-17 10-28,48-21 246,-47 21-300,-1 0 1,0 1-1,1-1 0,-1 1 0,1-1 0,-1 1 0,1-1 1,-1 1-1,0 0 0,1 0 0,-1 0 0,1 0 1,-1 0-1,1 0 0,-1 0 0,1 0 0,-1 1 0,1-1 1,-1 0-1,1 1 0,-1 0 0,0-1 0,1 1 0,-1 0 1,0-1-1,0 1 0,1 0 0,-1 0 0,0 0 1,0 0-1,0 0 0,0 0 0,0 1 0,0-1 0,0 0 1,-1 0-1,1 1 0,0-1 0,-1 0 0,1 1 1,-1-1-1,1 1 0,-1 1 0,1 2 35,0 1 1,-1-1-1,0 0 1,0 0-1,-1 0 0,1 1 1,-1-1-1,0 0 0,-4 9 1,-41 72-242,47-85 112,-1-1 1,0 0-1,1 1 0,-1-1 0,1 1 0,-1-1 0,1 1 0,-1-1 0,0 0 0,1 1 0,-1-1 0,1 0 0,0 0 0,-1 1 1,1-1-1,-1 0 0,1 0 0,-1 0 0,1 0 0,-1 1 0,1-1 0,0 0 0,-1 0 0,1 0 0,-1 0 0,1 0 0,0-1 1,-1 1-1,1 0 0,21 0-926,-22 0 945,14-1-628,49 0-1356,-58 2 1931,0-1 1,-1 1 0,1 0 0,0 0-1,-1 1 1,1-1 0,-1 1-1,0 0 1,1 0 0,6 5-1,-10-6 123,-1 0-1,1-1 0,0 1 0,0 0 0,-1-1 0,1 1 0,0 0 0,-1 0 0,1 0 0,-1 0 0,1 0 0,-1 0 0,1 0 1,-1 0-1,0 0 0,1 0 0,-1 0 0,0 0 0,0 0 0,0 0 0,0 0 0,0 0 0,0 2 0,0-1 88,-1 1 0,0-1-1,0 0 1,0 1 0,0-1-1,0 0 1,0 1 0,-1-1-1,-2 4 1,-6 4 646,0 0 0,-23 18 0,24-20-480,2-2-245,0 0 0,0-1 0,-1 0 1,0 0-1,0-1 0,-12 6 0,12-7-1410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12595,'0'0'5944,"2"-8"-3977,12-34-629,8-34-332,-22 75-990,0 0 1,1 0-1,-1 0 0,0 0 0,0 0 0,1 0 0,-1 0 0,1 0 1,-1 0-1,1 0 0,-1 0 0,1 0 0,-1 0 0,1 1 0,0-1 1,-1 0-1,1 0 0,0 1 0,0-1 0,0 0 0,1 0 1,-1 1-7,0 0 1,0 0 0,0 0 0,0 0 0,0 0 0,0 0 0,0 0 0,0 0 0,0 0 0,-1 1 0,1-1 0,0 0 0,0 1 0,0-1 0,0 1 0,0-1 0,-1 1 0,1-1 0,1 2 0,3 3 18,0 0-1,0 1 1,0-1 0,-1 1-1,5 6 1,6 11-17,1 0 0,1-2-1,28 28 1,-37-41 23,0 0 0,1-1 0,0 0 1,1 0-1,0-1 0,0 0 0,0 0 0,1-1 0,-1-1 0,22 6 0,-31-10 12,0 1-1,0-1 1,0 0-1,0 0 1,0 0-1,0 0 1,0 0-1,0 0 1,0 0-1,0 0 0,0 0 1,0-1-1,-1 1 1,1 0-1,0-1 1,0 1-1,0 0 1,0-1-1,0 1 0,0-1 1,0 1-1,-1-1 1,1 0-1,0 1 1,0-1-1,-1 0 1,1 0-1,0 1 1,-1-1-1,1 0 0,-1 0 1,1 0-1,-1 0 1,0 0-1,1 0 1,-1 0-1,0 0 1,0 0-1,1 0 0,-1 0 1,0 0-1,0 0 1,0 0-1,0-1 1,-1-9 308,1 1 1,-1 0-1,-5-19 1,1 4-61,5 17-235,-1 0 0,1-1 0,1 1 0,-1 0 0,1 0 0,4-14 0,-4 19-170,-1 0 0,2 0 0,-1 0 0,0 0 0,1 0-1,-1 1 1,1-1 0,0 1 0,0-1 0,0 1 0,0-1 0,0 1 0,1 0-1,-1 0 1,0 0 0,1 0 0,0 1 0,0-1 0,-1 1 0,7-3 0,29-2-2620,1 5-1314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12515,'-3'13'4577,"-4"11"-3225,-8 11-1280,-1 5-40,2 1 40,-3-9 8,8-10-40,2-8-8,1-7-120,2-6-128,9 6-416,-2-6-160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8954,'6'10'3265,"15"13"-2521,1-2 16,5-6 152,1-4-88,1-11-224,-3-2-87,-5-12-209,0 6-40,-6-4-176,3 2-112,-3-3-376,-6-4-329</inkml:trace>
  <inkml:trace contextRef="#ctx0" brushRef="#br0" timeOffset="1">79 1 11218,'13'3'4513,"18"5"-2712,1 0-841,11 2-416,-1 0-176,-10 0-416,-1-4-448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7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12075,'-31'50'4673,"75"-53"-3401,7 1-624,-12-1-544,-5 3-296,-21 0-784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11827,'-88'40'7657,"98"-40"-6129,-1 0-663,3-1-233,9 1-368,-3-2-296,3 0-1080,0 4-385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56 148 10434,'-55'65'6420,"63"-87"-5722,-2 0 0,0 0-1,-1-1 1,-1 1 0,-1-1-1,-2 0 1,0-32-1,0 58-645,0 0-1,0 1 0,0-1 0,1 0 0,0 0 1,-1-1-1,5 6 0,-5-6-50,3 4-2,1 0 0,-1 1 0,1-2 0,1 1 0,-1 0 0,8 5 0,-11-10-4,0 0 1,0 1 0,0-1 0,0 0 0,0 0-1,0 0 1,1 0 0,-1 0 0,0-1 0,1 1-1,-1-1 1,0 0 0,1 1 0,-1-1 0,1 0-1,-1-1 1,1 1 0,-1 0 0,0-1 0,1 1 0,-1-1-1,0 1 1,1-1 0,-1 0 0,0 0 0,0 0-1,0-1 1,0 1 0,3-2 0,0-2-26,1 0 1,-1 0-1,0-1 1,6-8-1,17-17-44,-28 31 80,1 0-1,-1 0 0,1 0 0,-1 0 0,1-1 1,-1 1-1,1 0 0,-1 1 0,1-1 0,-1 0 0,1 0 1,-1 0-1,1 0 0,-1 0 0,1 0 0,-1 1 1,1-1-1,-1 0 0,1 0 0,-1 1 0,0-1 0,1 0 1,-1 0-1,0 1 0,1-1 0,-1 1 0,0-1 1,1 0-1,-1 1 0,0-1 0,1 1 0,-1-1 0,0 0 1,0 2-1,11 17 185,-10-17-167,19 48 292,8 15-319,-26-60-191,1-1 0,0 1 0,0-1-1,0 0 1,1 0 0,-1 0 0,1 0-1,0-1 1,0 1 0,7 4 0,22 5-3611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48 262 14915,'-20'85'6226,"17"-109"-3610,-3-12-1600,-4-15-416,5-12-432,2 0-216,3 4-728,3 9-672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9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78 340 14715,'0'-10'5777,"3"-9"-3880,2-6-633,-3-4-584,-2-13-280,-5-7-1032,-3-1-656</inkml:trace>
  <inkml:trace contextRef="#ctx0" brushRef="#br0" timeOffset="1">0 44 14539,'0'-1'5513,"36"-17"-4224,42-5-313,-46 21-592,2 6-192,-3 2-872,-6-1-657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0:5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14235,'-49'73'5305,"82"-74"-4121,-1-3-559,9 8-881,-2-4-713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12043,'0'-1'5108,"5"3"-3940,20 10-170,0-2 0,1 0 1,1-2-1,0-1 0,33 5 1,-42-9-955,1-1 0,-1-1 0,0-1 1,1-1-1,-1 0 0,0-1 0,0-1 0,32-10 1,-50 13-40,1 0 1,-1 0-1,1-1 1,-1 1 0,0 0-1,1 0 1,-1-1-1,1 1 1,-1 0 0,1 0-1,-1 0 1,0 0-1,1 0 1,-1-1-1,1 1 1,-1 0 0,1 0-1,-1 0 1,1 0-1,-1 0 1,1 1 0,-1-1-1,0 0 1,1 0-1,-1 0 1,1 0 0,-1 0-1,1 1 1,-1-1-1,0 0 1,1 0-1,-1 1 1,1-1 0,-1 0-1,0 1 1,1-1-1,-1 0 1,0 1 0,0-1-1,1 0 1,-1 1-1,0-1 1,0 1 0,1-1-1,-1 1 1,0-1-1,0 0 1,0 1 0,0-1-1,0 1 1,0-1-1,0 1 1,0-1-1,0 1 1,-7 29 281,4-22-287,-28 83 144,10-32-133,-14 69-1,31-108-12,1 0-1,0 1 1,2-1-1,0 1 0,2-1 1,0 1-1,6 31 0,-6-48 9,0 1-1,1 0 0,-1-1 1,1 1-1,0-1 0,0 0 0,0 1 1,5 5-1,-6-9-3,0 0 0,0 0 0,0 0 0,0 0 0,0 0 1,1 0-1,-1 0 0,0 0 0,1 0 0,-1 0 0,1-1 0,-1 1 0,1-1 0,-1 1 1,1-1-1,-1 1 0,1-1 0,-1 0 0,1 0 0,0 0 0,-1 0 0,1 0 0,-1 0 0,1 0 1,0-1-1,-1 1 0,1 0 0,-1-1 0,2 0 0,-2 1 6,-1 0-1,1 0 1,-1-1 0,0 1-1,1 0 1,-1 0 0,1 0-1,-1 0 1,0-1-1,1 1 1,-1 0 0,0 0-1,1-1 1,-1 1 0,0 0-1,1-1 1,-1 1-1,0 0 1,0-1 0,0 1-1,1 0 1,-1-1 0,0 1-1,0-1 1,0 1-1,0 0 1,1-1 0,-1 1-1,0-1 1,0 1 0,0 0-1,0-1 1,0 1-1,0-1 1,0 1 0,0-1-1,0 1 1,-1 0 0,1-1-1,0 1 1,0-1-1,0 1 1,0 0 0,-1-1-1,1 1 1,0-1 0,0 1-1,-1 0 1,1-1-1,0 1 1,0 0 0,-1 0-1,1-1 1,0 1 0,-1 0-1,1 0 1,-1-1-1,1 1 1,0 0 0,-1 0-1,1 0 1,-1 0 0,1 0-1,-1-1 1,-25-12 635,-17 2 341,0 2 0,-87-6 0,89 11-851,27 3-141,-106-7 63,108 8-273,-1 0-1,1 1 1,-1 1 0,1-1 0,0 2-1,0 0 1,-14 5 0,12 3-1888,12-2-656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0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14571,'-3'-3'6225,"-2"1"-2744,21-3-2417,8 5-47,10-5-153,9-1-176,2 3-368,1-1-224,11 9-984,-9 2-264,-15-6-1217,-7 1-832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5 224 13891,'11'40'5905,"-11"-53"-3544,-1-11-1169,1-7-240,6-6-776,-7-7-368,-1 5-792,0 6-320,-4 10-705,-4 4-223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15875,'-16'18'5922,"1"16"-4074,-21 16-1504,9 20-48,-6 18 32,-7 4-88,5-1-840,-2-13-568,8-9-1209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1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12467,'5'13'1660,"-4"-11"-1121,0 1-1,0-1 1,0 1-1,0 0 0,0 0 1,-1-1-1,0 1 1,-1 5 5332,-2-12-4143,-1-12-1832,3 7-693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8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15779,'0'0'7434,"3"2"-5866,28 3-1040,66 13-168,-30-9-79,-5-4-401,8 3-433,-15-8-951,-6-1-640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14547,'-4'-2'7074,"13"2"-5650,0 0-1080,34 6-88,65 9-48,-34-8-624,-3-7-512,-3-2-1241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9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13827,'-12'8'8875,"7"-3"-6263,19 7-1607,14 7-573,1-1 0,0-2 1,57 23-1,-55-27-390,0 2 0,-1 2 1,49 32-1,-74-44-33,0 0 0,0 1-1,0-1 1,-1 1 0,0 0 0,0 0 0,0 1 0,-1-1 0,5 10 0,-6-12 3,-1 1 0,0-1 1,0 1-1,0-1 0,0 1 1,-1 0-1,0-1 0,1 1 1,-1 0-1,-1 0 0,1-1 1,0 1-1,-1 0 0,0-1 0,0 1 1,0-1-1,-3 7 0,-2 1 47,0-1-1,-1 0 0,0-1 0,0 1 0,-1-2 0,-1 1 0,1-1 0,-1 0 0,0-1 1,-16 10-1,-3 0-1048,-1-2 0,-48 20 1,72-32-1932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111 209 15723,'-68'86'6362,"65"-86"-4010,1-3-783,-1-12-617,-2-9-264,-1-15-456,-6-8-400,6-9-1032,1 0-633,6 2-551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9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14723,'3'-109'5721,"26"96"-3696,8 5-865,14 18-320,-1-2-32,1 23-368,-9 1-135,-19 4-137,-23 6-16,-20 2 32,-16 2 16,-12-9-72,2-1-104,2-25-368,15-4-376,14-12-1057,15-5-647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28 272 12139,'-23'67'4291,"19"-58"158,18-132-705,-7 83-3160,-6 30-535,1 0 1,0 1-1,1-1 1,0 0-1,0 1 0,1-1 1,1 1-1,0 0 1,0 1-1,12-17 1,-12 19-76,1 0 0,1 0 0,-1 1 0,1 0 1,0 0-1,0 0 0,0 1 0,1 0 0,-1 0 1,1 1-1,0 0 0,0 0 0,11-1 0,-17 3-16,1 0 0,-1 1-1,0 0 1,1-1-1,-1 1 1,1 0 0,-1 0-1,1 0 1,-1 0 0,1 1-1,-1-1 1,0 1-1,1-1 1,-1 1 0,1 0-1,3 2 1,-5-2 9,0 0-1,1 0 1,-1 1 0,0-1 0,0 0 0,0 0-1,0 1 1,-1-1 0,1 0 0,0 1-1,-1-1 1,1 1 0,-1-1 0,1 1-1,-1 0 1,1-1 0,-1 1 0,0-1 0,0 3-1,0 2 9,-1 0 1,0-1-1,0 1 0,0 0 0,0-1 0,-1 0 0,0 1 0,0-1 0,-1 0 0,1 0 0,-1 0 1,0 0-1,-4 4 0,-1 0 73,0-1 0,0 0 0,-1 0 0,0-1 0,-10 7 0,14-11 122,0 0-1,0 0 0,1-1 0,-2 0 0,1 0 0,0 0 0,0-1 0,-1 1 0,1-1 1,-1 0-1,1-1 0,-11 1 0,138 13-2182,115 9-3061,-194-22 4790,-9-2 258,-1 3-1,0 1 1,0 1 0,39 10 0,-70-14 57,1 1-1,-1 0 0,1 0 0,-1 0 1,0 0-1,1 0 0,-1 1 1,0-1-1,0 1 0,0-1 1,0 1-1,0 0 0,0 0 0,0 0 1,-1 0-1,1 0 0,1 3 1,-2-3 64,-1 0 0,1 0 0,-1 0 0,0 0 0,1 0 0,-1-1 0,0 1 0,0 0 0,-1 0 0,1 0 0,0 0 0,-1 0 0,1 0 0,-1 0 0,1 0 0,-1-1 0,0 1 0,0 0 0,0 0 0,0-1 0,0 1 0,0-1 0,-2 3 0,2-3 33,0 0 1,0 0-1,-1 0 0,1 0 0,0 0 1,0 0-1,-1 0 0,1 0 0,-1 0 0,1-1 1,-1 1-1,1 0 0,-1-1 0,1 0 1,-1 1-1,0-1 0,1 0 0,-1 0 0,0 0 1,1 0-1,-1 0 0,0 0 0,1 0 1,-1 0-1,1-1 0,-1 1 0,0-1 0,1 1 1,-1-1-1,1 0 0,0 1 0,-1-1 1,1 0-1,-1 0 0,1 0 0,0 0 0,-2-2 1,-2-1 85,-1-1 1,1 0 0,0 0 0,0 0 0,1 0-1,0-1 1,-5-8 0,5 7-215,1-1 0,-1 1 0,2-1-1,-1 0 1,1 0 0,1 0 0,-1 0 0,1 0 0,1 0 0,0 0 0,0-1-1,0 1 1,1 0 0,0 0 0,1 0 0,-1 0 0,2 0 0,-1 0 0,1 1-1,5-10 1,-8 15-66,1 1-1,0 0 0,0-1 0,-1 1 0,1 0 1,0-1-1,0 1 0,0 0 0,0 0 1,1 0-1,-1 0 0,0 0 0,0 0 0,1 0 1,-1 0-1,1 1 0,-1-1 0,0 0 1,1 1-1,-1-1 0,1 1 0,0 0 0,-1-1 1,1 1-1,-1 0 0,1 0 0,-1 0 1,1 0-1,0 0 0,-1 0 0,1 1 0,-1-1 1,1 0-1,-1 1 0,1-1 0,-1 1 1,1 0-1,-1-1 0,2 2 0,6 3-540,-1 0-1,1 1 0,-1 0 1,14 14-1,16 16-814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11699,'57'33'4336,"-56"-35"-4056,0 1-1,-1-1 0,0 1 1,1-1-1,-1 0 0,0 1 0,0-1 1,0 0-1,0 1 0,0-1 0,0 1 1,-1-1-1,1 0 0,0 1 1,-1-3-1,-6-36-244,2 13 83,0-2 118,-1 0 1,-17-49-1,19 63-408,1 4 1002,-2 4 4509,6 6-5284,1 0 0,-1 0 0,1 1 0,0-1 0,-1 1-1,1-1 1,0 1 0,-1 0 0,1-1 0,0 1 0,0 0 0,-1 0 0,1 0-1,2 1 1,6-2 52,138-23 215,-143 24-322,0-1 0,1 1 0,-1 0 0,0 0 0,0 1 0,0-1-1,0 1 1,1 0 0,6 3 0,-10-3-6,0 0 0,0 0-1,0 0 1,0 0 0,0 1-1,-1-1 1,1 0 0,0 1 0,-1 0-1,1-1 1,-1 1 0,1 0-1,-1 0 1,0 0 0,1-1 0,-1 2-1,0-1 1,-1 0 0,1 0 0,0 0-1,0 0 1,-1 0 0,1 4-1,-1-3 8,-1 1 0,1-1 0,-1 0-1,0 0 1,0 0 0,0 0-1,0 0 1,-1-1 0,1 1 0,-1 0-1,1-1 1,-1 1 0,0-1 0,0 1-1,0-1 1,-1 0 0,1 0-1,0 0 1,-5 3 0,-54 35 84,36-26-42,-2 0 49,-42 31 0,106-45-1131,65-9-889,-90 9 1724,0 0-1,0 1 0,0 0 0,0 1 0,0 1 0,14 3 0,-25-5 205,1-1 1,0 1-1,0-1 0,-1 1 0,1 0 1,-1 0-1,1-1 0,-1 1 0,1 0 1,-1 1-1,1-1 0,-1 0 1,0 0-1,0 0 0,0 1 0,1-1 1,-1 1-1,0-1 0,-1 1 0,2 1 1,-2-1 18,1-1 0,-1 1 0,0-1 0,-1 1 0,1-1 0,0 1 0,0-1 0,-1 0 0,1 1 0,-1-1 0,1 1 1,-1-1-1,1 0 0,-1 0 0,0 1 0,0-1 0,0 0 0,1 0 0,-3 1 0,-4 5 108,0 0 0,0-1 0,-1 0 1,0 0-1,-15 7 0,3-1-20,-1-2 1,-1 0 0,0-2-1,0 0 1,-44 9-1,51-17-611,15 0 461,-1 0 0,1 0 0,0 0 0,0 0 0,-1 0 0,1 0 0,0 0 0,0 0-1,-1 0 1,1 0 0,0 0 0,0 0 0,-1 0 0,1 0 0,0 0 0,0 0 0,0-1 0,-1 1 0,1 0 0,0 0 0,0 0-1,0 0 1,-1 0 0,1-1 0,0 1 0,0 0 0,0 0 0,0 0 0,0-1 0,-1 1 0,1 0 0,0 0 0,0 0 0,0-1-1,0 1 1,0 0 0,0 0 0,0-1 0,0 1 0,0 0 0,0 0 0,0-1 0,0 1 0,0 0 0,0 0 0,0-1 0,0 1-1,0 0 1,0-1 0,9-8-1374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13827,'1'2'549,"1"0"1,-1 0-1,0 1 1,-1-1-1,1 1 1,0-1-1,-1 1 1,1-1-1,-1 4 1,-3 25 1189,-19 28-1784,17-49 538,-11 33-265,11-27-79,-1 0 0,-1-1 0,-16 28 0,14-35 45,5-4-83,6-4-312,38-18-1996,178-44 372,-214 60 1881,-1 1 1,1 0 0,0 0-1,-1 0 1,1 1 0,0-1-1,-1 1 1,7 0 0,-8 1 15,0-1 0,1 1 1,-1-1-1,0 1 1,0 0-1,0 0 1,-1 0-1,1 0 0,0 1 1,0-1-1,0 0 1,-1 1-1,1-1 1,2 4-1,4 4 126,1 0 1,0-1-1,1 0 1,0-1-1,0 0 1,1 0-1,0-1 1,0-1-1,0 1 1,1-2-1,0 0 0,-1 0 1,25 3-1,-28-6-212,0 0-1,-1-1 0,1 0 1,-1-1-1,1 0 0,-1 0 1,1 0-1,-1-1 0,0 0 1,10-4-1,-11 3-289,0 0-1,0-1 1,-1 0-1,1 0 1,-1 0 0,0 0-1,0-1 1,0 0-1,-1 0 1,1 0-1,-1-1 1,6-10 0,-1-6-3644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11474,'-45'-3'4508,"87"12"-547,-8-5-3801,0-1 1,0-2-1,1-1 1,-1-2-1,0-1 0,48-11 1,-77 13-420,0 0 1,0 0-1,0 0 1,0 1-1,0 0 1,0 0-1,6 1 1,-10-1 180,0 0 0,0 1 0,0-1 0,-1 0 0,1 1 1,0-1-1,0 0 0,0 1 0,0-1 0,0 1 0,0-1 0,0 1 0,-1 0 0,1-1 1,0 1-1,0 0 0,-1 0 0,1-1 0,-1 1 0,1 0 0,0 0 0,-1 0 1,0 0-1,1 0 0,-1 0 0,0 0 0,1 0 0,-1 0 0,0 0 0,0 0 1,0 0-1,0 0 0,0 0 0,0 0 0,0 0 0,0 0 0,0 0 0,0 0 0,0 0 1,-1 1-1,-11 39-677,9-35 1013,1-1-1,0 1 1,1-1-1,-1 1 1,1 0-1,0 0 1,0 0-1,1 0 1,0-1-1,0 1 1,0 0-1,1 0 1,0 0-1,0 0 1,0 0-1,1-1 1,3 8 0,-2-7-155,0 0 1,1-1-1,0 1 1,0-1 0,0 0-1,1 0 1,0-1-1,0 1 1,0-1 0,0 0-1,1-1 1,0 1 0,-1-1-1,1 0 1,1 0-1,-1-1 1,0 0 0,10 2-1,6 1 50,0-1 0,1-1 0,0-1-1,23-1 1,-39-1-326,-1-1 0,0 1-1,-1-1 1,1 0 0,0-1-1,0 0 1,0 0 0,-1 0-1,1 0 1,-1-1 0,1 0 0,-1 0-1,0 0 1,0-1 0,-1 1-1,6-6 1,0-7-1567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14123,'19'0'5009,"17"0"-3937,19 2-568,5 1-15,0-3-241,-6 0-496,-17 0-1137,-14 2-535</inkml:trace>
  <inkml:trace contextRef="#ctx0" brushRef="#br0" timeOffset="1">2 127 13483,'-1'2'5241,"2"4"-3729,14-1-824,21 0-632,12 1-56,22-1-552,-2-5-640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36 198 11827,'-36'40'6061,"42"-61"-5133,-2-1 1,-1 1-1,2-29 0,-2 11-663,3-44-9,-3 81-123,2 9-48,5 11 46,-4-4-51,0 1-11,1-1 1,0 0 0,0 0-1,2-1 1,14 19 0,-21-31-64,-1 1 1,0-1-1,1 0 1,-1 0-1,1 1 0,-1-1 1,1 0-1,-1 0 1,1-1-1,0 1 1,0 0-1,-1 0 0,1-1 1,0 1-1,0-1 1,0 0-1,-1 0 0,1 1 1,0-1-1,0 0 1,3-1-1,-2 0 18,0 0 0,1 0 0,-1 0-1,0 0 1,0-1 0,0 0 0,0 1 0,0-1 0,-1 0-1,1-1 1,2-1 0,5-8 92,0 1 1,-1-1-1,0 0 0,7-14 0,-15 25-108,17-20 201,-18 21-195,0-1 0,1 1-1,-1 0 1,1 0-1,-1-1 1,1 1 0,-1 0-1,0 0 1,1 0 0,-1 0-1,1 0 1,-1 0-1,1 0 1,-1 0 0,1 0-1,-1 0 1,1 0 0,-1 0-1,1 0 1,-1 0-1,1 0 1,-1 1 0,0-1-1,1 0 1,-1 0 0,1 0-1,-1 1 1,1-1-1,1 3 46,0 0 0,0 0-1,0 0 1,-1 0 0,1 1-1,-1-1 1,0 0 0,0 1-1,0-1 1,0 0 0,-1 5-1,6 34 288,4 22-178,-9-59-270,0-1-1,1 0 1,0 1-1,-1-1 1,2 0-1,-1 0 1,0 0-1,1 0 1,0 0-1,0-1 1,5 5-1,24 15-1509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56 283 13187,'-51'-4'3857,"51"4"-3832,0 0 0,0 0 0,0 0 0,0 0 0,0 0 0,0 0 0,0 0 0,0 1 0,0-1 0,0 0 0,0 0 0,0 0 0,0 0 0,0 0 0,0 0 0,0 0 0,0 1 0,0-1 0,0 0 0,0 0 0,0 0 0,0 0 0,0 0 0,0 0 0,0 0 0,0 0 0,0 1 0,0-1 0,-1 0 0,1 0 0,0 0 0,0 0 0,0 0 0,0 0 0,0 0 0,0 0 0,0 0 0,0 0 0,-1 0 0,1 0 0,0 0 0,0 0 0,0 0 0,0 0 0,0 0 0,0 0 0,0 0 0,-1 0 0,1 0 0,0 0 0,0 0 0,0 0 1,0 0-1,0 0 0,0 0 0,0 0 0,-1 0 0,1 0 0,0 0 0,0 0 0,0 0 0,0 0 0,0 0 0,0 0 0,24 9 1209,-5-5-927,0 0-1,0-1 1,1-1-1,-1-1 1,1 0-1,0-2 1,-1 0-1,1-1 1,-1-2-1,30-7 1,-44 9-251,1 0 1,-1 0 0,0 0-1,0 0 1,0-1-1,9-6 1,-13 8-41,0 0 0,0 1 0,0-1 1,0 0-1,0-1 0,0 1 0,0 0 0,-1 0 0,1 0 0,0 0 0,-1-1 0,1 1 1,-1 0-1,1-1 0,-1 1 0,1 0 0,-1-1 0,0 1 0,0-1 0,0 1 0,0 0 1,0-1-1,0 1 0,0-1 0,0 1 0,0 0 0,-1-1 0,1 1 0,-1 0 0,1-1 1,-1 1-1,1 0 0,-2-3 0,-2-1 61,0 0 0,0 0 1,0 0-1,-1 0 0,0 1 1,0-1-1,0 1 0,0 0 0,-8-3 1,-60-31 560,42 23-401,-40-22 170,70 37-419,1 0 0,-1 0-1,1 0 1,-1-1 0,1 1 0,-1 0 0,1 0 0,-1-1 0,1 1-1,0 0 1,-1 0 0,1-1 0,-1 1 0,1 0 0,0-1-1,-1 1 1,1-1 0,0 1 0,-1 0 0,1-1 0,0 1 0,0-1-1,-1 1 1,1-1 0,0 1 0,0-1 0,0 1 0,0-1-1,-1 1 1,1-1 0,0 1 0,0-1 0,0 1 0,0-1-1,0 1 1,1-1 0,-1 1 0,0-1 0,0 1 0,0-1 0,0 1-1,0-1 1,1 1 0,-1-1 0,0 1 0,1-1 0,-1 1-1,1-1 1,23-11-862,13 1-549,0 1 0,1 2 0,66-4 0,119 6-1256,-221 6 2691,-1-1 80,-1 1 0,1 0 0,-1 0 1,1 0-1,-1 0 0,0 0 0,1 0 0,-1 0 0,1 0 0,-1 0 0,0 0 0,1 0 0,-1 0 0,1 0 1,-1 0-1,1 1 0,-1-1 0,0 0 0,1 0 0,-1 0 0,0 1 0,1-1 0,-1 0 0,0 0 0,1 1 0,-1-1 1,0 0-1,1 1 0,-1-1 0,0 0 0,0 1 0,1-1 0,-1 0 0,0 1 0,0-1 0,0 1 0,0-1 1,0 0-1,1 1 0,-1-1 0,0 1 0,0-1 0,0 1 0,0-1 0,0 1 0,-11 23 3439,2-8-4148,5-7 673,-3 6 97,0 0 0,1 0 0,1 0-1,-4 21 1,8-32-119,0 0 0,1 0-1,0 0 1,0-1 0,0 1-1,0 0 1,1 0-1,-1 0 1,1 0 0,2 7-1,-2-9-26,1 0 1,-1 0-1,0 0 0,1 0 0,-1-1 1,1 1-1,-1 0 0,1 0 0,0-1 0,-1 1 1,1-1-1,0 0 0,0 1 0,0-1 1,0 0-1,1 0 0,-1 0 0,0-1 0,4 2 1,-1-1-45,0-1 1,1 1 0,-1-1 0,0 0 0,0 0 0,0-1 0,0 1-1,0-1 1,0 0 0,0-1 0,0 1 0,0-1 0,0 0-1,8-5 1,-2 0-786,0 0 0,0 0 0,-1-1 0,15-15 0,-11 11-836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0 328 12851,'32'49'2974,"-20"-34"-1335,-12-15-1588,0 0 0,0 0 0,0-1 0,0 1 1,0 0-1,0 0 0,0 0 0,0 0 0,0 0 0,0 0 0,0 0 0,0-1 0,0 1 0,0 0 1,0 0-1,0 0 0,0 0 0,0 0 0,0 0 0,0 0 0,0 0 0,0 0 0,1 0 0,-1-1 0,0 1 1,0 0-1,0 0 0,0 0 0,0 0 0,0 0 0,0 0 0,0 0 0,0 0 0,1 0 0,-1 0 0,0 0 1,0 0-1,0 0 0,0 0 0,0 0 0,0 0 0,0 0 0,0 0 0,1 0 0,-1 0 0,0 0 0,0 0 1,0 0-1,0 0 0,0 0 0,0 0 0,0 0 0,0 0 0,1 0 0,-1 0 0,0 0 0,-2-17 426,1-1 0,1 1-1,0-1 1,1 1 0,1-1-1,1 1 1,0 0 0,1 0-1,1 0 1,1 0 0,0 1-1,10-17 1,-10 22-457,0 1 0,0 0-1,1 0 1,0 0 0,1 1 0,0 0 0,1 1 0,0 0-1,0 0 1,1 1 0,0 0 0,0 0 0,0 1 0,1 1-1,0 0 1,0 0 0,0 1 0,13-3 0,-18 6-76,0 0 0,-1 0-1,1 1 1,0 0 0,0 0 0,0 0 0,0 1 0,10 2 0,-14-3 24,-1 0 0,1 1 0,-1-1 0,0 1 0,1 0 0,-1-1 1,0 1-1,1 0 0,-1 0 0,0 0 0,0 0 0,0 0 0,1 0 0,-1 0 1,0 0-1,0 0 0,-1 0 0,1 1 0,0-1 0,0 0 0,-1 1 0,1-1 1,-1 0-1,1 1 0,-1-1 0,1 1 0,-1-1 0,0 1 0,0-1 0,0 1 1,0-1-1,0 1 0,0-1 0,0 1 0,0-1 0,-1 1 0,0 1 0,-1 5-42,-1-1-1,0 0 1,0 0-1,-1-1 1,0 1-1,0-1 1,-1 0-1,0 0 1,0 0-1,0 0 1,-7 4-1,-8 7 21,-40 27 0,-58 25 1553,112-63-1030,12-4-279,13-1-108,-19-1-79,37-1-648,38 6 0,91 21-5875,-116-17 4270,-35-6 2138,1-1 0,0 0 0,0-1 0,18-2-1,-30 1 401,0 0-1,-1-1 0,1 1 0,0-1 0,-1 0 0,1-1 1,0 1-1,-1 0 0,1-1 0,-1 0 0,0 0 0,0 0 0,0 0 1,0 0-1,0-1 0,0 1 0,0-1 0,-1 0 0,1 0 1,-1 0-1,0 0 0,4-7 0,-2-3 144,0 1-1,0-1 1,-2-1 0,1 1-1,-2 0 1,0 0-1,0-1 1,-2-14 0,2-13-299,-1 40-226,-1 0 48,1 1 0,0-1 0,0 1 0,0-1 0,0 1 0,0-1 0,0 1 0,0-1 0,0 1 0,0 0 0,0-1 0,0 1 0,0-1 0,0 1 0,0-1 0,0 1 0,0-1 0,1 1 0,-1-1 0,0 1 0,0 0 0,0-1 0,1 1 0,-1-1 0,0 1 0,1 0 0,-1-1 0,0 1 0,1 0 0,-1-1 0,1 1 0,-1 0 0,0 0 0,1-1 0,-1 1 0,1 0 0,-1 0 0,1 0 0,0-1 0,9 7-2089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2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15819,'58'65'6338,"-48"-81"-4122,-10-12-551,8-16-697,0 2-352,0 0-784,-4 3-560,-4 18-1617,0 3 1097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0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374 280 14867,'-3'-11'6089,"-4"-5"-3680,-1-9-1089,-2-4-992,-4 2-240,-6-8-1016,1 3-680</inkml:trace>
  <inkml:trace contextRef="#ctx0" brushRef="#br0" timeOffset="1">0 1 12915,'13'0'5137,"25"5"-3009,7-5-623,7 6-297,2 1-160,-7-1-528,3 4-288,-6 1-992,-2-2-536,-9 0-857,-12 1-319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12403,'3'17'12418,"6"30"-10615,0-2-1951,-6-27 354,1 0-1,0-1 1,7 18-1,-9-31-143,0 1 0,1 0 0,-1-1-1,1 0 1,0 1 0,0-1 0,0 0-1,0 0 1,1-1 0,-1 1 0,1-1-1,0 1 1,0-1 0,5 2 0,-7-4-49,0-1 1,0 1-1,0-1 1,0 0 0,0 0-1,0 0 1,0 0-1,0 0 1,0-1-1,0 1 1,0 0 0,0-1-1,0 1 1,0-1-1,0 0 1,0 0-1,0 0 1,0 0 0,-1 0-1,1 0 1,0 0-1,-1-1 1,1 1-1,-1-1 1,3-2 0,3-3 2,-1 0 0,1 0 1,-1-1-1,6-11 0,-7 8-212,0-1 0,-1 1-1,-1-1 1,0 0 0,0-1-1,-1 1 1,-1 0-1,0-1 1,0 1 0,-3-25-1,1 2-2480,0 21 420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35 266 16243,'10'39'4798,"-10"-35"-3613,-1-5-188,-7-21 69,4 8-961,0 0-1,1 0 1,1 0-1,0 0 1,2-1-1,-1 1 1,3-22-1,-1 27-467,0 0 1,0 0-1,1 0 0,1 0 0,-1 0 0,1 0 0,1 1 1,0-1-1,0 1 0,0 0 0,1 0 0,10-12 0,-12 18 128,0-1 0,0 1-1,0-1 1,0 1 0,1 0-1,-1 0 1,1 0 0,-1 1-1,1-1 1,0 1 0,0 0-1,-1 0 1,1 0 0,0 0-1,0 1 1,0 0 0,0 0-1,0 0 1,0 0 0,0 0-1,7 2 1,-1 1 401,-1 0-1,1 0 1,-1 1 0,0 0 0,-1 0-1,1 1 1,13 9 0,-21-13-62,0 0 0,0 0 0,0 0 0,0 0 1,0 0-1,-1 0 0,1 0 0,0 0 0,-1 0 0,1 0 1,0 1-1,-1-1 0,1 0 0,-1 0 0,0 1 0,1-1 1,-1 0-1,0 0 0,0 1 0,0-1 0,0 0 0,0 1 0,0-1 1,0 0-1,-1 0 0,1 1 0,0-1 0,-1 0 0,1 1 1,-1-1-1,1 0 0,-1 0 0,1 0 0,-1 0 0,-1 2 0,-3 4 275,0 1 0,-1-1-1,-12 12 1,15-16-295,-73 65 1116,68-61-992,-1-1 1,0 0-1,-1 0 0,1-1 1,-1 0-1,0-1 1,-16 5-1,25-8-157,-1-1 1,0 1-1,1-1 1,-1 0-1,0 0 1,0 1-1,1-1 1,-1 0-1,0-1 1,1 1-1,-1 0 1,0 0-1,0-1 1,1 1-1,-1-1 0,1 0 1,-1 1-1,0-1 1,1 0-1,-1 0 1,1 0-1,0 0 1,-1 0-1,1 0 1,0 0-1,-2-3 1,3 4-55,0-1 0,0 0 0,0 1 0,0-1 0,0 1 0,0-1 0,0 1 0,1-1 1,-1 1-1,0-1 0,0 1 0,1-1 0,-1 1 0,0-1 0,1 1 0,-1 0 0,0-1 1,1 1-1,-1 0 0,1-1 0,-1 1 0,1 0 0,-1-1 0,1 1 0,-1 0 0,1 0 1,-1-1-1,1 1 0,-1 0 0,1 0 0,-1 0 0,1 0 0,-1 0 0,1 0 0,-1 0 1,1 0-1,0 0 0,24-2-233,-9 5-89,-1 0 1,0 1-1,0 0 0,0 1 1,0 1-1,-1 0 0,0 1 0,23 16 1,-15-10-104,0-1 0,35 13 0,-48-22 334,2 1 216,-1 0 0,1-1 0,-1 0 0,1-1 0,0 0 0,11 0 0,-18-3-7,-1 1 0,1 0 0,-1-1 0,1 0 0,-1 0 0,0 0 0,1 0 0,-1 0 0,0-1 0,0 1 0,0-1 0,0 0 0,0 0 0,0 0 0,0-1 0,-1 1 0,1 0 0,-1-1 0,0 0 0,0 0 0,0 1 0,0-1 0,0 0 0,1-4 0,7-15 475,-1-1 0,-2 1 0,10-43 0,-11 37 166,19-50 0,-22 69-537,7-13 417,-4 20-370,1 12-123,6 20-269,-2 1-1,12 52 0,-8 16-3510,-11-60 470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11:15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13059,'17'3'5321,"24"5"-3201,6-3-1303,-3-3-1001,-3-2-577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3:2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32 8962,'-33'36'4596,"-12"22"-2455,-11 12-835,49-62-1060,1 1 1,0 0-1,0 0 1,0 0-1,2 1 1,-1-1-1,-3 14 0,6-20-183,1 1 0,0 0 0,0 0 0,0 0 0,0 0 0,1 0-1,0 0 1,0 0 0,0 0 0,0 0 0,1 0 0,-1 0-1,1 0 1,0 0 0,0 0 0,1 0 0,-1 0 0,1 0-1,0-1 1,0 1 0,4 6 0,5 3 25,-1-1 0,2 0-1,0-1 1,0 0 0,1 0 0,0-1-1,1-1 1,0-1 0,17 9 0,47 20 455,-60-27-487,1-1-1,-1 0 1,2-1-1,-1-1 1,1-1 0,0-1-1,25 4 1,-32-10-68,-1 0-1,1-1 1,0-1 0,-1 0 0,0 0 0,0-1 0,20-10 0,-11 6-14,-10 3 14,-1 0 1,0 0-1,0-1 0,0 0 1,-1-1-1,0 0 0,11-11 1,-15 13 18,-1 1 1,1-1 0,-1 0 0,-1-1 0,1 1 0,-1 0 0,0-1 0,0 0 0,0 0 0,-1 0 0,0 0 0,0 0 0,-1 0-1,2-10 1,-2-9-29,-1-1-1,0 0 0,-9-46 0,7 62 23,0 0-1,-1 0 1,-1 0-1,1 0 1,-2 1 0,1-1-1,-1 1 1,-1 0-1,0 1 1,0-1-1,-1 1 1,-10-10-1,4 5 27,-2 1 0,0 1 0,0 0-1,-1 0 1,0 2 0,-1 0 0,0 1 0,0 1-1,-1 0 1,-23-5 0,28 10-19,-1 0 0,1 0 0,0 1 0,-1 1 0,1 0-1,-1 1 1,1 0 0,-1 1 0,1 1 0,0 0 0,0 1 0,0 0 0,1 1 0,0 1 0,-15 7 0,-14 13-519,2 1-1,-51 45 1,40-26-836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69 13243,'-29'-53'5601,"74"46"-3505,9 2-983,-9 2-281,2 3-672,-4 2-352,-14-1-1120,2 9-465</inkml:trace>
  <inkml:trace contextRef="#ctx0" brushRef="#br0" timeOffset="1">1 175 13371,'11'-7'5185,"21"-1"-3481,6 5-815,6-8-313,3 6-480,-5 0-1193,4-3-623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9954,'13'-7'5361,"16"5"-128,2-11-3888,8 4-129,14 5-376,-4-2-264,13 6-328,1 0-128,-7 0-144,-4 0-256,-5 5-584,-15 0-352,-11 4-761,-6 6-783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13347,'2'2'5185,"8"-4"-3297,9-1-375,25 1-417,1-3-176,7 0-592,5-1-152,-5-2-144,-6-2-40,-10 8-280,-12 2-224,-8 5-536,-8 0-400,-11-3-1353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11 13851,'-73'-10'6619,"282"117"-2220,-205-105-4374,0 0-1,0 0 1,0 0-1,0 1 0,-1-1 1,1 1-1,0 0 1,-1 0-1,0 0 0,0 0 1,0 1-1,3 3 1,-5-4-15,-4-1 127,-5 1 20,-4 2-139,0 1 0,0 0 0,1 1 1,-16 12-1,14-10-9,0-1-1,0 0 1,0 0 0,-15 5-1,-22 14 41,41-21-44,-1-1-1,1 1 0,-1-2 1,-11 5-1,7-5-49,7-3-130,0 1 0,0 1 1,0-1-1,0 1 0,1 0 1,-7 5-1,7 1-1355,7 4-1044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4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44 232 11578,'-15'11'1278,"-7"5"426,16-13-665,6-6 400,3-2-1272,-1 0 0,1 0-1,-1 0 1,-1-1 0,1 1-1,-1-1 1,0 1 0,0-1-1,0-8 1,3-18 275,7-25 94,-10 51-411,0 1-1,-1-1 0,0 1 0,0 0 1,0-1-1,-1 1 0,1-1 1,-3-7-1,3 13-106,0 0 0,0-1 0,0 1 0,0 0 0,0-1 0,-1 1 0,1 0 0,0-1 0,0 1 0,0 0 0,0 0 0,0-1 0,0 1 0,0 0 0,-1-1 0,1 1 0,0 0 0,0 0 0,0-1 0,-1 1 0,1 0 0,0 0 0,0 0 0,-1-1 0,1 1 0,0 0 0,-1 0 0,1 0 0,0 0 0,0 0 0,-1 0 0,1-1 0,0 1 0,-1 0 0,1 0 0,0 0 0,-1 0 0,1 0 0,0 0 0,-1 0 0,1 1-1,-1 0 0,1-1-1,0 1 1,0-1 0,-1 1-1,1 0 1,0-1 0,0 1-1,0 0 1,0-1 0,0 1 0,0 0-1,0 0 1,0-1 0,0 1-1,0 0 1,0-1 0,0 1-1,1 1 1,3 8 5,1 0 1,0-1-1,0 1 1,1-1-1,1 0 1,-1-1-1,1 0 1,1 0-1,-1 0 1,2-1-1,11 9 0,-18-15-41,-1 0-1,0-1 1,0 1-1,1-1 0,-1 1 1,1-1-1,-1 0 1,0 1-1,1-1 1,-1 0-1,1 0 0,-1 0 1,0 0-1,1 0 1,-1-1-1,1 1 0,-1 0 1,1-1-1,-1 1 1,0 0-1,1-1 1,-1 0-1,0 1 0,0-1 1,1 0-1,-1 0 1,0 0-1,0 1 0,0-1 1,0 0-1,0-1 1,0 1-1,0 0 1,1-2-1,4-4-140,-1-1 1,0-1-1,8-14 1,-11 19 111,0-1 7,1 0 3,0-1-1,0 1 0,-1-1 0,1 1 0,-2-1 0,1 0 1,0 0-1,-1 0 0,0 0 0,0-8 0,-1 14 39,0 0-1,0 0 1,-1 0 0,1 0-1,0-1 1,0 1-1,0 0 1,0 0 0,0 0-1,0 0 1,0 0-1,0-1 1,0 1-1,0 0 1,0 0 0,0 0-1,0 0 1,0 0-1,0-1 1,0 1-1,0 0 1,0 0 0,0 0-1,1 0 1,-1 0-1,0 0 1,0-1-1,0 1 1,0 0 0,0 0-1,0 0 1,0 0-1,0 0 1,0 0 0,1 0-1,-1 0 1,0-1-1,0 1 1,0 0-1,0 0 1,0 0 0,1 0-1,-1 0 1,0 0-1,0 0 1,0 0-1,0 0 1,0 0 0,1 0-1,-1 0 1,0 0-1,0 0 1,0 0-1,0 0 1,0 0 0,1 0-1,-1 0 1,0 0-1,0 0 1,0 0-1,0 0 1,0 1 0,0-1-1,1 0 1,-1 0-1,0 0-3,1 1 0,-1 0 0,0-1 1,1 1-1,-1-1 0,0 1 0,0-1 0,1 1 0,-1 0 0,0-1 0,0 1 0,0 0 0,0-1 0,0 1 0,0 0 0,0-1 0,0 1 0,0 0 0,0-1 0,0 1 1,0 0-1,-1 0 0,-1 10-63,0-1 1,1 1 0,0-1 0,0 1 0,2 20-1,-1-27 68,0-1 0,1 1 0,-1-1 0,1 0 0,0 1 0,0-1-1,0 0 1,0 0 0,0 0 0,1 1 0,0-1 0,-1-1 0,1 1-1,0 0 1,0 0 0,1-1 0,-1 1 0,0-1 0,1 0 0,0 1-1,-1-1 1,7 3 0,-8-5 40,1 0-1,-1 1 1,1-1-1,0 0 1,-1 0-1,1 0 1,-1 0-1,1-1 1,-1 1-1,1 0 1,-1-1-1,1 1 1,-1-1-1,1 1 1,-1-1-1,0 0 1,1 1-1,-1-1 1,0 0-1,1 0 1,-1 0 0,0 0-1,0 0 1,0 0-1,0 0 1,0-1-1,0 1 1,0 0-1,-1-1 1,1 1-1,0-2 1,5-8 248,0 1 1,7-22 0,-10 24-161,9-24 306,16-38 581,-28 69-989,1 1 0,-1-1 0,0 1 0,0-1 0,1 1 0,-1-1 0,0 1 0,1-1 0,-1 1 0,0-1 0,1 1 0,-1-1 0,1 1 0,-1-1 0,1 1 0,-1 0 0,1-1 0,-1 1 0,1 0 0,-1 0 0,1-1 0,-1 1 0,2 0 0,5 9 288,0 25-73,-7-31-198,5 43-9,-3-19-780,1 0 0,1 0 0,2-1 0,14 44 0,-10-49-1772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67 13987,'-62'-57'5457,"85"52"-3736,-5 1-553,8 4-568,0 9-352,-4 4-968,3 2-576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6 217 9554,'-5'-2'7671,"5"-7"-7376,0 3 349,5-68 127,-2 50-250,-1-40-1,-3 49-196,1 14-190,0 1 0,-1-1-1,1 0 1,0 1-1,0-1 1,0 0 0,0 0-1,0 1 1,0-1 0,0 0-1,0 0 1,0 1-1,0-1 1,0 0 0,0 1-1,1-1 1,-1 0 0,0 1-1,1-1 1,-1 0-1,0 1 1,1-1 0,0-1-1,2 1-29,0 0 1,1 0-1,-1 1 0,0-1 0,1 1 1,-1-1-1,0 1 0,6 1 0,25-2-114,-33 1 13,-1 1 0,1-1 0,-1 0 1,1 0-1,-1 0 0,1 0 0,-1 1 1,1-1-1,-1 0 0,1 0 0,-1 1 1,1-1-1,-1 0 0,1 1 1,-1-1-1,0 1 0,1-1 0,-1 1 1,1-1-1,-1 1 0,0-1 0,0 1 1,1-1-1,-1 1 0,0-1 0,0 1 1,0-1-1,1 1 0,-1-1 0,0 1 1,0 0-1,0 0 0,0 20 173,0-18-141,0-1-26,-1-1 0,1 1 0,0 0 0,-1 0 0,1-1 0,-1 1 0,1 0 0,-1-1 0,0 1 0,0-1 0,0 1-1,0-1 1,0 1 0,0-1 0,0 0 0,0 1 0,0-1 0,-1 0 0,1 0 0,-2 1 0,-31 18 127,29-18-122,5-2-15,0 0 1,0 0 0,0 0-1,-1 0 1,1 0 0,0 0-1,0 0 1,-1 0-1,1 0 1,0 1 0,0-1-1,-1 0 1,1 0 0,0 0-1,0 0 1,0 0 0,-1 0-1,1 1 1,0-1-1,0 0 1,0 0 0,-1 0-1,1 0 1,0 1 0,0-1-1,0 0 1,0 0 0,0 0-1,0 1 1,0-1-1,-1 0 1,1 0 0,0 1-1,0-1 1,0 0 0,0 0-1,0 1 1,0-1 0,0 0-1,0 1 1,10-1-211,11-5 160,-1 2 0,1 0 0,0 0-1,22 2 1,-38 1-3,-1 1 0,1-1 0,-1 1 0,1 0-1,-1 0 1,0 1 0,1-1 0,-1 1 0,0 0 0,0 0-1,0 0 1,6 5 0,-9-6 53,1 0 0,-1 0 0,0 1 0,0-1 0,0 0 0,0 0 0,0 1 0,-1-1 0,1 1 0,0-1 0,-1 1 0,1-1 0,-1 1 0,1-1 0,-1 1 0,0 0 0,1-1 0,-1 1 0,0-1 0,0 1 1,0 0-1,0-1 0,-1 1 0,1 0 0,0-1 0,-1 1 0,1-1 0,-1 1 0,1-1 0,-1 1 0,0-1 0,0 1 0,0-1 0,1 0 0,-1 1 0,-1-1 0,0 2 0,-6 5 42,0 1 1,-1-1 0,0 0 0,0-1-1,0 0 1,-1 0 0,0-1 0,0 0-1,-1-1 1,0 0 0,0-1 0,0 0-1,0-1 1,-1 0 0,1-1 0,-16 2-1,11-6-312,16 2 236,1 0-1,-1 0 0,0 0 0,0 0 0,0-1 0,0 1 1,0 0-1,0 0 0,0 0 0,0 0 0,1 0 1,-1 0-1,0 0 0,0 0 0,0-1 0,0 1 1,0 0-1,0 0 0,0 0 0,0 0 0,0 0 0,0 0 1,0 0-1,0-1 0,0 1 0,0 0 0,0 0 1,0 0-1,0 0 0,0 0 0,0 0 0,0-1 1,0 1-1,0 0 0,0 0 0,0 0 0,0 0 0,0 0 1,-1 0-1,1 0 0,0-1 0,0 1 0,0 0 1,0 0-1,0 0 0,0 0 0,0 0 0,0 0 1,0 0-1,-1 0 0,1 0 0,0 0 0,0 0 0,0 0 1,0-1-1,13-4-1765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10130,'47'-35'4665,"-57"57"-1976,-4-1-1377,5 1-272,14 9-312,-3-9-143,13-5-337,-1-5-56,7-6-72,4 2 48,4-3-40,2-5-48,-4-3-296,1-2-192,-5-8-441,0 8-247,-5-4-576,-5-8-1329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7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9170,'5'2'4433,"0"1"-1048,7 2-1537,9 3-352,0-3-31,10-5-441,6 0-272,-1-3-504,-4-2-208,6 5-512,-14-3-304,-3 3-881</inkml:trace>
  <inkml:trace contextRef="#ctx0" brushRef="#br0" timeOffset="1">15 163 11602,'18'-2'4673,"10"-6"-3088,9 3-617,-5-8-960,-2 3-592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7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46 11354,'-41'-46'4785,"44"46"-2832,2 7-513,0-5 2369,10 7-3849,40 40-232,-42-44-512,-3-3-409,3 1-1207,3 2-1689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8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 13731,'18'-27'5673,"-32"40"-3472,5 18-809,-10-4-256,-2 1-464,8 6-264,-2-6-288,9-2-296,1-5-888,-3-11-560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5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1 266 13203,'6'32'5841,"6"-59"-2512,-11-14-1473,12-6-992,-16-13-280,-2 8-992,4 11-536,5 12-1528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13283,'30'84'7783,"-33"-91"-7378,1 1 1,0-1 0,1 0-1,0 1 1,0-1 0,0 0-1,1 0 1,0 0 0,1-13-1,15-62 735,-13 71-1086,0-1 1,0 1 0,1 0-1,0 0 1,1 0 0,1 1-1,0 0 1,0 0 0,0 0-1,2 1 1,-1 0 0,1 0-1,0 1 1,1 0 0,14-11-1,-21 18-53,-1 0 0,0 0-1,1 0 1,-1 1-1,0-1 1,1 0 0,-1 1-1,1-1 1,-1 1-1,1-1 1,-1 1 0,1 0-1,-1-1 1,1 1-1,-1 0 1,1 0 0,0 0-1,-1 1 1,1-1-1,-1 0 1,3 1-1,-3 0-8,0 0 0,0 0 0,0 0 0,1 0-1,-1 0 1,0 0 0,-1 0 0,1 0-1,0 0 1,0 1 0,0-1 0,-1 0 0,1 1-1,-1-1 1,1 0 0,-1 1 0,1-1-1,-1 2 1,1 6-78,0-1 0,0 1-1,-1-1 1,0 0 0,-1 1 0,-2 12 0,2-15 90,0 1 1,-1-1 0,0 0 0,0 1 0,-1-1 0,0 0-1,0 0 1,0-1 0,0 1 0,-1-1 0,0 1 0,0-1-1,-1 0 1,0-1 0,1 1 0,-1-1 0,-1 0 0,1 0-1,-1-1 1,1 1 0,-1-1 0,0 0 0,-10 2 0,3 2 875,18 0-219,25 3-131,-28-9-544,212 48-55,-174-43-2731,65 0 0,-82-6 590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60 166 8890,'-55'44'3646,"55"-44"-3559,-1 1 1,1 0-1,-1-1 1,1 1-1,-1 0 1,1 0-1,0 0 1,-1 0-1,1-1 1,0 1-1,0 0 1,-1 0-1,1 0 1,0 0-1,0 0 1,0 0-1,0 0 0,0 0 1,0-1-1,1 1 1,-1 0-1,0 0 1,0 0-1,1 0 1,-1 0-1,0-1 1,1 1-1,-1 0 1,1 0-1,-1 0 1,1-1-1,-1 1 0,1 0 1,0-1-1,-1 1 1,1-1-1,0 1 1,0 0-1,-1-1 1,1 0-1,0 1 1,1 0-1,-1 0 157,3 1-99,0 1 0,0-1 1,0 0-1,0 0 0,0 0 0,1 0 0,-1-1 1,0 0-1,1 0 0,-1 0 0,1 0 0,-1-1 1,1 0-1,9 0 0,-7-1-107,0 0 0,0 0 1,0 0-1,0-1 0,0 0 0,0-1 0,0 0 1,10-5-1,-13 5-29,1 0 0,-1 0 0,0 0 0,0 0-1,0-1 1,-1 1 0,1-1 0,-1 0 0,0 0 0,0 0 0,0-1 0,-1 1 0,4-8 0,-5 9 13,0 0-1,0-1 1,-1 1-1,1 0 1,-1 0 0,0 0-1,0-1 1,0 1-1,0 0 1,-1 0-1,1 0 1,-1-1 0,0 1-1,0 0 1,0 0-1,0 0 1,0 0-1,-1 0 1,1 1 0,-1-1-1,0 0 1,-4-4-1,1 1 156,-1 0 0,1 1 0,-1-1-1,-1 1 1,1 0 0,-1 1 0,0-1 0,0 1 0,0 1-1,0 0 1,-15-5 0,22 8-171,-1 0 0,1 0 0,0 0 0,0 0 0,0 0 0,0 0 1,0 0-1,-1-1 0,1 1 0,0 0 0,0 0 0,0 0 0,0 0 0,0 0 0,-1 0 0,1 0 0,0 0 0,0-1 0,0 1 1,0 0-1,0 0 0,0 0 0,0 0 0,0 0 0,-1-1 0,1 1 0,0 0 0,0 0 0,0 0 0,0 0 0,0-1 0,0 1 1,0 0-1,0 0 0,0 0 0,0 0 0,0-1 0,0 1 0,0 0 0,0 0 0,0 0 0,0 0 0,1-1 0,-1 1 1,0 0-1,0 0 0,8-9-73,15-7-535,4 6-522,5 3-355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2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11386,'60'83'5106,"-68"-85"-1906,8-4-2376,-2-4-239,-4-15-481,6-2-369,-13-7-759,18 3-360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77 13531,'-21'-37'5433,"48"30"-3633,4 2-231,-10-6-705,0-1-336,9 11-760,-1-2-592,-6 6-712</inkml:trace>
  <inkml:trace contextRef="#ctx0" brushRef="#br0" timeOffset="1">249 319 11610,'12'-15'4697,"7"-6"-3224,2-18-281,2 7 56,-3-12-183,2 2-105,-1 9-152,-3 7-104,-8 15-280,-3 4-8,-6 7-160,-2 0 160,2 26-832,14 54-344,-2-36-984,8 0-529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13067,'11'2'5057,"12"-2"-3177,5 0-1048,11-5-479,-7-6-337,2 3-1833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9874,'0'-11'3867,"1"-32"4459,-1 29-7785,2 1 1,-1 0-1,5-14 1,-5 21-600,1-1 1,1 1 0,-1 0 0,1 0-1,0 0 1,0 0 0,1 0 0,0 1 0,0-1-1,0 1 1,1 0 0,-1 0 0,1 1-1,0-1 1,11-6 0,-13 9 49,1 0 0,0 0 0,-1 0 0,1 0 0,0 0 0,0 1 0,0 0 0,0 0 1,0 0-1,0 0 0,8 0 0,-9 1 6,0 1 1,-1-1-1,1 1 0,0 0 1,-1-1-1,1 1 1,-1 0-1,1 1 0,-1-1 1,0 0-1,1 1 1,-1-1-1,0 1 1,0 0-1,0 0 0,0 0 1,0 0-1,2 3 1,-3-4 1,-1 1-1,1-1 1,0 0 0,-1 0 0,0 1 0,1-1 0,-1 0 0,0 0 0,1 1 0,-1-1 0,0 0 0,0 1-1,0-1 1,0 0 0,-1 1 0,1-1 0,0 0 0,0 1 0,-1-1 0,1 0 0,-1 1 0,1-1 0,-1 0-1,0 0 1,1 0 0,-1 0 0,0 0 0,0 0 0,0 0 0,1 0 0,-1 0 0,-3 2 0,-1 2 23,0-1 1,-1 1 0,1-1 0,-12 6 0,2-3 464,-1-1 1,0 0-1,0-1 1,0-1-1,-23 4 1,59-2-491,0 1 1,0 2-1,-1 0 1,23 14-1,-27-14-592,0 0-1,1-1 0,0-1 1,0 0-1,1-1 0,31 6 1,-23-12-1589,4-1 21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1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11074,'2'-38'3747,"-1"30"-1363,-1 27 137,5 41-807,-5-57-1623,1 1 0,-1-1 0,1 1 0,0-1 0,0 1 0,1-1 0,-1 0 0,1 0 0,-1 1 0,1-1 0,0 0 0,0-1 0,1 1 0,-1 0 0,3 2 0,-4-4-62,0-1 1,0 0 0,0 0 0,0 0 0,-1 0 0,1 0 0,0 0 0,0 0 0,0 0 0,0 0 0,0 0-1,-1 0 1,1-1 0,0 1 0,0 0 0,0 0 0,0-1 0,-1 1 0,1-1 0,0 1 0,-1-1 0,1 1-1,0-1 1,-1 1 0,1-1 0,0 0 0,-1 1 0,1-1 0,-1 0 0,1 1 0,-1-1 0,0 0 0,1 0-1,0-1 1,16-33 397,-16 32-372,14-39 168,-13 33-269,1 0 0,0 0-1,0 0 1,1 0 0,0 0-1,0 1 1,1 0 0,0 0-1,1 0 1,0 1 0,0 0-1,10-10 1,-14 16-104,0 1 1,0-1-1,0 0 1,0 1-1,0-1 0,-1 1 1,1-1-1,0 1 0,0 0 1,0 0-1,0 0 0,0 0 1,0 0-1,0 0 0,0 1 1,0-1-1,0 1 0,0-1 1,0 1-1,0 0 0,0 0 1,-1 0-1,1 0 0,0 0 1,0 0-1,1 2 0,14 9-2930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8 125 10378,'-7'59'3942,"7"-50"-886,5-9-2042,5-11 2358,-2-3-3089,1 1-1,1 0 1,0 0 0,16-14 0,20-23 434,-26 30-347,-16 17-237,0-1 1,0 0-1,0 0 1,-1 0-1,6-9 1,-8 20-54,-1-1 1,1 0-1,0 0 0,1 1 1,-1-1-1,1 0 0,5 11 1,8 31-107,-11-28-165,-1 0-1,8 20 1,-8-33-74,-1 0-1,1 0 1,1-1 0,-1 1 0,1-1-1,0 0 1,0 0 0,10 10 0,6 2-1591,-11-8-244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14571,'15'-1'5297,"14"-11"-4377,17 9-367,-14 0-513,12 0-625,-5 3-2695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97 163 13771,'1'0'5417,"6"1"-3785,-7-2-599,1-1-617,9-17-536,18-46-1017,-36 39-447</inkml:trace>
  <inkml:trace contextRef="#ctx0" brushRef="#br0" timeOffset="1">46 20 13115,'-45'-17'5377,"77"14"-3305,-6 3-391,12 2-617,2 1-384,-14-3-712,12 0-560,-20 0-1360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3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13 199 13587,'-3'-11'5969,"0"-1"-2904,-4-20-1681,11 1-400,-1-5-680,0-1-504,2 17-1192,-2 1-640</inkml:trace>
  <inkml:trace contextRef="#ctx0" brushRef="#br0" timeOffset="1">281 84 7001,'81'-2'4097,"-80"2"-3887,-1 0 0,1 0 0,-1 0 0,1 0 0,-1 0 0,0 0 0,1 0 0,-1 0 1,1 0-1,-1 1 0,0-1 0,1 0 0,-1 0 0,0 0 0,1 0 0,-1 1 0,1-1 0,-1 0 0,0 0 0,1 1 0,-1-1 0,0 0 0,0 0 0,1 1 0,-1-1 0,0 0 0,0 1 0,1-1 0,-1 1 0,-1 13 1799,-14 12-669,8-21-1153,1 0-1,-1-1 0,0 0 1,0 0-1,0-1 0,-1 0 1,1 0-1,-1-1 0,0 1 1,0-2-1,1 1 0,-1-1 1,0 0-1,0-1 0,-1 0 0,-9-1 1,16 1-168,0-1 0,0 1 1,0-1-1,0 1 1,1-1-1,-1 1 0,0-1 1,0 0-1,0 0 0,1 0 1,-1 0-1,0 0 0,1 0 1,-1 0-1,1-1 0,-1 1 1,1-1-1,0 1 0,-1-1 1,1 1-1,0-1 1,0 0-1,-1-3 0,1 2-13,0 0 0,1 0 0,-1-1-1,1 1 1,0 0 0,-1 0 0,1-1 0,1 1 0,-1 0-1,1-1 1,-1 1 0,1 0 0,1-5 0,0 3-48,0 1 1,0-1 0,1 0 0,-1 1-1,1-1 1,0 1 0,0 0 0,7-7-1,-8 9-10,0 0-1,0 0 1,0 1-1,0-1 1,0 1-1,1-1 1,-1 1-1,0 0 0,1 0 1,-1 0-1,1 0 1,0 0-1,-1 1 1,1-1-1,-1 1 1,6-1-1,21 8-1111,-3 2-457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43 326 12771,'55'32'5345,"-55"-51"-2833,0-1-1039,4-6-609,-8-5-296,1-1-688,-3-4-320,-9-8-584,4 5-297,-6-6-431,7 7 264,1 14-2665</inkml:trace>
  <inkml:trace contextRef="#ctx0" brushRef="#br0" timeOffset="1">6 1 10258,'-5'0'11755,"16"3"-10483,23 3-248,48 3-528,-43-8-168,-4-2-448,-5-1-448,-9 4-1184,0-2-57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8:3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34 122 9290,'-22'20'2286,"13"-15"-1067,9-5-1183,0 0 0,0 0 0,0 0 0,0 0 0,0 0 0,-1 0 0,1 0 0,0 0 1,0 0-1,0 0 0,0 0 0,0 0 0,0 0 0,0 0 0,0-1 0,-1 1 0,1 0 0,0 0 0,0 0 0,0 0 0,0 0 1,0 0-1,0 0 0,0 0 0,0-1 0,0 1 0,0 0 0,0 0 0,0 0 0,0 0 0,0 0 0,0 0 0,0 0 0,0-1 0,0 1 1,0 0-1,0 0 0,0 0 0,0 0 0,0 0 0,0 0 0,0-1 0,0 1 0,0 0 0,0 0 0,0 0 0,0 0 0,0 0 1,0 0-1,0 0 0,0 0 0,0-1 0,1 1 0,-1 0 0,0 0 0,0 0 0,5-15 1339,-2 7-607,-1 0 1,2 0-1,-1 0 1,8-12-1,9-12 1419,-20 32-2175,0 0-1,0-1 0,1 1 1,-1 0-1,0 0 0,0-1 1,1 1-1,-1 0 0,0 0 1,1 0-1,-1 0 0,0-1 1,1 1-1,-1 0 0,1 0 1,-1 0-1,0 0 0,1 0 0,-1 0 1,0 0-1,1 0 0,-1 0 1,0 0-1,1 0 0,-1 0 1,1 0-1,-1 0 0,0 0 1,1 0-1,-1 1 0,0-1 1,1 0-1,-1 0 0,0 0 1,1 1-1,-1-1 0,0 0 1,0 0-1,1 1 0,-1-1 0,0 0 1,0 0-1,1 1 0,-1-1 1,0 1-1,16 14 102,-15-14-78,65 79 359,-63-77-372,0 0-1,0 1 1,0-1-1,1-1 1,-1 1-1,1 0 1,0-1-1,0 0 1,5 3-1,-9-6 30,1 1-1,-1-1 1,1 0-1,-1 0 1,0 1 0,0-1-1,1 0 1,-1 0-1,0 1 1,0-1 0,0 0-1,0 0 1,0 1-1,0-1 1,0 0-1,0 0 1,0 1 0,0-1-1,-1 0 1,1 0-1,0 1 1,0-1 0,-1 0-1,1 1 1,-1-2-1,-1-6 146,-7-71 352,9 76-564,0 1 0,0 0 0,0 0 1,0-1-1,0 1 0,1 0 0,-1 0 0,1 0 0,-1 0 0,1-1 0,0 1 0,0 0 1,0 0-1,0 1 0,0-1 0,1 0 0,-1 0 0,1 0 0,-1 1 0,1-1 1,-1 1-1,1-1 0,2-1 0,5-5-1449,-2 1-436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45 13043,'-32'-41'5033,"53"41"-3361,7-3-207,9 3-201,4 1-344,-2-1-624,-2-1-168,-1 1-320,-4 1-344,-12-1-888,4 5-521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10762,'3'0'5049,"2"0"-1416,11-4-2161,8 3-103,14-7-169,2 1-224,4 1-408,-1-1-128,-13 7-240,-8 0-87,-14 0-113,-2 0-89,-7 0-559,-1-2-528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11763,'-14'2'1670,"-1"0"1,0 1 0,1 0-1,-19 8 1,18-5-1361,1 0-1,-1 1 1,1 0-1,1 1 1,0 1-1,0 0 1,0 1-1,1 0 1,1 1-1,0 1 1,0-1-1,-10 17 1,20-26-303,-1-1 0,1 1-1,0 1 1,-1-1 0,1 0 0,0 0 0,0 0 0,1 1 0,-1-1 0,0 0-1,1 1 1,-1-1 0,1 0 0,0 1 0,0-1 0,0 1 0,0-1 0,0 1-1,0-1 1,1 0 0,-1 1 0,1-1 0,0 1 0,0-1 0,-1 0-1,1 0 1,1 0 0,-1 1 0,0-1 0,1 0 0,-1 0 0,1-1 0,-1 1-1,1 0 1,0 0 0,0-1 0,0 1 0,0-1 0,0 0 0,0 1 0,0-1-1,0 0 1,0 0 0,1-1 0,4 2 0,3 1-88,2-1 0,-1 0 0,0-1 0,0 0-1,1-1 1,11 0 0,71-13-901,-40 5 201,20-2-367,94-9-34,-165 19 1219,0 0-1,0 0 1,-1 0 0,1 1-1,0-1 1,-1 1 0,1 0 0,0-1-1,-1 1 1,1 0 0,-1 0-1,1 1 1,-1-1 0,3 2 0,-4-2 16,-1 0 0,1 0 0,0-1 1,-1 1-1,1 0 0,-1 0 0,1 0 1,-1 0-1,1 0 0,-1 0 0,0 0 1,1 0-1,-1 0 0,0 0 0,0 0 1,0 0-1,0 0 0,0 0 0,0 0 0,0 1 1,0-1-1,0 0 0,-1 0 0,1 0 1,0 0-1,-1 0 0,1 0 0,0 0 1,-1 0-1,0-1 0,1 1 0,-1 0 1,1 0-1,-1 0 0,0 0 0,0-1 1,1 1-1,-1 0 0,-1 0 0,-5 5 231,1-1-1,-1 0 0,0 0 0,-1 0 0,1-1 0,-1 0 0,1-1 0,-1 0 0,-1 0 0,1 0 0,0-1 0,0-1 0,-1 1 0,1-1 1,-12 0-1,15-1-192,0 1-1,-1-1 1,1-1 0,0 1 0,0-1 0,-1 1 0,1-2 0,0 1 0,0 0 0,0-1 0,0 0 0,0 0 0,1-1 0,-1 1 0,1-1 0,-1 0 0,1 0-1,0-1 1,0 1 0,0-1 0,1 0 0,-1 0 0,1 0 0,0 0 0,-4-7 0,6 8-76,0 0 0,0 1-1,0-1 1,1 0 0,-1 0 0,1 0 0,-1 0 0,1 0 0,0 0-1,0 0 1,1 0 0,-1 0 0,1 0 0,-1 0 0,1 0-1,0 0 1,0 0 0,1-3 0,1 1-13,1-1 0,-1 1 0,1 0 0,-1 0-1,1 1 1,1-1 0,-1 1 0,9-6 0,-5 3-119,1 1 0,1 0 0,-1 1 1,1 0-1,0 0 0,0 1 0,1 0 0,-1 1 0,20-3 0,-26 5-35,-1 1-1,1 0 1,0 1-1,0-1 1,-1 1-1,1-1 0,0 1 1,-1 0-1,5 2 1,30 17-1945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3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33 223 11899,'-22'23'2523,"12"-16"1039,18-31-1950,0-1 1,8-50-1,-5 20-504,-11 54-1054,0-1 0,0 1 0,1-1 0,-1 1 0,0-1 1,1 1-1,-1 0 0,1-1 0,-1 1 0,1-1 0,0 1 0,0 0 0,0-1 0,-1 1 0,3-1 0,7 18 712,-2 2-789,-4-10 20,1 1-1,0-1 1,0 0-1,1-1 0,0 0 1,0 1-1,0-2 1,1 1-1,13 9 0,-17-14-10,-1-1-1,1 1 1,0-1-1,-1 0 0,1 0 1,0 0-1,0 0 1,0-1-1,0 1 1,0-1-1,0 0 0,0 0 1,0 0-1,4 0 1,-3-1-3,-1 0 1,1 0 0,0-1 0,-1 1-1,1-1 1,-1 0 0,0 0 0,0 0-1,0 0 1,0-1 0,0 1-1,0-1 1,0 0 0,2-2 0,4-7 74,0-1 1,-1 0 0,0 0-1,0 0 1,-2-1 0,0 0-1,0 0 1,5-27 0,-11 41-48,0 0 0,0 0 0,0 0 0,0 0 0,1 0 0,-1 0 0,0 1 0,0-1 0,0 0 0,0 0 0,0 0 0,0 0 1,0 0-1,0 0 0,0 0 0,0 0 0,1 0 0,-1 0 0,0 0 0,0 0 0,0 1 0,0-1 0,0 0 0,0 0 0,0 0 0,0 0 0,1 0 0,-1 0 0,0 0 0,0 0 1,0 0-1,0 0 0,0 0 0,0 0 0,1 0 0,-1 0 0,0 0 0,0-1 0,0 1 0,0 0 0,0 0 0,0 0 0,0 0 0,0 0 0,1 0 0,-1 0 0,0 0 0,0 0 1,0 0-1,0 0 0,0 0 0,0-1 0,0 1 0,0 0 0,0 0 0,0 0 0,6 16 201,-3-6-137,2 3-371,1 1-1,0-1 0,1-1 1,0 1-1,1-1 0,1-1 1,-1 1-1,2-1 0,0-1 1,18 16-1,10-4-2584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13899,'37'39'5913,"-47"-44"-2880,9-2-761,1-12-719,0-9-433,1-9-864,3-6-496,-4 1-944,5 8-585,-1 13-135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40 110 14379,'-10'-13'1161,"6"9"-649,0 0-1,1-1 1,0 0-1,0 1 1,-5-11-1,8 14-428,0 0 0,0 0-1,-1 0 1,1 0-1,0 0 1,0 0 0,0-1-1,0 1 1,0 0 0,0 0-1,1 0 1,-1 0-1,0 0 1,0 0 0,1 0-1,-1 0 1,1 0-1,-1 0 1,1 1 0,-1-1-1,1 0 1,-1 0-1,1 0 1,0 0 0,0 1-1,-1-1 1,1 0-1,0 1 1,0-1 0,0 1-1,0-1 1,0 1 0,-1-1-1,1 1 1,0-1-1,2 1 1,8-5 213,0 0 1,1 1-1,-1 0 0,1 1 1,0 1-1,0 0 1,0 0-1,0 1 0,0 1 1,0 0-1,0 0 0,12 3 1,-22-3-283,0 0 1,-1 1-1,1-1 1,0 0-1,-1 1 1,1-1-1,-1 1 1,1-1-1,-1 1 1,1 0-1,-1 0 1,1 0-1,-1 0 1,0 0-1,1 0 1,-1 0-1,0 0 1,0 0-1,0 0 1,0 1-1,0-1 1,0 1-1,0-1 1,0 0-1,0 1 1,-1-1-1,1 1 1,-1 0-1,1-1 1,-1 1-1,0 0 1,1-1-1,-1 1 1,0 0-1,0-1 0,0 1 1,0 0-1,0-1 1,-1 1-1,1-1 1,-1 1-1,1 0 1,-1-1-1,1 1 1,-2 1-1,-2 6 30,0-1-1,0 0 1,-1 0 0,0 0-1,0-1 1,-1 1-1,-9 7 1,-13 13 184,-2-2 1,0 0 0,-39 22 0,53-42-1196,29-17-851,14 2-489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11178,'61'1'4577,"-70"20"-2256,4 5-673,-2-3-191,7-2-153,13-1-400,5-4-104,11-3-120,2-5-32,5-5-271,-8-3-153,4 0-192,-2-1-248,-11-7-793,4 1-495,0-4-1001</inkml:trace>
  <inkml:trace contextRef="#ctx0" brushRef="#br0" timeOffset="1">97 10 12323,'8'-3'5225,"15"-2"-2377,3 5-911,8-2-489,11 5-352,-1 2-912,-7-5-464,-6 0-1344,-13 0-280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13875,'18'0'5305,"19"4"-3497,13-4-951,6-5-409,-4 2-768,8 3-1569</inkml:trace>
  <inkml:trace contextRef="#ctx0" brushRef="#br0" timeOffset="1">535 169 17364,'-8'49'6633,"21"-67"-4945,-1-3-423,-1-13-433,-4-5-544,-3 3-1080,1 5-544,-3 7-1449,1 9 2121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5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28 14043,'-84'-8'6153,"92"-2"-3120,20 3-1489,2 4-159,13 3-809,-1 2-552,-3 4-1121,-3-2-727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14723,'5'1'5705,"11"-1"-3992,8 0-537,2 0-416,7-1-288,2-1-880,-4-6-528,8 1-1168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44 9394,'-1'-7'7433,"9"-6"-5320,-2 10-1937,0 0 0,0 0 0,1 0 0,-1 1 0,1-1 0,-1 2 0,1-1 0,0 1 0,-1 0 0,14 0 0,-19 1-149,0 0-1,0 0 0,1 1 1,-1-1-1,0 0 0,0 1 0,0-1 1,-1 1-1,1 0 0,0-1 0,0 1 1,0 0-1,0-1 0,0 1 0,-1 0 1,1 0-1,0 0 0,-1 0 0,1 0 1,-1-1-1,1 1 0,-1 0 0,1 0 1,-1 1-1,0-1 0,1 0 1,-1 0-1,0 0 0,0 0 0,0 0 1,0 0-1,0 0 0,0 0 0,0 0 1,0 0-1,0 0 0,-1 1 0,1-1 1,-1 1-1,-13 43 515,13-44-518,-12 23 361,-1 1 0,-1-2 0,-1 0 0,-32 33 0,-5 10 885,42-53-894,-3 3 155,15-12-189,9-7 98,1-2-461,0 1 1,0 1-1,1-1 1,-1 2-1,1-1 1,0 2-1,-1 0 1,1 0-1,0 1 1,0 0-1,0 1 1,0 1 0,-1 0-1,1 0 1,-1 1-1,1 0 1,-1 1-1,0 1 1,0 0-1,-1 0 1,16 10-1,-2 3-425,-20-14 183,0-1 0,0 1-1,1-1 1,-1 0-1,1 0 1,0-1-1,0 1 1,0-1-1,0 0 1,0 0-1,7 1 1,-12-3 169,1 0 0,-1 0 0,1 0 0,0 0 0,-1 0 0,1 0 0,-1 1 0,1-1 0,0 0 0,-1-1 1,1 1-1,-1 0 0,1 0 0,0 0 0,-1 0 0,1 0 0,-1-1 0,1 1 0,-1 0 0,1 0 0,-1-1 0,1 1 0,-1 0 1,1-1-1,-1 1 0,1-1 0,-1 1 0,1-1 0,-1 1 0,0-1 0,1 1 0,-1-1 0,0 1 0,1-1 0,-1 1 0,0-1 1,0 1-1,0-1 0,1-1 0,-1-9-1848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58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77 12163,'23'-41'4355,"-23"40"-4294,0 1 0,1 0 0,-1-1 0,0 1 0,1 0-1,-1-1 1,1 1 0,-1 0 0,0 0 0,1 0 0,-1-1 0,1 1 0,-1 0 0,1 0-1,-1 0 1,1 0 0,-1 0 0,0 0 0,1 0 0,-1 0 0,1 0 0,-1 0-1,1 0 1,-1 0 0,1 0 0,-1 0 0,1 0 0,-1 0 0,1 0 0,-1 1-1,0-1 1,1 0 0,-1 0 0,1 1 0,-1-1 0,0 0 0,1 1 0,-1-1-1,0 0 1,1 1 0,-1-1 0,0 0 0,0 1 0,1-1 0,-1 1 0,0-1 0,1 1-1,-1 0 93,1 1-1,0-1 0,-1 0 1,1 1-1,-1-1 1,1 1-1,-1-1 0,1 1 1,-1-1-1,0 1 0,0-1 1,0 1-1,0-1 0,0 1 1,0 1-1,-2 3 54,-1-1 0,1 0 0,-1 0 0,0 0 0,0-1 0,0 1 0,-1 0 0,1-1 0,-1 0 1,0 0-1,0 0 0,-1-1 0,1 1 0,-1-1 0,0 0 0,0-1 0,0 1 0,0-1 0,0 0 0,-1 0 0,-5 1 0,7-2-119,1 0-1,-1 0 1,0 0-1,0-1 1,0 0-1,-1 0 0,1 0 1,0 0-1,0-1 1,0 1-1,0-1 1,0 0-1,1 0 1,-1 0-1,0-1 1,0 0-1,1 1 1,-1-1-1,1-1 0,-1 1 1,1 0-1,0-1 1,0 1-1,0-1 1,0 0-1,1 0 1,-1 0-1,1-1 1,0 1-1,-3-5 1,4 6-93,-1-1 0,1 1 1,0 0-1,0-1 1,1 1-1,-1-1 1,0 1-1,1-1 0,-1 0 1,1 1-1,0-1 1,0 1-1,0-1 1,0 0-1,0 1 1,1-1-1,-1 1 0,1-1 1,0 0-1,-1 1 1,1 0-1,0-1 1,1 1-1,-1-1 1,0 1-1,1 0 0,-1 0 1,1 0-1,0 0 1,0 0-1,-1 0 1,1 0-1,0 1 0,1-1 1,-1 1-1,0-1 1,5-1-1,-3 1-178,0 0-1,0 1 1,0-1 0,1 1-1,-1 0 1,0 0 0,1 1-1,-1-1 1,1 1 0,-1 0-1,1 0 1,-1 0 0,0 1-1,1-1 1,-1 1-1,1 0 1,-1 1 0,0-1-1,0 1 1,0-1 0,0 1-1,4 3 1,24 20-2291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0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35 228 10802,'-9'3'585,"8"-3"-329,0 1 1,0-1-1,0 1 1,-1-1-1,1 1 1,0-1-1,-1 0 0,1 1 1,0-1-1,-1 0 1,1 0-1,0 0 0,-1 0 1,1 0-1,-3-1 1,4 0 28,-1-1 1,1 1 0,-1-1 0,1 1-1,0-1 1,0 0 0,-1 1 0,1-1-1,1 1 1,-1-1 0,0 1-1,0-1 1,0 0 0,1 1 0,-1-1-1,2-2 1,1-50 2421,-3 44-2293,0 0 0,0 0 0,4-19 1,-4 28-411,0 0 1,0 1-1,0-1 1,0 1-1,0-1 1,1 0-1,-1 1 1,0-1-1,0 1 1,0-1 0,1 1-1,-1-1 1,0 0-1,1 1 1,-1-1-1,0 1 1,1-1-1,-1 1 1,1 0-1,-1-1 1,0 1-1,1-1 1,-1 1 0,1 0-1,-1-1 1,1 1-1,0 0 1,-1 0-1,1-1 1,0 1-1,2 1-2,0 0 1,0 0-1,-1 0 0,1 0 0,0 0 0,-1 1 0,1-1 1,3 3-1,13 10 22,0 0 11,0-1 0,32 15 0,-51-28-11,0 0 1,0 0-1,1 0 1,-1 0-1,0 0 1,0 0-1,0 0 0,1 0 1,-1 0-1,0 0 1,0 0-1,0 0 1,1 0-1,-1 0 0,0 0 1,0 0-1,0-1 1,1 1-1,-1 0 1,0 0-1,0 0 0,0 0 1,1 0-1,-1 0 1,0-1-1,0 1 0,0 0 1,0 0-1,0 0 1,0-1-1,1 1 1,-1 0-1,0 0 0,0 0 1,0-1-1,0 1 1,0 0-1,0 0 1,0-1-1,3-15 345,-3-27-412,0 32 119,-1 7-180,1 1 0,0-1 1,0 0-1,0 1 0,1-1 0,-1 0 0,1 1 1,0-1-1,0 1 0,0-1 0,0 1 0,1 0 1,-1-1-1,1 1 0,0 0 0,0 0 1,0 0-1,0 0 0,1 0 0,-1 1 0,1-1 1,3-2-1,11-1-1867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12899,'8'0'5305,"9"-7"-2953,-6 7-551,17 5-377,-7-5-448,10 8-672,-4-1-240,-9-6-944,3 6-648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9626,'-2'12'5161,"-3"12"152,-1 12-3328,-6 9-625,-1 1-152,-1-2-664,2-2-216,9-5-568,-2-6-560,5-8-1280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5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80 8338,'3'-48'2210,"-3"17"7413,-7 59-8274,2-13-933,1 0-1,1 0 1,0 0-1,1 0 1,0 28-1,2-40-388,0 0 1,1 0-1,-1 0 1,1 0-1,0 0 1,0 0-1,0 0 0,0 0 1,1-1-1,-1 1 1,1 0-1,-1-1 1,1 1-1,3 3 0,-2-4-15,0 0 0,0 0 0,0 0-1,1 0 1,-1-1 0,0 1-1,1-1 1,-1 0 0,1 1 0,-1-2-1,1 1 1,-1 0 0,1-1-1,0 0 1,3 0 0,2 0-98,0 0-1,-1-1 1,1 0-1,-1 0 1,0-1-1,1 0 1,-1 0 0,0-1-1,12-6 1,-12 5-492,-1-1 1,1 0 0,-1 0 0,0 0 0,9-11-1,0-5-4231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64 13451,'-34'-56'5401,"68"58"-3945,0-5-255,4 1-769,-4-1-528,-7 1-1025,-2 6-311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06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13427,'14'-2'5705,"11"-1"-3416,10-5-865,3 0-168,-4 1-808,2 5-568,-2 1-1736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0:1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53 11346,'9'-52'4585,"-12"52"-2680,2 8-185,-3 11-304,1 11-287,3 13-601,-3 0-192,3 1-176,0-7-56,0-11-344,6-3-240,4-17-704,1-1-457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11763,'-5'8'5681,"-3"9"-1600,-2 7-2761,2 9-296,6-6-512,2-2-248,11-4-248,12 0-16,6-5-40,4 5-24,6-9-160,0-8-184,-8-4-568,-4-9-376,-4-3-625,-7-4-1560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10114,'35'-65'4414,"-31"55"408,-7 13-3366,-7 14-460,8-13-908,1 1-1,0 0 1,0 0 0,0 0-1,1 0 1,0 0 0,0 0-1,0 0 1,1 0 0,-1 0-1,1 0 1,0-1 0,0 1-1,1 0 1,0 0 0,0-1-1,0 1 1,0-1 0,1 0-1,-1 1 1,1-1 0,0 0-1,0-1 1,1 1 0,-1 0-1,1-1 1,0 0 0,5 3-1,-2 0-116,1-2 0,0 1 0,0-1 0,0 0 0,0-1 0,1 0 0,0 0 0,-1-1 0,1 0 0,0 0 0,0-1 0,0-1 0,0 1 0,15-2 0,-22 1-71,-1 0 0,0 0-1,1 0 1,-1 0 0,0 0-1,0 0 1,1-1 0,-1 1-1,0 0 1,0-1 0,1 1 0,-1-1-1,0 1 1,0-1 0,0 1-1,0-1 1,0 0 0,0 0-1,0 1 1,0-1 0,0 0 0,0 0-1,0 0 1,0 0 0,-1 0-1,1 0 1,0-1 0,-1 1 0,1 0-1,-1 0 1,1 0 0,-1 0-1,1-3 1,0-9-1507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5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10922,'10'-1'5017,"14"-4"-1128,10 2-1984,18-2-481,10 3-264,-2-1-872,-6 1-152,-15 2-464,-16 0-432,-7 2-1112,-1 1-1281</inkml:trace>
  <inkml:trace contextRef="#ctx0" brushRef="#br0" timeOffset="1">26 164 11771,'2'-1'5137,"14"6"-2057,7-5-1647,24 1-865,8 6-104,0-14-976,12 7-753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13387,'6'4'854,"0"0"0,0 0 0,0-1 0,0 0 0,0 0 0,0 0 0,12 2 0,-9-2-573,0-1-1,1-1 1,-1 0 0,1 0 0,12-1 0,-14 0-281,0-1-1,-1 0 1,1 0-1,0 0 1,-1-1-1,1-1 0,-1 1 1,0-1-1,0 0 1,0-1-1,0 0 1,0 0-1,-1 0 0,0-1 1,8-6-1,-13 9 15,0 1-1,0 0 1,0 0-1,0-1 1,0 1-1,0-1 1,0 1-1,0-1 1,0 1-1,-1-1 1,1 1-1,-1-1 1,1 0-1,-1 1 1,0-1-1,0 0 1,1 0-1,-1 1 0,0-1 1,0 0-1,-1 1 1,0-4-1,0 2 44,0 0-1,-1 0 0,1 0 1,-1 0-1,0 1 0,1-1 1,-2 0-1,1 1 1,0 0-1,0-1 0,-4-1 1,-5-4 326,0 0 1,-1 1 0,0 1-1,-21-9 1,-10-5 1040,42 20-1416,1 0 0,0-1-1,0 1 1,-1 0-1,1 0 1,0 0 0,0-1-1,-1 1 1,1 0 0,0-1-1,0 1 1,0 0-1,-1-1 1,1 1 0,0 0-1,0 0 1,0-1 0,0 1-1,0-1 1,0 1-1,0 0 1,0-1 0,0 1-1,0 0 1,0-1 0,0 1-1,0 0 1,0-1-1,0 1 1,0 0 0,0-1-1,0 1 1,0 0 0,1-1-1,-1 1 1,0 0-1,0-1 1,0 1 0,0 0-1,1 0 1,-1-1 0,0 1-1,0 0 1,1 0-1,-1-1 1,0 1 0,1 0-1,-1 0 1,0 0 0,1-1-1,-1 1 1,0 0-1,1 0 1,-1 0 0,0 0-1,1 0 1,22-9-365,-23 9 353,36-9-1091,7 0-607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93 269 13499,'8'-3'5433,"-1"-7"-3465,2-6-495,-2-5-553,-7-7-416,5-1-960,-10-2-528,-8-2-1057,-2 7-551</inkml:trace>
  <inkml:trace contextRef="#ctx0" brushRef="#br0" timeOffset="1">18 38 14435,'-18'-37'5817,"74"42"-4024,-1-2-385,-8 0-768,2 5-688,-9-4-1384,4 2-993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16956,'39'71'6617,"-39"-100"-4713,0-9-559,0-10-537,4-1-624,1 15-1176,-1 11-713,8 12-4896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55 12771,'17'8'1537,"-1"1"-1,29 22 1,-45-31-1479,1 1 1,-1-1-1,1 0 1,-1 1-1,0-1 0,1 1 1,-1-1-1,1 1 1,-1-1-1,0 1 0,0-1 1,1 1-1,-1 0 1,0-1-1,0 1 0,0-1 1,0 1-1,0 0 0,0-1 1,0 1-1,0-1 1,0 1-1,0 0 0,0-1 1,0 1-1,0-1 1,0 1-1,0 0 0,-1-1 1,1 1-1,0-1 1,-1 1-1,1 0 0,-22 15 1505,-28 0 594,46-14-1970,-1-2 0,0 1 0,1 0-1,-1-1 1,0 0 0,0 0 0,1 0-1,-1-1 1,0 0 0,1 0 0,-1 0-1,1 0 1,-1-1 0,1 1 0,0-1-1,-1 0 1,-5-4 0,8 3-152,-1 1-1,0-1 1,1 0 0,0 0-1,-1 0 1,1 0-1,0 0 1,1 0 0,-1 0-1,0-1 1,1 1 0,0 0-1,0-1 1,0 0-1,0 1 1,0-1 0,1 1-1,0-1 1,0 0 0,0 0-1,0 1 1,1-5-1,-1 6-71,0-1-1,1 0 0,-1 1 1,1-1-1,0 0 0,0 1 1,0-1-1,0 1 0,0-1 1,1 1-1,-1-1 0,1 1 1,0 0-1,-1 0 0,1 0 0,0 0 1,0 0-1,0 0 0,0 0 1,1 1-1,-1-1 0,0 1 1,1 0-1,-1-1 0,1 1 1,0 0-1,-1 1 0,1-1 1,0 0-1,-1 1 0,1-1 0,3 1 1,-1 0-146,0 0 0,-1 0 0,1 0 1,0 1-1,0-1 0,0 1 0,0 0 0,-1 1 0,1-1 1,0 1-1,-1 0 0,1 0 0,-1 1 0,0-1 1,0 1-1,0 0 0,6 5 0,-1 1-429,6 8-360,0-1 1,2-1-1,0-1 0,24 16 1,-41-52 7310,2-25-7716,-2 46 1684,1-14-1295,1 9 1336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37 205 9634,'-19'-16'11980,"9"-7"-8805,3-21-4840,7 37 2809,3-60 455,-3 66-1592,-1 1 0,1-1 0,0 1 0,0-1 0,0 1 0,0-1 0,-1 1 0,1-1 0,0 1 1,0-1-1,0 1 0,0-1 0,0 1 0,0-1 0,1 1 0,-1-1 0,0 1 0,0-1 0,0 1 0,0-1 0,1 1 0,-1-1 0,0 1 0,0-1 1,1 1-1,-1-1 0,0 1 0,1 0 0,-1-1 0,0 1 0,1 0 0,-1-1 0,1 1 0,-1 0 0,1-1 0,-1 1 0,1 0 0,-1 0 0,0 0 1,1-1-1,-1 1 0,1 0 0,0 0 0,-1 0 0,1 0 0,2 1-12,0 0 0,0 0 0,0 0-1,-1 0 1,1 0 0,0 1 0,-1-1 0,0 1 0,1 0 0,-1 0 0,0 0-1,0 0 1,2 2 0,80 93-604,-77-89 511,1 0 1,0-1-1,0 0 1,1-1 0,16 11-1,-3-3 36,-21-16 150,-1 1 0,0-1-1,1 1 1,-1-1 0,0 1 0,0-1 0,0 0-1,0 1 1,0-1 0,0 1 0,-1-1-1,1 1 1,-1-1 0,0-1 0,-1-11 6,1 3-94,-1-2 29,1-1 0,0 1 0,0-1-1,3-16 1,-2 26-41,1 0 0,-1 1-1,1-1 1,0 1 0,0-1 0,1 1 0,-1 0 0,1-1-1,-1 1 1,1 0 0,0 0 0,0 0 0,0 0 0,1 0-1,-1 1 1,1-1 0,-1 1 0,1-1 0,0 1-1,0 0 1,0 0 0,6-2 0,-3 1-467,-1 1 0,1 0 0,0 1 0,1-1-1,-1 1 1,0 0 0,0 1 0,0 0 0,1 0 0,-1 0 0,8 2 0,1 3-2099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12323,'32'51'4857,"-37"-33"-3273,2 5-160,3-2-455,13 1-305,2-5-360,6 1-112,8-7-40,-5-3-16,9 0-80,-9-6-64,9-2-456,-7-3-232,-10-2-593,3 0-303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8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95 9954,'-24'-95'4921,"58"97"-840,-3-2-2473,1 5-615,-7-2-393,-7 2-624,-4-2-392,-2 4-921,-3-1-319</inkml:trace>
  <inkml:trace contextRef="#ctx0" brushRef="#br0" timeOffset="1">30 116 14635,'-19'44'5921,"61"-44"-3960,-3 0-289,-12 0-864,-5-10-360,-9 8-448,0 6-312,-9-8-1152,1 11-776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31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96 8218,'22'-83'3821,"-22"82"-3764,0 1 0,1 0 1,-1-1-1,0 1 1,0-1-1,0 1 0,0 0 1,0-1-1,0 1 1,0-1-1,0 1 0,0 0 1,0-1-1,-1 1 1,1-1-1,0 1 0,0 0 1,0-1-1,0 1 1,0 0-1,-1-1 0,1 1 1,0 0-1,0-1 1,-1 1-1,1 0 0,0 0 1,0-1-1,-1 1 1,1 0-1,0 0 0,-1-1 1,1 1-1,-1 0 1,1 0-1,0 0 0,-1 0 1,1-1-1,0 1 1,-1 0-1,1 0 0,-1 0 1,1 0-1,0 0 1,-1 0-1,1 0 0,-1 0 1,1 0-1,0 0 1,-1 1-1,1-1 0,-1 0 1,-23 10 1350,19-7-1152,-20 11 851,1 1-1,-43 35 1,42-31-646,0 0 0,-32 17-1,56-35-451,-10 4 173,1 1 1,0 0-1,-11 9 1,18-12-154,0-1 0,0 1 0,1 0 1,-1 0-1,1 0 0,0 0 1,0 1-1,0-1 0,0 0 0,1 1 1,0 0-1,-1-1 0,0 8 0,1-10-30,1 0-1,0 0 1,0 0-1,0 0 0,1 0 1,-1 0-1,0 1 0,0-1 1,0 0-1,1 0 0,-1-1 1,1 1-1,-1 0 0,0 0 1,1 0-1,0 0 0,-1 0 1,1 0-1,0 0 0,-1-1 1,2 2-1,26 15-30,30 0 33,-58-17 0,15 4-8,0-2 0,0 0 0,0 0 0,1-1 0,-1-1 0,0-1 0,23-3 0,-32 2 25,0 1-1,1-1 1,-1 0-1,0 0 0,0 0 1,0-1-1,-1 0 1,1 0-1,-1-1 1,1 0-1,-1 0 1,0 0-1,-1 0 1,1-1-1,-1 0 0,1 0 1,-2 0-1,1 0 1,4-9-1,-6 10 2705,-4 16-2068,10 31-575,-6-37-172,-1 0 0,0 0 0,0 0 0,0 0 0,0 0 0,-1 6-1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4:4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70 312 12707,'-27'13'1653,"-7"3"-25,26-14-102,10-8 1122,15-16-1928,0-1 1,-2-1 0,-1-1-1,-1 0 1,12-33-1,22-41 811,-42 89-1345,-2 7-77,-1-1 0,0 0 0,0 0 0,0 0 0,0 0 0,0 0 0,-1 0 0,0 0 0,0-1 0,1-5 0,-2 10-96,0 0 0,0 0 0,0 0 1,0 0-1,0 0 0,0 0 1,0 0-1,0 0 0,0 0 0,0 0 1,0 1-1,0-1 0,0 0 1,0 0-1,0 0 0,0 0 0,0 0 1,0 0-1,0 0 0,0 0 1,1 0-1,-1 0 0,0 0 0,0 0 1,0 0-1,0 0 0,0 0 1,0 0-1,0 0 0,0 0 0,0 0 1,0 0-1,0 0 0,0 0 1,0 0-1,0 0 0,1 0 0,-1 0 1,0 0-1,0-1 0,0 1 1,0 0-1,0 0 0,0 0 0,0 0 1,0 0-1,0 0 0,0 0 1,0 0-1,0 0 0,0 0 0,0 0 1,0 0-1,0 0 0,9 12 529,0 5-449,2-1 0,0 0 0,17 19 0,-12-17-46,-2 1-1,18 28 1,-15-18 67,35 42 0,-44-61-228,0-1-1,1 0 1,1 0 0,-1-1-1,1 0 1,1-1-1,14 9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11138,'13'-6'5201,"24"3"-2160,7-2-1401,2 3-111,-1-1-825,-9 3-328,-12-2-272,-1 2-304,-8 7-632,-5-2-384,-7 6-665,-6 0-1151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4:49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2 118 12971,'-2'1'5267,"4"2"-2993,13 9 532,163 129-336,-155-124-1945,0 2-1,36 39 1,-59-57-470,1 0 0,-1-1-1,1 1 1,-1 0 0,1-1 0,-1 1 0,1-1 0,-1 1 0,1-1 0,0 1-1,-1-1 1,1 1 0,0-1 0,-1 0 0,1 1 0,0-1 0,-1 0-1,1 0 1,0 0 0,1 1 0,9-15 971,2-8-1078,1 2 112,-2-1 1,0 0-1,-1-1 1,14-40-1,-21 45-185,2 0-1,0 1 0,0 0 0,1 1 0,1-1 1,1 1-1,0 1 0,19-23 0,-14 20-1568,-6 1-1249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4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12571,'10'19'6884,"-5"17"-6119,-4-17-26,23 179 1499,37 253 108,-51-387-2093,-2 0 1,-3 119-1,-5-182-300,0-1 0,0 1 1,0 0-1,-1-1 0,1 1 0,0 0 1,0 0-1,1-1 0,-1 1 0,0 0 0,0-1 1,0 1-1,0 0 0,1-1 0,-1 1 1,0 0-1,0-1 0,1 1 0,-1-1 0,1 1 1,-1-1-1,0 1 0,1-1 0,-1 1 1,1-1-1,-1 1 0,1-1 0,-1 1 1,1-1-1,0 0 0,-1 1 0,1-1 0,0 0 1,-1 1-1,1-1 0,0 0 0,-1 0 1,1 0-1,0 0 0,-1 0 0,1 0 0,0 0 1,-1 0-1,1 0 0,0 0 0,-1 0 1,1 0-1,0 0 0,-1 0 0,1-1 0,0 1 1,-1 0-1,1-1 0,0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5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1086 10914,'21'-14'4265,"31"-27"-2576,19-12-169,32-27-232,7-11-224,22-18-567,8-5-145,-7 2-176,3 0-48,-14 23-80,-14 7-48,-19 22-200,-19 10-240,-25 12-545,-14 11-327,-24 14-376,-4 18-521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5:0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0 779 8458,'5'-1'3937,"3"-3"-1953,12-7 89,11-4 23,14-19-184,15-3-183,13-23-457,2-2-208,5-13-456,-1-5-192,12 1-288,7-6-112,3 14-384,-17 1-304,-17 16-800,-13 14-600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5:02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12163,'154'-38'9276,"-90"24"-8608,-1-3 0,0-2 1,60-29-1,-112 43-643,-5 2-8,0-1-1,0 2 1,0-1 0,0 1 0,0-1 0,0 2 0,1-1 0,-1 1 0,1 0 0,-1 0 0,13 1 0,-26 19 1300,-2 3-1287,-17 45-28,-54 147 30,-2 78 1309,81-289-1327,-2 24 0,3-26-20,1 0 0,-1 1 0,1-1 1,0 0-1,0 0 0,-1 1 1,1-1-1,0 0 0,0 0 0,0 0 1,0 0-1,1 0 0,-1 0 1,0 0-1,0 0 0,2 0 0,-3-1 13,0 0 0,0 0 0,0 0-1,1 0 1,-1 0 0,0 0 0,0 0-1,0 0 1,0 0 0,0 0 0,0 0-1,0 0 1,1 0 0,-1 1 0,0-1-1,0 0 1,0 0 0,0 0 0,0 0-1,0 0 1,0 0 0,0 0 0,0 0-1,0 0 1,1 0 0,-1 1 0,0-1-1,0 0 1,0 0 0,0 0 0,0 0-1,0 0 1,0 0 0,0 0 0,0 1-1,0-1 1,0 0 0,0 0 0,0 0-1,0 0 1,0 0 0,0 0 0,0 0-1,0 1 1,0-1 0,0 0-1,0 0 1,0 0 0,0 0 0,-1 0-1,1 0 1,0 0 0,0 1 0,0-1-1,0 0 1,0 0 0,0 0 0,0 0-1,0 0 1,0 0 0,0 0 0,-1 0-1,1 0 1,0 0 0,0 0 0,0 0-1,0 0 1,-4 1-1157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08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12715,'2'1'6841,"11"-4"-5280,2-7-241,4 2-240,9-3-584,-4-1-288,7 4-928,5 0-680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08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26 181 11514,'0'-1'5506,"4"-8"-1546,-1-21-2007,-6-44-953,-12 44-288,7 8-656,1 8-400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1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3 116 9346,'-2'1'4128,"2"6"-2555,6 12-1397,3-2 123,0 0-1,1-1 0,1 0 0,0 0 1,23 22-1,-34-38-287,0 1 0,1-1 1,-1 0-1,0 0 0,0 0 0,0 0 1,0 0-1,0 0 0,0 1 0,1-1 1,-1 0-1,0 0 0,0 0 0,0 0 1,0 0-1,1 0 0,-1 0 0,0 0 0,0 0 1,0 0-1,1 0 0,-1 0 0,0 0 1,0 0-1,0 0 0,0 0 0,1 0 1,-1 0-1,0 0 0,0 0 0,0 0 1,0 0-1,1 0 0,-1 0 0,0-1 1,0 1-1,0 0 0,0 0 0,0 0 0,1 0 1,-1 0-1,0-1 0,5-10 572,2-23 81,-6 27-760,7-47 238,-5 32-2,4 14 33,-6 8-164,4 8 442,-2-2-412,0 0 0,1 0 0,0-1 0,0 1 0,0-1 0,1 0 0,-1-1 0,1 1 1,1-1-1,-1 0 0,10 6 0,-15-10-39,1 1 0,0-1 0,0 0 1,-1 0-1,1 0 0,0 0 0,0 1 0,0-1 0,-1 0 1,1 0-1,0-1 0,0 1 0,0 0 0,-1 0 0,1 0 0,0 0 1,0-1-1,-1 1 0,1 0 0,0-1 0,0 1 0,-1-1 1,1 1-1,0 0 0,-1-1 0,1 0 0,-1 1 0,1-1 1,-1 1-1,1-1 0,-1 0 0,1 1 0,-1-1 0,1 0 0,-1 1 1,0-1-1,0 0 0,1 0 0,-1 1 0,0-2 0,9-34 47,-9 26-13,0 0 0,-1 0 0,0 0 0,0 0 0,-1 0 0,-1 1 0,1-1 0,-1 0 0,-1 1 0,0 0 0,0 0 0,-1 0 0,-12-16 0,20 25-856,11 7-352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34 203 12171,'-2'4'340,"-21"41"2071,16-32-1110,6-12-415,1-4 238,9-29-126,-1 0-1,-2-1 0,-1 0 1,-2-1-1,-1-56 0,-2 90-974,0 0-1,-1 0 1,1-1 0,0 1-1,0 0 1,0 0 0,0-1-1,0 1 1,0 0-1,0 0 1,0-1 0,0 1-1,0 0 1,0 0-1,0-1 1,0 1 0,0 0-1,0 0 1,0-1 0,0 1-1,1 0 1,-1 0-1,0-1 1,0 1 0,0 0-1,0 0 1,0 0-1,1-1 1,-1 1 0,0 0-1,0 0 1,0 0 0,0 0-1,1-1 1,-1 1-1,0 0 1,0 0 0,1 0-1,-1 0 1,1 0 0,9 8 312,12 22-225,-20-28-43,28 46-8,-11-18-352,23 31 1,-36-54-108,0 0 1,0-1 0,0 0 0,1 0-1,0 0 1,0 0 0,1-1-1,-1-1 1,12 6 0,4-4-1719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1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13 156 13339,'-6'60'5209,"14"-63"-3553,-6-7-215,3-14-465,-12-9-328,7-1-424,-10-3-168,5 11-456,7 5-424,-4 8-953,7-2-431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11154,'-3'0'11139,"16"0"-10267,29 3-400,69 2-208,-57-5-648,-4-3-496,-9 5-1193,-4 1-1871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19:13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12827,'-40'0'5033,"53"-1"-3145,4 7-335,-5-12-121,9 4-80,-2-3-304,-6-9-207,12 12-377,3-3-128,-14-1-256,1 6-32,-7-2-296,-15-5-352,12 6-665,-3-7-351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13035,'39'-18'5481,"-47"59"-3489,3 16-775,-3 3-201,11-1-496,10-4-104,13-15-104,5-9-88,5-13-80,3-6-24,-2-19-136,2-4-224,-10-9-760,-4 2-432,-9 0-537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10 14171,'16'-1'6409,"13"-3"-3312,10 3-1305,2-1-399,1 0-857,0 4-272,-3 5-912,-6 2-616,-14 1-1377</inkml:trace>
  <inkml:trace contextRef="#ctx0" brushRef="#br0" timeOffset="1">0 204 11995,'15'-2'5401,"11"-5"-1889,15-1-2991,4-1-489,2 0-1545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42 259 10058,'-34'47'3962,"33"-46"-3751,0 1 0,0-1 0,1 0-1,-1 1 1,0-1 0,1 1 0,-1-1-1,1 1 1,-1-1 0,1 1-1,0-1 1,0 1 0,-1-1 0,2 3-1,2-3 1455,3-13 796,12-39-1614,0 2-201,15-65 0,-31 105-586,5-23 440,-1 27-155,3 17-1,2 24-76,-8-26-245,0 0-1,0 0 1,1 0 0,0 0 0,1-1 0,10 17-1,-13-24-23,-1-1-1,1 1 1,-1-1-1,1 0 0,0 1 1,-1-1-1,1 0 1,0 0-1,0 0 0,0 0 1,0 0-1,0 0 1,0-1-1,0 1 0,0-1 1,2 1-1,0-1 2,0 0-1,-1-1 1,1 1-1,-1-1 1,1 0-1,-1 0 0,1 0 1,-1 0-1,1 0 1,-1-1-1,0 0 1,5-2-1,1-2-6,-1 0 1,0-1-1,0 0 0,-1 0 1,0-1-1,0 1 0,0-2 1,-1 1-1,7-14 0,-1 0 257,-1-1-1,12-39 0,-24 65-77,1 1-1,0-1 0,0 1 0,0-1 0,0 1 0,0-1 0,2 7 0,0 10 53,-3 42 121,-1-49-601,1 0-1,1 0 1,0 1-1,1-1 1,0 0-1,1 0 1,1 0-1,6 19 1,8-1-2290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1 240 11202,'2'0'6459,"2"-2"-3299,24-18-2838,-20 15-257,-1-1-1,0 0 0,0 0 1,0 0-1,-1-1 1,0 0-1,0-1 0,0 1 1,-1-1-1,-1 0 1,1 0-1,-1-1 0,0 1 1,-1-1-1,0 0 1,2-10-1,-3 6 76,-1 8-23,0-1-1,0 1 1,-1-1-1,0 1 1,0-1 0,0 0-1,0 1 1,-2-7 0,-2 12 353,0 9-283,-3 13-55,6-13-129,1 0 0,-1-1 0,2 1 0,-1 0 0,1 0 0,1 0 0,3 13 0,-5-20-28,1-1 0,0 1 0,-1 0 0,1 0 0,0-1 0,0 1 0,0 0 0,0-1 0,0 1 0,1-1 0,-1 1 0,0-1 0,1 0 0,-1 1 1,1-1-1,-1 0 0,3 1 0,-2-2-19,0 1 0,-1-1 0,1 0 0,0 0 0,0 0 0,0 0 0,0 0 0,0 0 0,-1 0 0,1-1 0,0 1 0,0-1 0,0 1 0,-1-1 0,1 0 1,0 0-1,-1 0 0,1 0 0,-1 0 0,1 0 0,2-2 0,8-10-42,-1 0 1,0-1-1,-1 0 0,0 0 0,-1-1 1,-1-1-1,12-29 0,-25 76 182,2 2 0,2-1 0,0 0 0,7 49 1,-6-79-99,0 0 1,0 0-1,0 0 1,0-1-1,1 1 1,-1 0-1,1 0 1,0 0-1,-1-1 1,1 1-1,0 0 1,0-1-1,0 1 1,0 0-1,0-1 1,1 1 0,-1-1-1,0 0 1,1 1-1,-1-1 1,1 0-1,-1 0 1,1 0-1,-1 0 1,3 1-1,-1-2 3,-1 0 0,1 0 0,0 0 0,0 0-1,-1 0 1,1 0 0,0-1 0,-1 1 0,1-1-1,0 0 1,-1 0 0,1 0 0,-1 0 0,0 0 0,4-2-1,7-6 13,-1 0 0,0 0 0,0-2 0,18-19 1,-24 24 102,-1 0 0,0-1 1,0 0-1,-1 0 1,5-9-1,-8 26-40,-1-1-1,2 0 0,-1 1 1,1-1-1,1 0 0,5 16 0,-6-22-108,0 0 0,0-1-1,0 1 1,0 0 0,0-1-1,0 0 1,1 1 0,-1-1-1,1 0 1,0 0 0,-1-1-1,1 1 1,0 0 0,0-1-1,0 0 1,0 0-1,0 0 1,1 0 0,-1 0-1,0 0 1,0-1 0,1 0-1,-1 1 1,5-2 0,6 0-302,-1 0 0,0-2 1,1 0-1,-1 0 1,0-1-1,-1-1 0,1 0 1,-1 0-1,0-2 0,14-8 1,17-13-1209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3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30 13435,'15'-3'5785,"19"-4"-2888,5 2-1481,-5-1-704,2-1-656,-7 6-1344,-1 4-737</inkml:trace>
  <inkml:trace contextRef="#ctx0" brushRef="#br0" timeOffset="1">0 147 11586,'7'-1'5298,"12"-3"-1778,12 4-2543,25-3-1081,10 5-785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30 196 12715,'-8'11'1245,"-9"11"1489,13-22-1419,5-13 21,1 7-1038,2-11 451,0 0 0,1 0 0,1 0 0,14-26 0,-19 42-714,-1 0 0,1 0 1,-1 0-1,1 0 0,0 0 0,-1 0 1,1 0-1,0 1 0,0-1 1,0 0-1,0 0 0,0 1 1,-1-1-1,1 1 0,0-1 1,0 1-1,1-1 0,-1 1 0,0 0 1,0-1-1,0 1 0,0 0 1,0 0-1,0 0 0,0 0 1,0 0-1,0 0 0,1 0 1,-1 0-1,0 0 0,0 0 0,0 1 1,0-1-1,0 0 0,0 1 1,0-1-1,0 1 0,0-1 1,0 1-1,0 0 0,0-1 0,1 2 1,6 5 45,-1 0 1,0 1-1,0 0 1,6 9-1,10 10-77,-19-23 16,0-1-1,1-1 1,-1 1-1,1 0 0,-1-1 1,1 0-1,0 0 1,0-1-1,0 1 0,0-1 1,0 0-1,0 0 0,10-1 1,-13 0-5,1 0 0,-1 0-1,0 0 1,0-1 0,1 1 0,-1-1 0,0 0 0,0 0 0,1 0-1,-1 0 1,0 0 0,0 0 0,0 0 0,0-1 0,-1 1 0,1-1-1,0 1 1,0-1 0,-1 0 0,1 0 0,-1 1 0,0-1 0,0 0-1,1 0 1,-1-1 0,0 1 0,-1 0 0,1 0 0,0 0 0,-1-1-1,1-3 1,0-4 170,0 1-1,-1 0 1,0-1-1,-2-9 1,1 12-114,0 1 1,1-1-1,0 1 1,0-1-1,0 1 1,1-1-1,0 1 1,0-1-1,3-7 1,-4 13-147,1 0 1,0 0-1,-1 0 1,1 0-1,0 0 1,0 0-1,0 1 1,-1-1 0,1 0-1,0 1 1,0-1-1,0 0 1,0 1-1,0-1 1,0 1-1,0 0 1,1-1-1,-1 1 1,0 0-1,0 0 1,0-1-1,0 1 1,0 0-1,0 0 1,1 0-1,-1 0 1,0 1-1,0-1 1,0 0-1,2 1 1,-2-1-11,27 4-2522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3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15723,'3'-10'6394,"4"-11"-4050,6-7-855,-8-6-785,4 1-448,-5 3-784,-9-3-489,0 14-1383,-11-1 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12643,'15'0'5377,"25"0"-2729,9 0-1375,13 5-537,4 3-368,-9-8-536,-10 7-248,-8 2-656,-6 3-329,-7 4-367,2-1 80,-15-7-545,3 3-1912</inkml:trace>
  <inkml:trace contextRef="#ctx0" brushRef="#br0" timeOffset="1">540 125 5817,'60'40'3580,"-59"-39"-3208,1 0-1,-1 0 1,1 0 0,-1 0 0,0 0 0,1 1 0,-1-1 0,0 1-1,0-1 1,0 1 0,0-1 0,0 1 0,0-1 0,1 4 0,-2-4-185,0-1 0,0 1 0,0 0 0,0 0 1,0 0-1,0 0 0,0 0 0,0 0 0,0 0 1,-1 0-1,1-1 0,0 1 0,0 0 1,-1 0-1,1 0 0,-1 0 0,1-1 0,-1 1 1,1 0-1,-2 0 0,-1 3 337,-1-1 1,0 0-1,0 0 0,0-1 1,0 1-1,0-1 0,-6 2 0,6-2-210,-5 3 416,-1-1-1,0-1 0,1 1 0,-2-2 0,1 1 0,-20 1 1,28-4-673,0 1 0,0-1 1,-1 0-1,1 0 0,0-1 1,0 1-1,0 0 1,0-1-1,0 1 0,0-1 1,0 0-1,0 0 0,0 0 1,0 0-1,0 0 0,0 0 1,0 0-1,1 0 1,-1-1-1,0 1 0,1-1 1,-1 1-1,1-1 0,0 0 1,-1 0-1,1 0 1,0 1-1,0-1 0,0 0 1,1 0-1,-1 0 0,0 0 1,1 0-1,-1-1 0,1 1 1,0 0-1,-1 0 1,1-4-1,0 3-66,0-1 0,0 1 0,0 0 0,0-1 0,1 1 0,-1-1 0,1 1 0,0 0 0,0 0 0,0-1 0,0 1 0,1 0 0,-1 0 0,1 0 0,0 0 0,-1 0 0,1 1 0,1-1 0,-1 0 0,0 1 0,1 0 0,-1-1 0,1 1 0,0 0 0,0 1 0,0-1 0,0 0 0,0 1 0,0-1 0,0 1 0,0 0 0,0 0 0,1 0 1,-1 1-1,0-1 0,1 1 0,6 0 0,-3 0-258,0 0 0,0 0 0,0 0 1,-1 1-1,1 1 0,0-1 0,0 1 1,-1 0-1,1 0 0,-1 1 1,0 0-1,0 0 0,0 0 0,0 1 1,0 0-1,-1 0 0,0 1 0,7 6 1,7 18-2540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14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 12171,'-9'7'5209,"-4"-2"-2489,22-2-823,60-1-305,40-6-152,74 1-327,38-5-17,64 0-392,12 5-184,9-4-280,-23 4-120,-66 8-120,-31 3-224,-61 7-672,-16-2-608,-39-15-1393,-15 0-184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0 255 10666,'33'43'4025,"-33"-52"492,-1-27-2955,1 24-743,-1-1-567,1-1 1,1 1-1,0-1 1,1 1-1,0 0 1,1-1-1,1 1 1,0 1-1,8-19 1,-8 25-251,-1 0 1,1 0-1,0 0 1,1 0-1,0 1 1,-1 0 0,2 0-1,-1 0 1,1 0-1,-1 1 1,1 0 0,0 0-1,1 1 1,-1-1-1,1 1 1,-1 1-1,1-1 1,0 1 0,9-1-1,-10 2-71,0 0 1,1 0-1,-1 1 0,1 0 0,-1 0 1,0 1-1,1-1 0,10 4 0,-15-4 45,-1 1-1,0-1 1,0 0-1,1 1 1,-1-1-1,0 1 1,0 0-1,0-1 1,0 1-1,0 0 1,0 0-1,0-1 1,0 1-1,0 0 1,0 0-1,0 0 1,0 0-1,-1 0 1,1 0-1,0 1 1,-1-1-1,1 0 1,-1 0-1,1 0 1,-1 1-1,1-1 1,-1 0-1,0 0 1,0 1-1,0-1 1,0 0-1,0 1 1,0-1-1,0 0 1,0 1-1,0-1 1,-1 0-1,1 0 1,0 1-1,-1-1 1,1 0-1,-1 0 1,0 0-1,1 0 1,-1 0-1,0 1 1,-1 0-1,-13 19 108,0-2-1,-2 1 1,0-2 0,-1 0 0,-34 25-1,42-35 96,7-5-36,0 0 1,0 0-1,0 0 1,0 0 0,0 0-1,1 0 1,-1 1-1,-1 3 1,4-6-114,-1 0-1,1 0 1,0 0-1,0-1 1,-1 1-1,1 0 1,0 0-1,0 0 1,0 0-1,0-1 1,0 1-1,0 0 1,0 0 0,0 0-1,1 0 1,-1 0-1,0-1 1,0 1-1,1 0 1,-1 0-1,0-1 1,1 1-1,-1 0 1,1 0-1,-1-1 1,1 1-1,-1 0 1,1-1 0,0 1-1,-1-1 1,1 1-1,0-1 1,-1 1-1,1-1 1,0 1-1,0-1 1,-1 0-1,1 1 1,0-1-1,0 0 1,1 0-1,8 4 2,0-2 0,0 1 0,0-1 0,1-1-1,-1 0 1,1 0 0,11-2 0,73-11-221,-73 8-752,0 0 1,0 2 0,44 0-1,-36 8-1224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0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18044,'1'0'153,"0"1"0,-1-1 0,1 1 0,-1-1-1,1 1 1,0-1 0,-1 1 0,1 0 0,-1-1 0,1 1 0,-1 0 0,0-1 0,1 1 0,-1 0 0,0-1-1,1 1 1,-1 0 0,0 0 0,0-1 0,0 1 0,0 0 0,1 0 0,-1 0 0,0-1 0,-1 1 0,1 0 0,0 0-1,0 0 1,-4 33 1189,-10 4-1102,-2-2 1,-2 0 0,-1 0 0,-34 45-1,32-47-287,3-8-103,-26 28 1,27-34-103,24-28 186,1 0-1,0 1 1,1 0-1,-1 0 1,1 1-1,0 0 1,15-7-1,0 2-131,48-15-1,-45 19 100,1 2 1,-1 1-1,43-1 1,10-2 218,-75 6-23,1 0-1,-1-1 1,0 1-1,0-1 0,-1 0 1,1-1-1,0 1 1,-1-1-1,1 0 1,-1 0-1,0 0 1,0-1-1,6-7 0,4-4 430,-1-2 0,12-20 0,-19 27-365,67-104 1867,-66 106-1308,-5 16-354,0 9-190,5 7-69,-5-10-179,2-1 1,-1 0-1,2-1 0,0 1 1,0-1-1,13 22 0,-16-33-32,-1 0 0,0 1 0,0-1-1,1 0 1,-1 0 0,0-1 0,1 1 0,-1 0 0,1 0-1,-1-1 1,1 1 0,-1-1 0,1 1 0,0-1-1,-1 0 1,4 1 0,7 2-6805,-23-9 2907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1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12835,'0'2'5681,"0"9"3513,18-3-8082,66 18-256,-38-24-368,-11-4-376,-5 2-912,-8 8-616,-5 0-1625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14 14635,'-6'-3'1055,"0"1"0,-1 0 0,1 0 1,0 1-1,-1 0 0,1 0 0,-14 0 0,12 1-577,0 1-1,0 0 1,0 0 0,0 1-1,-14 5 1,8-1-323,1 0 0,0 1 0,0 1 0,1 0 0,0 1 0,-19 18 0,27-24-137,1 0 1,-1 1-1,1 0 0,0-1 1,1 1-1,-1 0 0,1 1 1,-1-1-1,-1 6 0,3-9-25,1 1 0,0 0 0,-1 0 0,1-1 0,0 1 0,0 0 0,0 0 0,0 0 0,0-1 0,0 1 0,1 0 0,-1 0 0,1-1 0,-1 1 0,1 0 0,0 0 0,-1-1 0,1 1-1,0-1 1,0 1 0,0-1 0,0 1 0,0-1 0,1 0 0,-1 1 0,0-1 0,1 0 0,-1 0 0,4 2 0,3 1-102,1 1 1,-1-1-1,1-1 1,1 1-1,-1-2 0,0 1 1,1-1-1,-1-1 0,1 0 1,-1 0-1,13-1 0,17-1-832,53-9-1,77-25-1625,-25 3 2014,-143 31 598,0 1 0,-1 0 0,1-1 0,0 1-1,0 0 1,-1 0 0,1 0 0,0 0-1,0-1 1,0 1 0,-1 0 0,1 0-1,0 0 1,0 1 0,0-1 0,-1 0 0,1 0-1,0 0 1,0 0 0,-1 1 0,1-1-1,0 0 1,0 1 0,-1-1 0,1 1-1,0-1 1,-1 1 0,1-1 0,-1 1 0,1-1-1,0 2 1,-1-1 25,0 0 0,-1 1 0,1-1 0,0 1 0,-1-1 0,1 0 0,-1 1 0,0-1 0,1 0 1,-1 0-1,0 1 0,0-1 0,1 0 0,-1 0 0,-2 1 0,-6 8 365,0 0 0,-20 14 0,11-12-82,-1 0 1,-30 13-1,40-21-225,0 0 0,0-1 0,0 0 0,0 0 0,0-1 0,-1-1 0,1 1 0,-12-1 0,19-1-90,-1 0 0,1 0 0,0 0-1,0-1 1,0 1 0,0-1 0,0 1 0,0-1-1,0 1 1,0-1 0,0 0 0,0 0 0,0 0 0,0 0-1,0-1 1,1 1 0,-1 0 0,-2-3 0,3 2-20,0 1 1,1-1 0,-1 1 0,0-1-1,1 0 1,-1 1 0,1-1 0,-1 0-1,1 0 1,0 1 0,0-1 0,0 0-1,0 0 1,0 0 0,0 1 0,0-1-1,1-3 1,2-2-12,-1 0 0,1 0 0,0 0 1,0 1-1,1-1 0,0 1 0,0-1 0,9-8 0,-7 8-121,0 1-1,1 0 1,-1 1 0,1 0-1,0 0 1,1 0 0,-1 1-1,1 0 1,0 0-1,0 1 1,0 0 0,14-4-1,-15 6-279,0 0 1,0 1-1,0-1 1,0 2-1,0-1 0,0 0 1,0 1-1,0 1 0,0-1 1,9 4-1,16 10-3268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11811,'23'18'1814,"-18"-14"-1154,0 0-1,0 0 1,0 1-1,0-1 1,-1 1 0,0 0-1,0 1 1,6 6 3505,-7-18-1817,7-16-1675,59-126 419,-53 119-887,-7 25-117,-4 18-15,-4-4-83,0 0 0,1 1 0,0-1 0,1 0 0,3 9 0,-5-16 9,0-1 0,0 1 1,1-1-1,-1 0 0,0 0 0,1 0 1,-1 0-1,1 0 0,0 0 0,0 0 1,0-1-1,0 1 0,0 0 0,0-1 0,0 0 1,0 1-1,1-1 0,-1 0 0,0 0 1,1 0-1,-1-1 0,1 1 0,-1-1 1,1 1-1,-1-1 0,1 0 0,2 0 1,1 0 2,0-1 0,0 0 0,0 0 1,0-1-1,0 0 0,-1 0 1,1 0-1,-1 0 0,1-1 1,-1 0-1,0 0 0,0-1 1,0 1-1,-1-1 0,5-4 1,-3 2 13,0-1 0,-1 1 1,0-1-1,0 0 1,-1 0-1,0 0 0,0-1 1,0 1-1,-1-1 1,3-10-1,-2 14 169,1 11-96,10 26-136,2 5-257,-12-32-34,0 0 1,0 0-1,0-1 1,1 0-1,0 0 1,0 0-1,0 0 1,0-1 0,1 0-1,0 0 1,0-1-1,0 0 1,0 0-1,0-1 1,1 0-1,-1 0 1,1-1-1,-1 0 1,1 0 0,0 0-1,-1-1 1,1 0-1,0-1 1,-1 0-1,1 0 1,-1-1-1,1 0 1,10-4-1,5-6-2325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12595,'22'34'4915,"-22"-34"-4833,0 0-1,0 1 1,0-1-1,1 0 1,-1 0-1,0 1 1,0-1-1,1 0 1,-1 0-1,0 0 1,0 1-1,1-1 1,-1 0-1,0 0 1,1 0-1,-1 0 1,0 0 0,1 0-1,-1 1 1,0-1-1,1 0 1,-1 0-1,0 0 1,1 0-1,-1 0 1,0 0-1,1 0 1,-1-1-1,0 1 1,1 0-1,-1 0 1,0 0-1,1 0 1,-1 0-1,0 0 1,1-1-1,-1 1 1,0 0-1,0 0 1,1 0-1,-1-1 1,0 1-1,0 0 1,1 0-1,-1-1 1,0 1-1,0 0 1,0-1-1,0 1 1,1 0-1,-1 0 1,0-1-1,0 1 1,0 0-1,0-1 1,0 1-1,0 0 1,0-1-1,0 1 1,0 0-1,0-1 1,0 1-1,0 0 1,0-1-1,3-22 2150,-3-13-158,-1 20-1448,0-1 1,2 1-1,0 0 0,4-18 1,-3 28-588,-1 0 0,1 1 0,0-1 0,1 1 1,-1 0-1,1 0 0,0 0 0,1 0 0,-1 0 0,1 0 1,0 1-1,0 0 0,0 0 0,1 0 0,7-5 0,-3 3-118,1 0 1,-1 1-1,1 0 0,1 1 0,-1 0 0,1 0 1,0 1-1,-1 0 0,1 1 0,1 0 1,19 0-1,-30 3 35,0-1 1,0 1-1,0-1 0,0 1 1,0-1-1,0 1 1,0 0-1,-1-1 0,1 1 1,0 0-1,0 0 1,0-1-1,-1 1 0,1 0 1,0 0-1,-1 0 1,1 0-1,-1 0 0,1 0 1,-1 0-1,1 0 1,-1 0-1,0 1 0,0-1 1,1 0-1,-1 0 1,0 0-1,0 0 0,0 0 1,0 0-1,-1 3 1,1 0-18,0 1 1,0-1 0,-1 1-1,1 0 1,-1-1 0,-3 9-1,1-8 58,0 0 0,-1-1 0,1 1 1,-1-1-1,0 0 0,0 0 0,-1 0 0,1 0 0,-1-1 0,1 0 0,-1 0 0,0 0 0,-1-1 0,-7 4 0,-3 0 16,-1 0-1,0-1 1,-23 3-1,23-5-223,0-1 1,-22-1-1,29-3-1132,21-2-1258,17 1-2355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13171,'107'-10'5769,"-118"17"-2856,-1 11-1361,-1 4-208,7 3-440,6 3-191,13-7-393,8 3-112,10-8-96,8-4-48,8-9-88,2-6-152,-5-5-496,-2-2-345,-13-2-983,-9-1-489</inkml:trace>
  <inkml:trace contextRef="#ctx0" brushRef="#br0" timeOffset="1">116 11 12955,'12'0'5377,"19"0"-2865,9-4-887,6 1-425,4 0-336,2 6-680,-8 0-528,-16 7-1208,-7 3-1065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13507,'7'3'5697,"7"-1"-3120,24-2-1689,12-4-272,26 3-1432,9 1-929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586 227 14915,'0'0'6770,"-7"-10"-3434,12-6-1399,3-9-337,-1-7-952,4 4-304,-11 2-720,3 7-576,1 19-1625,2 1-415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20 131 13187,'-19'63'5601,"20"-73"-2952,11-3-593,-4-9-616,3 1-423,-8-12-729,1 0-328,-1 9-1049,-3-2-639,2 15-4161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36 13859,'-60'-13'6129,"65"13"-2976,14-2-1273,-1-6-167,17 5-481,-3-7-248,1 10-560,6 2-160,-4 1-512,4 2-576,-3-2-1656,-3-3 199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17012,'60'37'7201,"-63"-42"-3904,-7 2-1289,7-3-903,1 2-449,-6-2-920,13-2-609,-5 3-1607,5-5-1129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71 12395,'11'-10'782,"-6"4"-353,1 1-1,0-1 1,1 1 0,-1 0 0,1 1 0,0-1-1,0 1 1,0 1 0,0-1 0,1 1 0,0 1-1,-1-1 1,13-1 0,-12 3-129,0 1 0,1-1 0,-1 1-1,0 1 1,0 0 0,0 0 0,14 4 0,-20-5-260,0 1 1,0 0 0,0 0-1,0 0 1,0 0-1,0 0 1,0 0-1,0 0 1,-1 1 0,1-1-1,-1 1 1,1-1-1,-1 1 1,1-1-1,-1 1 1,0 0 0,1 0-1,-1 0 1,0 0-1,0 0 1,-1 0-1,1 0 1,0 0 0,-1 0-1,1 0 1,-1 0-1,0 1 1,1-1-1,-1 0 1,0 0 0,-1 0-1,1 1 1,-1 1-1,0 4-6,-1 0 0,0-1-1,-1 1 1,0-1 0,0 0 0,-1 0-1,0 0 1,0 0 0,0 0 0,-10 10-1,-6 4 36,-35 30-1,25-25 229,0-1-1,-2-1 0,-1-1 1,-44 21-1,72-43 505,11-6-476,13-6-129,-6 6-177,0 1 0,0 0 0,0 2 0,0-1 0,1 1 0,-1 1 0,1 1 1,-1 0-1,1 0 0,16 4 0,-5 1-381,0 1-1,0 1 1,-1 1-1,33 17 1,-46-20-243,-7-2 146,1-1 0,-1 0-1,0 0 1,1 0 0,-1-1 0,1 0-1,0 0 1,-1 0 0,1 0-1,0-1 1,6 0 0,5-2-3202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6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14899,'12'-1'5817,"14"-9"-3944,19 7-569,17 3-576,1-2-640,6 2-1544,-4 3-745</inkml:trace>
  <inkml:trace contextRef="#ctx0" brushRef="#br0" timeOffset="1">584 185 17604,'0'-9'7169,"0"-7"-4704,-3-16-561,-4-9-1080,1 2-424,1 8-1088,5 15-704,5 19-1945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123 150 9314,'89'-3'3805,"-68"6"67,-32 2-556,6-3-929,-8 4-1846,-4 3-64,0-2 0,-24 8-1,34-14-392,1 1-1,-1-1 1,0 0-1,0-1 0,0 1 1,0-1-1,0-1 1,0 0-1,0 1 0,-8-4 1,13 4-59,-1-1 1,1 0-1,0 0 0,-1 0 1,1 0-1,0 0 1,0 0-1,0 0 0,0-1 1,0 1-1,1-1 0,-1 0 1,0 1-1,1-1 1,-1 0-1,1 0 0,-1 0 1,1 0-1,0 0 1,-2-5-1,2 3-32,0 1-1,0-1 1,1 0-1,-1 0 1,1 0 0,0 1-1,0-1 1,0 0-1,0 0 1,1 0 0,0 0-1,1-5 1,-1 5-51,0 1 1,0 0-1,0-1 1,1 1-1,-1 0 1,1 0-1,0 0 1,0 0-1,0 0 1,0 0-1,0 1 1,0-1-1,1 1 1,0-1-1,-1 1 1,1 0-1,0 0 1,0 0-1,0 0 1,0 1-1,0-1 1,1 1-1,-1 0 1,0 0-1,1 0 1,-1 0-1,0 0 1,1 1-1,-1 0 1,7 0-1,-3 1-18,-1 1-1,0 0 1,1 0-1,-1 0 1,0 1-1,0 0 0,0 0 1,0 1-1,5 4 1,46 44-259,-50-43 343,1-1 0,0 0 0,1 0 1,0-1-1,0 0 0,0-1 0,1 0 0,0 0 0,20 8 0,-28-14 29,0 1-1,-1-1 1,1 1-1,0-1 1,-1 0-1,1 0 1,0 0-1,0 0 1,-1 0-1,1 0 1,0 0-1,0-1 1,-1 1-1,3-1 1,-3 0-3,0 1 0,0-1 0,-1 1 1,1-1-1,0 0 0,0 1 0,-1-1 0,1 0 1,-1 0-1,1 1 0,-1-1 0,1 0 0,-1 0 1,1 0-1,-1 0 0,1 0 0,-1 1 0,0-1 1,0-2-1,1-4 146,-1 0 0,0 0 0,0 0 0,-1 1-1,0-1 1,-2-7 0,-1-20 162,5 26-316,0-1 0,0 0 0,1 1 0,0 0 0,1-1-1,-1 1 1,2 0 0,4-10 0,-7 18-87,-1-1 0,1 0-1,0 1 1,-1-1 0,1 0-1,0 1 1,-1-1 0,1 1 0,0-1-1,0 1 1,-1-1 0,1 1-1,0-1 1,0 1 0,0 0 0,0-1-1,0 1 1,0 0 0,-1 0-1,1 0 1,0 0 0,0 0-1,0 0 1,0 0 0,0 0 0,0 0-1,1 1 1,3-1-342,16 0-1741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21020,'0'6'561,"-1"2"15,1 10 496,13 0-368,5 0-152,8-3-208,0-6-88,-2-4-80,0-3-56,2-9-64,2 4-48,-5-5-360,-1-2-208,-7 7-560,-5-8-336,-5-6-433,-4 1 9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49 12091,'-65'-49'5465,"94"51"-2665,4-1-1527,4-2-209,0-1-712,-7 2-232,-9 2-792,-7 4-496,-17 6-777,-10-4-2504</inkml:trace>
  <inkml:trace contextRef="#ctx0" brushRef="#br0" timeOffset="1">1 132 12147,'6'1'4873,"22"6"-3033,-2-5-472,14-1-616,4 1-752,-13-5-1256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2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23 198 11162,'-21'-52'4195,"20"45"-1085,4 6-1803,8 10 2665,1 5-3820,6 7-27,2 0 0,42 35 0,-18-33 402,-47-54 2387,1-1-2372,5-50 1,-2 72-490,0 0 0,0 1 0,1-1 0,1 0 0,0 1 0,0-1 0,1 1 0,0 0 0,0 0 0,10-13 0,-13 20-115,0 0 0,0 1 0,1 0 0,-1-1 0,1 1-1,-1 0 1,1 0 0,-1-1 0,1 1 0,0 1 0,-1-1 0,1 0 0,0 0-1,0 1 1,0-1 0,0 1 0,2-1 0,22 5-4080,-10 2 528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33 13083,'-45'-32'5641,"42"49"-3032,-1 5-825,6 7-808,8-3-368,8-3-472,9-2-80,9-12-72,0-5-176,3-1-496,-10-6-288,0-1-512,-8 1-233,-17-10 137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 10578,'20'0'4737,"7"-5"-2232,9 3-1225,3 7 0,-5-3-559,-4 3-225,-11 0-816,-6-5-553,-6 3-1567</inkml:trace>
  <inkml:trace contextRef="#ctx0" brushRef="#br0" timeOffset="1">1 192 12307,'3'10'4993,"15"3"-3073,9 0-320,30-3-551,2-6-377,6 1-1128,-3-3-464,-20-7-985,-10-3-2472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9290,'2'5'5601,"1"5"913,10 0-3714,10 4-967,6-1-369,4-3-1128,4 1-720,-6-6-1200,-8-2-761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5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41 201 14531,'-40'19'5857,"41"-24"-3848,4-6-265,-2-15-680,4-5-343,1-11-649,-2-1-312,-1 13-777,0 7-551,2 15-929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15347,'57'-24'6322,"-65"27"455,8-5-6745,0 1-952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39 10666,'98'-34'4395,"-97"34"-4200,0-1 1,1 1-1,-1-1 1,0 0-1,0 1 1,0 0-1,0-1 1,0 1-1,0 0 1,1 0-1,-1-1 1,0 1-1,0 0 1,0 0-1,1 0 1,-1 1-1,0-1 1,0 0-1,0 0 1,0 1-1,1-1 1,-1 0-1,0 1 1,1 0-1,-2 0-151,0 0 0,1-1 0,-1 1 0,0 0 0,0 0 0,0-1 0,0 1 0,0 0-1,-1 0 1,1-1 0,0 1 0,0 0 0,0 0 0,-1-1 0,1 1 0,0 0 0,-1 0 0,0 2 342,-9 23-152,-1-1 1,-1 0-1,-1-1 1,-1-1-1,-1 0 1,-1-1-1,-1 0 1,-31 29 0,42-43-245,5-7 6,0 0 0,0 0-1,0 0 1,0 1-1,0-1 1,0 0 0,0 0-1,0 0 1,0-1-1,-1 1 1,1 0 0,0 0-1,-1-1 1,1 1-1,-1-1 1,-1 1 0,6-4-25,-1-1 0,1 1 0,0 0 0,0-1 0,0 1 0,7-5 0,0 3 11,0 0 1,0 0-1,1 1 1,0 1-1,0 0 1,0 0-1,0 1 0,0 0 1,1 1-1,-1 1 1,0-1-1,1 2 1,-1 0-1,0 0 1,1 1-1,-1 0 0,14 5 1,-18-4-176,0-1 0,0 1 1,-1-2-1,1 1 0,1-1 0,-1 0 0,0 0 1,0-1-1,0 0 0,9-2 0,16-6-1275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6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72 191 14499,'-71'35'5833,"74"-46"-3608,2-7-761,5-13-608,1-5-304,-4-9-1064,-1-1-552,-1 7-1280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7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75 14155,'3'-46'5265,"25"32"-3801,9 2-311,14 9-89,-1 8-176,-9 11-520,-12 1-104,-24 7-80,-12-5 88,-30 3 160,-8-1 73,-12 1 7,0-7-144,16-7-216,10-5-304,23-9-936,10 1-729,29 2-959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12803,'41'77'4990,"-41"-77"-4936,0 0 0,0 1 0,0-1 0,0 0 0,0 1 0,0-1 0,0 0 0,1 0 0,-1 1 0,0-1-1,0 0 1,0 1 0,0-1 0,1 0 0,-1 0 0,0 1 0,0-1 0,1 0 0,-1 0 0,0 1 0,0-1 0,1 0 0,-1 0 0,0 0 0,1 0 0,-1 0 0,0 1-1,1-1 1,-1 0 0,0 0 0,1 0 0,-1 0 0,0 0 0,1 0 0,-1 0 0,0 0 0,1 0 0,-1 0 0,0 0 0,1 0 0,-1 0 0,0-1 0,1 1-1,-1 0 1,0 0 0,0 0 0,1 0 0,-1 0 0,0-1 0,1 1 0,-1 0 0,6-19 1560,-4 12-1005,10-45 1541,-9 33-1384,12-35 0,-6 30-471,1 0 0,0 1 0,20-30 0,-26 48-357,-1-1 1,2 1-1,-1 0 0,0 0 1,1 0-1,0 0 1,0 1-1,0 0 0,1 0 1,-1 1-1,1-1 0,0 1 1,0 0-1,0 1 1,1-1-1,-1 1 0,14-2 1,-20 4 30,0 0 1,1 0-1,-1 0 1,0 0-1,1 0 1,-1 0-1,1 0 1,-1 0 0,0 0-1,1 0 1,-1 0-1,0 0 1,1 0-1,-1 0 1,0 0-1,1 0 1,-1 0-1,0 1 1,1-1-1,-1 0 1,0 0 0,1 0-1,-1 1 1,0-1-1,0 0 1,1 0-1,-1 1 1,0-1-1,0 0 1,1 1-1,-1-1 1,0 0-1,0 1 1,0 0 0,-1 15-483,-13 15 134,3-16 489,-1-1 0,0-1 0,-1 1 0,-1-2 1,0 0-1,-20 13 0,17-18 211,8-3-93,24-2-242,112-5-1572,-78 0-108,76 6 0,-120-3 1630,150 21-968,-130-16 1177,-1 0 0,0 2-1,-1 1 1,29 14-1,-50-22-75,-1 1 0,1 0 0,-1-1 0,0 1 0,1 0 0,-1 0 0,0-1 0,1 1 0,-1 0 0,0 1 0,0-1 0,0 0 0,0 0-1,0 0 1,0 0 0,-1 1 0,1-1 0,0 0 0,0 3 0,-1-4-14,0 1-1,0-1 0,0 1 1,0-1-1,0 1 0,0-1 1,-1 1-1,1-1 0,0 1 1,0-1-1,-1 1 0,1-1 1,0 0-1,0 1 0,-1-1 1,1 0-1,0 1 0,-1-1 1,1 0-1,-1 1 0,1-1 1,0 0-1,-1 1 0,-21 6 924,9-6-666,1 1 1,-1-1 0,1-1-1,-1-1 1,1 1 0,-1-2-1,-12-3 1,21 5-288,0-1 0,0 0 0,0-1 0,0 1 0,1-1 0,-1 1 0,1-1 0,-1 0 0,1 0 0,-1-1 0,1 1 0,0-1-1,0 1 1,0-1 0,1 0 0,-1 0 0,1-1 0,0 1 0,-1 0 0,1-1 0,1 1 0,-1-1 0,0 0 0,1 0 0,0 1 0,-1-5 0,2 5-79,-1 1-1,1-1 0,0 1 1,0 0-1,0-1 1,0 1-1,0-1 1,1 1-1,-1-1 0,1 1 1,0 0-1,-1-1 1,1 1-1,0 0 1,1 0-1,-1-1 0,0 1 1,0 0-1,4-3 1,-2 2-109,0 0 0,1 1 0,-1-1 0,1 1 1,0 0-1,0-1 0,0 2 0,0-1 0,0 0 1,6-1-1,1 1-378,1 0-1,-1 0 1,0 1 0,1 1 0,-1 0-1,1 0 1,21 4 0,-26-2 368,1 0-1,0 0 1,-1 1 0,1 0-1,-1 0 1,0 1-1,0 0 1,0 0 0,-1 1-1,1 0 1,-1 0 0,0 0-1,-1 1 1,9 10-1,-10-10 2574,-2-9-196,-3-19 803,0 1-2873,1 9 113,1 0 0,0 0 0,1 0 0,0 0 1,1 1-1,7-21 0,-9 29-219,1 0 0,-1 0 0,0 0-1,1 0 1,0 0 0,0 0 0,0 1 0,0-1 0,0 1 0,0-1 0,0 1-1,1 0 1,-1 0 0,1 0 0,0 0 0,0 0 0,0 1 0,0-1 0,0 1-1,0-1 1,0 1 0,0 0 0,0 1 0,0-1 0,1 1 0,-1-1 0,0 1-1,1 0 1,-1 0 0,0 0 0,0 0 0,1 1 0,3 1 0,-4-2-28,1 1 0,-1 0 0,1 0 0,-1 1 1,1-1-1,-1 1 0,0 0 0,0 0 0,5 3 0,-7-4-3,0 0-1,-1 0 0,1 0 0,0 0 0,0 0 1,-1 0-1,1 0 0,-1 0 0,1 1 0,-1-1 0,1 0 1,-1 0-1,0 0 0,1 1 0,-1-1 0,0 0 1,0 0-1,0 1 0,0-1 0,0 0 0,0 0 1,-1 0-1,1 1 0,0-1 0,0 0 0,-1 0 1,1 0-1,-1 1 0,1-1 0,-1 0 0,0 0 0,-1 2 1,0 0 5,-1 1 0,1-1 0,-1 0 1,0 0-1,0 0 0,0 0 0,0 0 1,0 0-1,-1-1 0,1 0 0,-1 0 0,0 0 1,-7 3-1,-16 9-295,77-13-1258,-47-1 1476,64 3-724,-63-2 768,0-1 0,-1 1 0,1 0 1,0 0-1,0 0 0,-1 0 0,1 0 0,-1 1 1,1 0-1,-1 0 0,0 0 0,0 0 1,0 0-1,4 4 0,-6-4 40,0-1 0,0 1 0,-1-1 0,1 1 0,-1 0 0,1-1 1,-1 1-1,0 0 0,1 0 0,-1-1 0,0 1 0,0 0 0,0 0 0,-1-1 0,1 1 0,0 0 0,-1-1 0,1 1 1,-1 0-1,1-1 0,-1 1 0,0-1 0,1 1 0,-1-1 0,0 1 0,0-1 0,0 1 0,-3 1 0,-2 5 103,0-1 0,-1 0 0,-12 10 0,-35 20 365,51-35-527,0 0 1,0 0-1,0-1 0,0 0 1,-1 0-1,1 1 0,0-2 1,0 1-1,-1 0 0,1-1 1,-1 1-1,1-1 1,0 0-1,-1 0 0,1-1 1,-5 0-1,8 1 0,0 0 1,-1 0-1,1 0 0,0 0 1,0-1-1,-1 1 0,1 0 1,0 0-1,0 0 0,0-1 0,0 1 1,-1 0-1,1 0 0,0-1 1,0 1-1,0 0 0,0 0 1,0-1-1,0 1 0,0 0 1,0 0-1,0-1 0,0 1 1,0 0-1,0 0 0,0-1 1,0 1-1,0 0 0,0-1 0,0 1 1,0 0-1,0 0 0,0-1 1,0 1-1,4-13-2363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79 11186,'96'-74'4516,"-83"69"-2663,-16 16-673,-18 16 108,-7 3-431,10-12-373,1 1 0,1 0 1,-21 33-1,37-51-452,-1 0 0,0 1 1,0-1-1,1 0 0,-1 0 0,1 1 0,0-1 1,-1 1-1,1-1 0,0 0 0,0 1 0,0 2 1,0-4-27,0 1 0,0-1 0,0 1 0,0-1 1,1 1-1,-1-1 0,0 0 0,0 1 1,1-1-1,-1 0 0,0 1 0,0-1 0,1 0 1,-1 1-1,0-1 0,1 0 0,-1 0 1,1 1-1,-1-1 0,0 0 0,1 0 0,-1 0 1,1 0-1,-1 1 0,1-1 0,0 0 1,3 0-4,1 0 1,-1 0 0,1-1-1,-1 1 1,1-1 0,4-1-1,2 0 32,224-44-749,-208 42 675,-17 2 97,0 0 0,1 0-1,0 2 1,-1-1 0,1 1-1,0 1 1,-1-1 0,13 4-1,-20-3-207,0 0-1,0-1 0,0 0 0,0 1 0,0-1 1,1 0-1,-1 0 0,0-1 0,0 1 1,0-1-1,0 1 0,0-1 0,0 0 1,0 0-1,0 0 0,-1-1 0,1 1 1,0-1-1,-1 1 0,4-4 0,7-9-1701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28 134 14875,'-27'-116'5825,"56"110"-4416,3-4-233,-7 10-688,-4-2-440,-10 2-896,-1 4-624</inkml:trace>
  <inkml:trace contextRef="#ctx0" brushRef="#br0" timeOffset="1">51 64 12195,'-37'80'4641,"58"-80"-3321,8-5-1544,2 0-488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3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26 180 13179,'-13'14'1470,"0"-2"1631,22-32-1099,-4 8-1783,0 1-40,-1 0 0,0 0 0,-1-1 0,0 0 0,-1 0 0,0 1 0,-1-1 0,0-1-1,-1 1 1,-2-20 0,32 45 554,-19-10-760,1 0 1,-1-1 0,0 0 0,1-1-1,-1 0 1,1 0 0,0-2 0,-1 1 0,19-5-1,-2-1-49,-2-1-1,50-20 0,-54 23-65,-21 4 139,-1 0 1,0 0 0,1 0 0,-1 0 0,0 0 0,1 0 0,-1 1 0,0-1 0,1 0-1,-1 0 1,0 0 0,1 1 0,-1-1 0,0 0 0,0 0 0,1 1 0,-1-1-1,0 0 1,0 1 0,0-1 0,1 0 0,-1 1 0,0-1 0,0 0 0,0 1 0,0-1-1,0 1 1,0-1 0,1 1 0,-2 3 1,1-1 0,-1 1 1,1 0-1,-1-1 0,0 1 0,0 0 0,-3 3 0,-1 10-4,4-13 3,1-1 1,-1 1 0,1 0-1,0-1 1,0 1-1,0-1 1,1 1 0,-1 0-1,1-1 1,0 1 0,0-1-1,0 1 1,1-1-1,-1 0 1,1 0 0,2 5-1,-2-6 4,-1-1 0,1 0 0,-1 1 0,1-1 0,0 0 0,-1 0 0,1 0-1,0 0 1,0 0 0,-1 0 0,1-1 0,0 1 0,0-1 0,0 1 0,0-1 0,0 0 0,0 1-1,0-1 1,0 0 0,0-1 0,0 1 0,0 0 0,0 0 0,0-1 0,0 1 0,0-1 0,0 0-1,0 1 1,-1-1 0,1 0 0,3-2 0,1-1 35,0-1 0,0 1 0,0-1 0,-1 0 0,1 0 1,-1-1-1,-1 1 0,9-13 0,-8 10 18,1 0 0,0 1 0,1-1 0,9-7 0,-12 12-82,-1 0 180,1 0 0,-1 1-1,0-1 1,1 1 0,0 0-1,-1 0 1,8-2 0,-10 4-88,1 0 1,0-1-1,-1 1 0,1 1 0,0-1 1,-1 0-1,1 0 0,-1 1 1,1-1-1,0 1 0,-1-1 1,1 1-1,-1-1 0,1 1 1,-1 0-1,0 0 0,1 0 1,-1 0-1,0 0 0,1 0 0,-1 0 1,0 0-1,1 2 0,29 31 470,-20-20-886,1-1 0,0 0 0,1-1 0,0-1 1,1 0-1,0 0 0,26 13 0,-20-16-837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11058,'8'0'5578,"28"2"-969,6-2-2833,23-3-992,12-2-304,-7-8-1480,6 5-792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20 183 11626,'0'0'8315,"-1"-5"-6473,-2-32-287,1 13-896,-1 1 0,-7-32 0,10 55-647,0-1 0,0 1 0,0 0 0,0-1 0,0 1 0,0 0 0,0-1 0,0 1 0,1 0 0,-1 0 0,0-1 0,0 1 0,0 0 0,1 0 0,-1-1 0,0 1 0,0 0 0,0 0 0,1-1 0,-1 1 0,0 0 0,1 0 0,-1 0 0,0 0 0,0 0 0,1-1 0,-1 1 0,0 0 0,1 0 0,-1 0 0,0 0 0,1 0 0,-1 0 0,0 0 0,1 0 0,-1 0 0,1 0 0,14 0-34,-13 0 48,19 1-60,0 1 1,1 1 0,-1 1-1,37 13 1,-45-13-139,0 1 0,0 1 0,-1 0 0,0 1 0,0 0 0,0 1 0,-1 1 0,15 14 0,-22-19 97,0 0 0,-1 0 0,0 0 0,0 1 0,0-1 0,-1 1 0,3 6 0,-4-10 72,-1 1 0,1-1 0,0 1 0,-1 0 0,0-1 0,1 1 0,-1 0 0,0-1 0,0 1 0,0 0 0,0-1 0,0 1 0,0 0 0,-1-1 0,1 1 0,-1 0 0,1-1 0,-1 1 0,1-1 0,-1 1 0,0-1 0,0 1 0,0-1 0,0 1 0,-1 0 0,-4 3 39,1 0-1,-1-1 0,0 0 0,-1 0 0,1-1 0,-1 0 1,0 0-1,-8 3 0,-64 14 579,59-16-423,14-2-155,-1-1 1,1 1-1,-1-2 0,0 1 0,0-1 1,1 0-1,-1 0 0,0-1 1,0 0-1,1 0 0,-1 0 1,-8-4-1,14 5-40,0 0 0,1 0-1,-1 0 1,1-1 0,-1 1 0,0 0-1,1 0 1,-1-1 0,1 1 0,-1 0-1,1-1 1,-1 1 0,1 0 0,0-1-1,-1 1 1,1-1 0,-1 1 0,1-1-1,0 1 1,-1-1 0,1 1 0,0-1-1,-1 1 1,1-1 0,0 1 0,0-1-1,0 1 1,0-1 0,-1 0 0,1 1-1,0-1 1,0 1 0,0-1 0,0 0-1,0 1 1,0-1 0,1 1 0,-1-1-1,0 0 1,1-1-11,0 1 1,0 0-1,0-1 0,1 1 0,-1 0 0,0 0 0,0 0 1,1 0-1,-1 0 0,1 0 0,-1 0 0,1 1 1,-1-1-1,1 1 0,2-2 0,30-6-440,59-7 1,-67 13 333,0-2 0,0-1 0,0-1 0,-1-1 0,29-12 0,-33 8 393,-1 0 0,0-1 0,-1-1-1,0-1 1,-1-1 0,-1-1 0,0 0 0,-1-1-1,18-25 1,-34 41-233,1 1 1,-1 0-1,0-1 0,1 1 1,-1-1-1,0 1 0,1 0 1,-1-1-1,0 1 0,1 0 1,-1-1-1,1 1 1,-1 0-1,1-1 0,-1 1 1,1 0-1,-1 0 0,1 0 1,-1-1-1,1 1 0,-1 0 1,1 0-1,-1 0 0,1 0 1,-1 0-1,1 0 0,-1 0 1,1 0-1,-1 0 0,1 0 1,-1 0-1,1 1 0,-1-1 1,1 0-1,-1 0 0,1 0 1,-1 1-1,1-1 0,-1 0 1,0 1-1,1-1 0,-1 0 1,1 1-1,-1-1 0,0 0 1,1 1-1,-1-1 0,0 1 1,1-1-1,-1 1 0,0-1 1,0 1-1,0-1 0,1 1 1,-1-1-1,0 1 0,0-1 1,0 1-1,0 0 0,16 44-3,-11-28-87,1-2-574,1-1 1,0 1 0,0-1 0,2 0-1,0-1 1,0 0 0,1 0 0,1-1-1,19 18 1,-5-9-1910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 11915,'-4'-3'9306,"26"3"-7922,14 2-472,24-1-888,7-1-544,8 0-1112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6:0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15827,'-5'0'10923,"4"0"-9715,-1 0-376,0 0-768,1 0-472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65 339 14275,'-50'53'4984,"50"-52"-4921,-1-1 0,1 0 0,0 0 0,0 0 0,0 1 0,-1-1 0,1 0 0,0 0 0,-1 0 0,1 0 0,0 0 0,0 0 0,-1 1 0,1-1 0,0 0 0,-1 0 0,1 0 0,0 0 0,-1 0 0,1 0 0,0 0 0,-1 0 0,1 0 0,0 0 0,0-1 0,-1 1 0,1 0 0,0 0 0,-1 0 0,1 0 0,0 0 0,0 0 0,-1-1 0,1 1 0,0 0 0,0 0 0,-1 0 0,1-1 0,0 1 0,0 0 0,0 0 0,-1-1 0,1 1 0,0 0 0,0-1 0,0 1 0,0 0 0,0 0 0,0-1 0,0 1 0,0 0 0,-1-1 0,1 1 0,0 0 0,0-1 0,0 1 0,0 0 0,1 0 0,-1-1 0,0 1 0,0-1 0,-2-25 675,2 21-445,0-24-137,1 1 1,2-1 0,1 0-1,1 1 1,1-1 0,2 1-1,1 1 1,16-36-1,-23 58-169,0 0 0,0 0 0,1 0 0,0 0 0,0 0 0,0 1 0,1-1 0,-1 1 0,5-4 0,-6 7-27,0-1 0,0 1 0,0-1-1,1 1 1,-1 0 0,0 0 0,0 0 0,1 1-1,-1-1 1,0 0 0,1 1 0,-1 0 0,1-1-1,-1 1 1,1 0 0,-1 0 0,1 0 0,-1 1 0,0-1-1,1 1 1,-1-1 0,1 1 0,2 1 0,-2-1-51,1 0 0,-1 1 0,0-1 0,1 1 1,-1 0-1,0 0 0,0 0 0,0 1 1,-1-1-1,1 0 0,0 1 0,-1 0 0,0 0 1,1 0-1,-1 0 0,0 0 0,-1 0 0,1 0 1,-1 1-1,1-1 0,-1 1 0,0-1 1,0 1-1,0-1 0,-1 1 0,1-1 0,-1 1 1,0 0-1,0-1 0,0 1 0,-1 0 0,1-1 1,-1 1-1,0-1 0,0 1 0,0-1 1,0 1-1,-1-1 0,1 1 0,-4 4 0,-2 2 255,1-1 0,-2 0 0,1 0 0,-1-1-1,-12 10 1,16-14 141,0-1-1,0 0 1,-1 0 0,0 0-1,1-1 1,-1 1 0,0-1-1,0-1 1,-1 1 0,1-1-1,0 0 1,0 0 0,-10 1-1,42 0-262,0 1-1,46 13 1,-45-9-882,-1-1 0,1-1 0,1-1 0,37-1 0,-64-3 882,0 1 0,0-1 0,0 0 0,0-1 0,1 1 0,-1 0 0,0-1 0,0 1 1,0-1-1,0 1 0,-1-1 0,1 0 0,0 0 0,0 0 0,0 0 0,0 0 0,-1 0 0,1-1 0,-1 1 1,1 0-1,-1-1 0,1 1 0,-1-1 0,0 0 0,0 1 0,0-1 0,0 0 0,0 0 0,0 0 0,0 0 1,-1 0-1,1 0 0,0 0 0,-1 0 0,0 0 0,0 0 0,1-3 0,-2-5 346,-1-1-1,1 0 1,-2 1-1,1 0 1,-9-20-1,2 3-925,16 29-3548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11482,'1'3'370,"0"0"-1,-1 0 0,1 1 0,1-1 0,-1 0 1,0 0-1,3 5 0,-3-8-258,0 1 0,-1 0-1,1 0 1,0 0 0,0-1 0,0 1 0,-1 0-1,1-1 1,0 1 0,0-1 0,0 1 0,0-1-1,0 1 1,0-1 0,0 0 0,0 1 0,2-1-1,3 0 110,0-1 0,-1 0 0,1 0 0,0 0 0,0-1 0,-1 0 0,0 0-1,8-4 1,-10 5-155,2-1 117,1-1 0,0 1 0,-1-1 1,0 0-1,7-6 0,-11 9-128,0-1-1,0 0 1,0 0 0,-1 0 0,1 0 0,0 0 0,0 0 0,-1 0 0,1 0 0,-1 0 0,1 0 0,-1 0 0,1 0 0,-1-1 0,0 1 0,1 0 0,-1 0 0,0 0-1,0-1 1,0 1 0,0 0 0,0 0 0,0 0 0,0-1 0,-1 1 0,1 0 0,0 0 0,-1 0 0,1-1 0,0 1 0,-1 0 0,0 0 0,0-1 0,-7-10 615,-1 0 1,0 1 0,0 0 0,-20-16 0,17 15-135,0 0-1,0 0 1,-11-18-1,22 30-540,1-1 0,0 1-1,0 0 1,-1-1-1,1 1 1,0-1 0,0 1-1,0-1 1,0 1-1,0 0 1,0-1 0,-1 1-1,1-1 1,0 1-1,0-1 1,0 1 0,0-1-1,1 1 1,-1-1 0,0 1-1,0 0 1,0-1-1,0 1 1,0-1 0,0 1-1,1-1 1,-1 1-1,0 0 1,0-1 0,1 1-1,-1 0 1,0-1-1,1 1 1,-1-1 0,20-9-684,28 1-1165,-36 8 1362,0 2-1,-1-1 1,1 2 0,22 5 0,168 36-4627,-191-41 5030,-1 0 0,0 0-1,-1 1 1,1 1 0,14 6-1,-15-5 545,-6-3-197,1-1-1,-1 1 1,-1 0-1,1-1 1,0 1-1,0 1 1,-1-1 0,1 0-1,-1 1 1,1-1-1,-1 1 1,0-1-1,0 1 1,0 0-1,1 3 1,-3-4-123,1 1 0,-1-1-1,0 0 1,0 0 0,1 0 0,-1 0 0,-1 0 0,1 0 0,0 0-1,-1 1 1,1-1 0,-1 0 0,1 0 0,-1 0 0,0 0-1,0 0 1,0-1 0,0 1 0,0 0 0,0 0 0,-1-1 0,1 1-1,-1 0 1,-2 2 0,-2 1 142,-1 0 0,0 0-1,0 0 1,0-1 0,-1 0 0,1-1-1,-1 1 1,0-1 0,0-1 0,-15 4-1,20-6-178,-1 1 0,1-1 0,-1 0 0,0 0-1,1 0 1,-1 0 0,0 0 0,1-1 0,-1 0-1,1 0 1,-1 0 0,-4-2 0,6 2-58,0 0 1,0-1-1,0 1 0,1-1 1,-1 1-1,0-1 0,0 0 1,1 1-1,0-1 1,-1 0-1,1 0 0,0 0 1,0 0-1,0-1 0,0 1 1,0 0-1,0 0 0,1-1 1,-1 1-1,0-4 1,1 3-102,0 1 1,0 0 0,0 0 0,0 0 0,0-1 0,1 1 0,-1 0 0,1 0 0,-1 0 0,1 0 0,0 0 0,0 0 0,0 0 0,0 0 0,0 0 0,0 0 0,0 0 0,1 0 0,-1 1 0,1-1 0,-1 1 0,1-1 0,0 1 0,3-3 0,1 1-432,0-1 0,0 1 0,1 1 0,-1-1 0,1 1 0,-1 0 0,12-2 0,36-1-4281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95 123 8682,'-17'-94'5140,"16"70"-224,4 20-1472,-2 4-3271,0 1 1,-1 0 0,1 0 0,0 0-1,-1 0 1,1 0 0,-1 0-1,0 0 1,1 0 0,-1 0 0,0 0-1,1 0 1,-1 0 0,0 0 0,0 2-1,-4 24 246,-1-1 0,-2-1 0,0 1 1,-15 34-1,-8 24-333,30-83-86,0-1 0,0 1 0,0-1 0,0 1 0,-1 0-1,1-1 1,0 1 0,0-1 0,-1 1 0,1-1 0,0 1 0,-1 0 0,1-1-1,0 1 1,-1-1 0,1 0 0,-1 1 0,1-1 0,-1 1 0,1-1 0,-1 0-1,1 1 1,-1-1 0,1 0 0,-1 0 0,0 1 0,0-1 0,1-4-10,9-3 0,-1 3-6,1 0 0,1 0-1,-1 1 1,0 1 0,1 0-1,0 0 1,-1 0 0,1 2-1,0-1 1,-1 1 0,1 0-1,11 2 1,39-1-1865,-33-5-122,-2-5-441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15003,'42'-69'4847,"-41"69"-4798,-1 0 0,0-1 0,0 1 0,0-1 1,1 1-1,-1 0 0,0-1 0,1 1 1,-1 0-1,0-1 0,1 1 0,-1 0 1,0-1-1,1 1 0,-1 0 0,1 0 0,-1-1 1,0 1-1,1 0 0,-1 0 0,1 0 1,-1 0-1,1 0 0,-1 0 0,0 0 0,1-1 1,-1 1-1,1 0 0,-1 1 0,1-1 1,-1 0-1,1 0 0,-1 0 0,1 0 0,-1 0 1,0 0-1,1 0 0,-1 1 0,1-1 1,0 1-1,8 14 649,-6-9-384,2 2-45,50 77 1326,-48-75-1394,1 0 0,0 0-1,1-1 1,0 0 0,19 14-1,-28-23-167,0 0 0,1 0-1,-1 0 1,0 0-1,1 1 1,-1-1 0,0 0-1,1 0 1,-1 0 0,0 0-1,1 0 1,-1 0 0,1 0-1,-1 0 1,0 0 0,1 0-1,-1 0 1,1 0 0,-1 0-1,0-1 1,1 1 0,-1 0-1,0 0 1,1 0-1,-1 0 1,0-1 0,1 1-1,-1 0 1,0 0 0,0-1-1,1 1 1,-1 0 0,0 0-1,0-1 1,1 1 0,-1 0-1,0-1 1,0 1 0,11-21 446,-4 5-493,40-61 74,-40 67-98,0 0 0,0 1 0,1 0 1,0 0-1,1 1 0,12-10 0,-19 17-52,0-1 1,1 0 0,-1 1-1,1-1 1,-1 1-1,1 0 1,0-1-1,-1 2 1,1-1-1,0 0 1,0 0-1,0 1 1,-1-1 0,1 1-1,0 0 1,4 0-1,-5 1 29,0 0 0,0 1-1,0-1 1,-1 0 0,1 1 0,0 0-1,0-1 1,-1 1 0,1 0 0,-1 0-1,0-1 1,1 1 0,-1 0-1,0 0 1,0 1 0,0-1 0,0 0-1,-1 0 1,1 0 0,0 3 0,10 34 86,-7-25 114,0 0 1,0-1-1,2 0 0,-1 0 1,9 13-1,-12-22-107,1-1 0,-1 1-1,1-1 1,0 0 0,0 0-1,1 0 1,-1-1 0,0 1 0,1-1-1,0 1 1,-1-1 0,1-1-1,0 1 1,0 0 0,0-1-1,0 0 1,0 0 0,1 0 0,-1 0-1,0-1 1,6 1 0,-2-2-53,0 1 1,0-1-1,0 0 0,0-1 1,0 1-1,-1-2 1,1 1-1,-1-1 1,13-6-1,-11 4-714,0-1 1,-1 0-1,0 0 0,9-8 0,-2 0-1183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13859,'13'-3'5513,"20"0"-3824,6 1-313,2-3-488,1 2-464,-8 0-840,-8 3-504,-16 3-857,-10 3-335</inkml:trace>
  <inkml:trace contextRef="#ctx0" brushRef="#br0" timeOffset="1">4 121 11386,'0'5'4873,"-2"3"-2688,9-2-449,17-6-775,4 0-457,19-4-1153,10-1-671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12987,'6'23'4807,"-6"-44"-1561,1-24-1697,1 34-1373,0 0 0,1 0 0,1 0 1,0 0-1,0 1 0,1-1 0,0 1 1,7-9-1,-8 13-201,-1 1 1,1 0-1,0 0 1,0 0-1,0 1 1,1-1-1,-1 1 1,1 0-1,0 1 1,1-1-1,-1 1 0,1 0 1,-1 0-1,1 1 1,12-4-1,-18 6 8,0-1-1,0 1 0,1 0 1,-1 0-1,0 0 0,0 0 1,0 0-1,1 0 0,-1 0 0,0 0 1,0 0-1,1 0 0,-1 0 1,0 0-1,0 0 0,1 0 1,-1 0-1,0 0 0,0 1 1,1-1-1,-1 0 0,0 0 0,0 0 1,0 0-1,1 0 0,-1 0 1,0 1-1,0-1 0,0 0 1,0 0-1,1 0 0,-1 1 0,0-1 1,0 0-1,0 0 0,0 0 1,0 1-1,0-1 0,0 0 1,-2 13-261,-10 10 178,-19 12 184,26-32-23,1 1 0,0 0 0,0 0 0,0 1 0,1-1 0,0 1 1,-1-1-1,1 1 0,1 0 0,-1 0 0,-2 10 0,5-13-39,0-1 0,0 0-1,1 0 1,-1 1-1,0-1 1,1 0 0,-1 0-1,1 1 1,0-1 0,-1 0-1,1 0 1,0 0-1,0 0 1,0 0 0,0 0-1,0 0 1,0 0-1,0 0 1,0-1 0,0 1-1,0 0 1,0-1 0,0 1-1,1-1 1,-1 1-1,2 0 1,35 11 101,-20-9-164,0 0 0,0-2 0,0 0 0,0-2-1,0 0 1,0 0 0,0-2 0,0 0 0,0-1 0,0-1 0,-1-1-1,0 0 1,29-16 0,-9-3 691,-38 27-568,1 0 0,0 0 0,-1 1 0,1-1 0,0 0 0,0 0 0,0 1 0,1-1 0,-1 0 0,0 0 0,1 0 0,0 1 0,-1-1 0,1 0 0,0 0 0,0 0 0,0 0 0,2 2 1,0 2-91,0-1 1,1-1 0,-1 1 0,1 0 0,0-1 0,1 0 0,-1 0 0,1 0 0,-1-1 0,1 1 0,0-1 0,0 0 0,1-1-1,-1 1 1,0-1 0,1 0 0,0 0 0,-1-1 0,1 0 0,0 0 0,0 0 0,7 0 0,-5 0-173,1 0 0,0 0 0,0-1 0,0 0 0,-1-1 0,1 1 0,0-2 0,0 1-1,-1-1 1,1-1 0,12-5 0,-11-2-1336,-7-2-382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4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92 14187,'-3'-10'681,"2"6"-258,-1 0 1,1-1-1,0 1 1,0-1 0,1 1-1,-1-1 1,1 1-1,0-6 1,1 9-332,0-1 0,-1 1 1,1 0-1,0-1 0,0 1 1,0 0-1,0 0 0,0 0 1,0 0-1,0 0 0,0 0 0,0 0 1,0 0-1,1 0 0,-1 1 1,0-1-1,0 0 0,1 1 1,-1-1-1,1 1 0,-1 0 1,0-1-1,1 1 0,-1 0 1,1 0-1,-1 0 0,3 0 1,31-7 884,-27 5-1034,0 0 0,0 0 0,0 1 0,1 0 0,-1 0 0,0 1 0,0 0-1,1 1 1,12 2 0,-20-3 13,-1 0-1,1 0 0,-1 0 0,0 0 0,1 1 1,-1-1-1,0 0 0,1 0 0,-1 1 1,0-1-1,1 0 0,-1 0 0,0 1 0,1-1 1,-1 0-1,0 1 0,0-1 0,1 0 0,-1 1 1,0-1-1,0 0 0,0 1 0,1-1 1,-1 1-1,0-1 0,0 0 0,0 1 0,0-1 1,0 1-1,0-1 0,0 0 0,0 1 1,0-1-1,0 1 0,0-1 0,0 1 0,0-1 1,0 0-1,-1 1 0,1-1 0,0 0 1,0 1-1,0-1 0,-1 1 0,1-1 0,0 0 1,0 1-1,-1-1 0,1 0 0,0 0 1,-1 1-1,1-1 0,0 0 0,-1 0 0,1 1 1,0-1-1,-1 0 0,-25 17-1631,-122 53 2010,147-70-231,0 1-1,0-1 1,0 1 0,0-1 0,0 1 0,0-1 0,0 1-1,0 0 1,1-1 0,-1 1 0,0 0 0,0 0-1,1 0 1,-1 0 0,-1 1 0,2-1-47,0-1 1,1 0-1,-1 1 1,0-1-1,0 0 0,0 1 1,0-1-1,1 0 1,-1 1-1,0-1 0,0 0 1,1 0-1,-1 1 1,0-1-1,0 0 1,1 0-1,-1 1 0,0-1 1,1 0-1,-1 0 1,0 0-1,1 0 0,-1 0 1,0 0-1,1 1 1,-1-1-1,1 0 1,-1 0-1,1 0 0,39 2 1635,-40-2-1694,93-7 1016,-40 1-1817,-7 2-693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1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97 278 13211,'-2'1'230,"0"-1"1,0 0-1,1 0 1,-1 1 0,0-1-1,0 0 1,1 0-1,-1-1 1,0 1-1,0 0 1,1-1-1,-1 1 1,0-1-1,0 1 1,1-1-1,-1 0 1,1 0 0,-1 0-1,-2-1 1,3-1-15,0 0 0,0 1 0,-1-1 0,2 0 0,-1 0 1,0 0-1,1 0 0,-1 0 0,1 1 0,0-5 1,-3-15 299,-26-110 2414,11 60-915,18 72-1997,0 0-1,0-1 0,0 1 0,0 0 0,-1 0 0,1 0 0,0-1 1,0 1-1,0 0 0,0 0 0,0-1 0,0 1 0,0 0 0,0 0 1,0-1-1,0 1 0,0 0 0,0 0 0,0-1 0,0 1 0,0 0 1,0 0-1,0-1 0,0 1 0,0 0 0,1 0 0,-1 0 0,0-1 0,0 1 1,0 0-1,0 0 0,0 0 0,1-1 0,-1 1 0,0 0 0,0 0 1,0 0-1,1 0 0,-1-1 0,0 1 0,0 0 0,0 0 0,1 0 1,-1 0-1,0 0 0,0 0 0,1 0 0,-1 0 0,0 0 0,0 0 1,1 0-1,-1 0 0,0 0 0,0 0 0,1 0 0,-1 0 0,0 0 0,1 0 1,17 8 312,-13-5-293,20 11-84,-1 0 0,0 2 0,0 1-1,-2 0 1,0 2 0,-1 0 0,-1 2-1,30 40 1,-48-59 23,-1 1-1,1-1 1,0 1 0,-1 0-1,0 0 1,0 0-1,0 0 1,0 0 0,0 0-1,-1 0 1,1 0 0,-1 0-1,0 0 1,0 0 0,0 0-1,0 0 1,0 0 0,-1 1-1,1-1 1,-3 5-1,1-4 35,0-1 0,0 1 0,0 0 0,-1-1 0,0 1 0,1-1 0,-1 0 0,-1 1 0,1-2-1,0 1 1,-1 0 0,1-1 0,-6 4 0,3-3 13,0 0 0,1 0 0,-1-1-1,-1 1 1,1-1 0,0-1 0,0 1 0,-1-1 0,1 0 0,-1-1-1,1 1 1,-1-1 0,1 0 0,-1-1 0,1 0 0,0 0-1,-1 0 1,1-1 0,-10-3 0,14 4-85,0-1 0,0 1 0,1 0 0,-1-1 0,0 1-1,0-1 1,1 0 0,-1 0 0,1 0 0,0 1 0,-1-1 0,1 0 0,0-1 0,0 1 0,0 0-1,0 0 1,1 0 0,-1-1 0,0 1 0,1 0 0,0-1 0,0 1 0,-1 0 0,1-1 0,1 1-1,-1 0 1,0-1 0,1 1 0,-1 0 0,1-1 0,0-1 0,0 0-114,1 1-1,-1 0 1,0 0 0,1 0 0,0 0-1,0 0 1,0 0 0,0 0 0,0 1-1,0-1 1,1 1 0,-1-1 0,1 1 0,0 0-1,0 0 1,0 0 0,0 1 0,0-1-1,6-2 1,21 0-1551,3 4-57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13531,'8'-70'5433,"-11"94"-3184,0 6-577,3 7-456,3 2-272,11-8-560,8-5-104,15-5-151,2-8-121,0-8-289,-2 0-175,-11-12-376,-1 2-144,-11-3-432,-4-2-281,-7-6-1535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62 14875,'1'-4'420,"-1"-1"131,0 1 0,1-1-1,0 1 1,0-1 0,0 1 0,1 0 0,2-7 0,-3 10-417,0-1 0,1 1-1,-1 0 1,0 0 0,0 0 0,1 0 0,-1 0-1,1 0 1,-1 0 0,1 0 0,0 0 0,-1 1-1,1-1 1,0 1 0,-1-1 0,1 1 0,0 0-1,-1-1 1,1 1 0,0 0 0,0 0 0,2 1 0,44-1 739,58 7 1,-111-7-1528,1 1 1,-1-1-1,1 1 1,-1 0 0,1 0-1,0 0 1,0 1-1,-6 2 1,-50 24 201,6-3 282,-67 16 1455,111-35-465,14 0-114,17 1-40,-20-6-684,78 16-418,-24-7-615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06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35 121 12779,'-2'-19'1431,"1"1"1,1-25-1,0 41-1335,1 0 0,-1 0 1,0 0-1,1 0 0,-1 1 0,1-1 1,0 0-1,-1 0 0,1 1 0,0-1 1,0 0-1,0 1 0,0-1 0,1 1 1,-1 0-1,0-1 0,1 1 0,-1 0 0,1 0 1,-1 0-1,1 0 0,-1 0 0,1 0 1,0 0-1,-1 0 0,1 1 0,0-1 1,0 1-1,0-1 0,-1 1 0,1 0 1,2-1-1,0 1 9,-1 0 1,1 1 0,-1-1 0,0 0 0,1 1-1,-1 0 1,0 0 0,1 0 0,-1 0-1,0 0 1,0 1 0,0-1 0,0 1 0,4 3-1,-4-2-43,-1 1 0,1-1 0,-1 0-1,0 1 1,0 0 0,0-1 0,0 1-1,-1 0 1,0 0 0,0 0 0,0 0-1,0 0 1,0 0 0,-1 0 0,0 0-1,0 0 1,0 1 0,0-1 0,-1 0 0,0 5-1,-3 12 137,-1 0 0,-11 30-1,14-45-145,-4 13 190,-1 0 0,0 0 0,-2-1-1,0 0 1,-1 0 0,-1-1 0,-1-1 0,-24 28 0,35-43-200,0 0 1,0-1-1,0 1 1,0 0-1,0 0 1,0 1-1,0-1 1,0 0-1,0 0 1,0 0-1,1 0 1,-1 1-1,0-1 1,1 0-1,-1 3 1,1-4-31,0 0-1,1 1 1,-1-1 0,1 0 0,-1 1 0,0-1-1,1 0 1,-1 0 0,1 0 0,-1 1-1,1-1 1,-1 0 0,1 0 0,-1 0 0,1 0-1,-1 0 1,1 0 0,-1 0 0,1 0 0,-1 0-1,1 0 1,-1 0 0,1 0 0,-1 0-1,0-1 1,1 1 0,0 0 0,44-15 79,-32 10-103,-5 1-42,-1 1-1,1 0 0,1 0 0,-1 1 0,0 0 0,0 0 0,1 1 0,-1 0 0,1 0 0,0 1 0,-1 0 1,13 2-1,-3 1-126,41 7-564,65 3 1,-78-11 681,0 3 0,0 1 0,-1 3 0,51 16 0,-95-25 64,44 18-108,-43-17 114,-1 0 0,1 0-1,0 0 1,-1 1 0,1-1-1,-1 0 1,1 1 0,-1-1 0,1 1-1,-1 0 1,0-1 0,0 1-1,0 0 1,0 0 0,0-1-1,0 1 1,-1 0 0,1 0-1,0 0 1,0 3 0,-2-3 21,1 0 1,0-1-1,-1 1 1,1-1-1,-1 1 1,1-1-1,-1 1 1,0-1-1,0 1 1,1-1-1,-1 0 1,0 1-1,0-1 1,-1 0 0,1 0-1,0 0 1,0 0-1,0 0 1,-1 0-1,1 0 1,0 0-1,-1 0 1,1-1-1,-1 1 1,1-1-1,-1 1 1,-2 0-1,-5 2 233,0-1 1,0 1-1,-17 1 0,17-4-171,1 0 0,-1 0 0,1-1 0,-1-1 0,1 1 0,-1-1 0,1 0 1,0-1-1,0 0 0,0 0 0,0-1 0,1 0 0,0-1 0,-1 1 0,1-1 0,1-1 0,-1 1 0,1-1 0,0 0 0,0 0 0,1-1 1,0 0-1,0 0 0,0 0 0,1-1 0,0 1 0,1-1 0,0 0 0,0 0 0,0 0 0,1-1 0,0 1 0,1 0 0,0-1 1,0 0-1,1-12 0,0 19-137,1-1 1,-1 0-1,0 0 1,1 0 0,-1 0-1,1 0 1,0 1-1,0-1 1,0 0-1,1 1 1,-1-1 0,0 1-1,1-1 1,0 1-1,-1-1 1,1 1-1,0 0 1,0 0 0,0 0-1,1 0 1,-1 1-1,0-1 1,1 0-1,-1 1 1,5-2 0,-2 2-181,0-1 1,1 2 0,-1-1-1,0 1 1,0 0 0,0 0-1,0 0 1,0 1 0,0-1-1,1 1 1,-1 1 0,0-1-1,7 4 1,45 20-2613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5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0 11578,'-6'21'4393,"-14"30"-3080,2 11 63,5 19 48,4 0-103,13 17-297,11-1-104,29 9-224,19 4-40,46-15-184,15-8-136,6-25-256,-12-13-320,-38-20-520,-12-1-328,-24-7-896,-10-5-881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2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16740,'99'70'6977,"-99"-91"-4208,0-8-481,-5-17-936,-2 2-527,4 5-553,-2 8-272,0 17-1065,5 9-879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15515,'0'-3'8266,"0"-12"-7098,0-29-560,0-50-448,2 39-1000,3 6-592,0 17-1033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3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75 15315,'-3'-35'5756,"3"34"-5628,1 0 0,-1 0 0,0 0 0,0 0 0,1 0 0,-1 0 0,1 0 0,-1 0 1,1 1-1,-1-1 0,1 0 0,-1 0 0,1 0 0,0 1 0,-1-1 0,1 0 0,0 1 0,0-1 0,-1 0 0,1 1 0,0-1 0,0 1 0,0-1 0,0 1 0,0 0 0,0-1 0,0 1 0,0 0 0,0 0 0,0 0 0,0 0 0,0-1 0,1 2 0,4-3 280,15-3 130,1 1 0,40-4 1,-56 8-534,-1 0 0,1 0 1,0 0-1,-1 0 0,1 1 1,-1 0-1,1 0 1,-1 1-1,1-1 0,-1 1 1,0 0-1,1 1 0,-1-1 1,0 1-1,-1 0 1,10 7-1,-13-9-13,0 1 1,0-1-1,-1 0 1,1 1-1,0-1 1,0 0-1,-1 1 1,1-1-1,-1 1 1,1-1-1,-1 1 1,0-1-1,0 1 1,1-1-1,-1 1 0,0 0 1,0-1-1,-1 1 1,1-1-1,0 1 1,0-1-1,-1 1 1,1-1-1,-1 1 1,1-1-1,-1 1 1,0-1-1,0 0 1,1 1-1,-3 2 1,-4 4-6,1 1 0,-1-1 0,-13 11 0,13-13 15,-12 12 64,0-1 1,-2-1-1,-31 20 0,41-30-92,0 0-1,-1 0 0,0-1 1,0-1-1,0 0 0,-1 0 1,1-1-1,-1-1 0,-15 1 1,14-3-731,22-3-1473,15 0-432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12939,'12'18'1753,"2"-1"2432,-13-19-3921,0 1-1,-1-1 1,1 0-1,0 1 1,-1-1-1,0 0 1,1 0 0,-1 1-1,0-1 1,0 0-1,0 0 1,0 1 0,0-1-1,0 0 1,-1-2-1,1-10 6,1 1 0,0-1 0,1 1 0,1-1 0,0 1 1,1 0-1,1 0 0,0 0 0,0 1 0,1 0 0,13-20 0,-14 24-295,0 1 1,1-1 0,0 1-1,0 0 1,1 0 0,0 1-1,0 0 1,1 0 0,-1 1-1,1 0 1,0 0 0,1 0-1,-1 1 1,1 1 0,0 0 0,0 0-1,15-3 1,-24 6-8,1 0 1,0 0-1,0-1 0,-1 1 1,1 0-1,0 0 1,0 0-1,-1 0 0,1 0 1,0 0-1,0 0 1,0 0-1,-1 1 0,1-1 1,0 0-1,-1 0 1,1 1-1,0-1 0,0 0 1,-1 1-1,1-1 1,0 1-1,-1-1 0,1 1 1,-1-1-1,1 1 1,-1-1-1,1 1 0,-1 0 1,1-1-1,-1 1 1,1 0-1,-1-1 0,0 1 1,0 0-1,1-1 1,-1 1-1,0 0 0,0 0 1,0-1-1,0 1 1,1 0-1,-1 0 0,0 0 1,0-1-1,-1 1 1,1 0-1,0 0 0,0 1 1,-1 3-95,-1 1 0,0-1 0,1 1-1,-2-1 1,-2 7 0,-1-1 160,0 0 0,-1 0 0,-1-1 0,1 0 0,-2 0 0,1 0 0,-1-1 0,-1-1 0,0 0 0,0 0 0,0-1 0,-13 7-1,120-13-1484,-1-4-1567,-58 1 2087,61 4-1,-84-1 977,94 15-5,-98-14 219,0 1 1,-1 0-1,1 1 1,-1 1-1,0-1 0,0 2 1,15 9-1,-64-11 3876,30-4-3807,0 0 0,1-1-1,-1 0 1,0-1 0,1 0 0,-1 0-1,-9-4 1,14 4-270,1 1-1,-1-1 1,1 1 0,0-1-1,-1 0 1,1 0 0,0-1-1,0 1 1,1-1 0,-1 1-1,0-1 1,1 0 0,-1 0-1,1 0 1,0 0 0,0 0-1,1-1 1,-4-6 0,5 9-97,0 0 0,0-1 0,0 1 0,0-1 0,0 1 0,0-1 0,0 1 0,0-1 0,1 1 0,-1 0 0,1-1 0,-1 1 0,1 0 0,-1-1 0,1 1 1,0 0-1,-1-1 0,1 1 0,0 0 0,0 0 0,0 0 0,0 0 0,0 0 0,0 0 0,0 0 0,1 0 0,-1 1 0,0-1 0,0 0 0,1 1 0,-1-1 1,0 0-1,1 1 0,-1 0 0,1-1 0,-1 1 0,3 0 0,4-2-316,0 1 1,-1 0-1,1 0 0,0 1 1,15 1-1,21 9-1492,-1 7-189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4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13363,'-6'0'952,"0"1"-1,-1-1 1,1 1 0,0 0 0,0 1-1,0 0 1,-6 2 0,4 0-491,0 0 0,1 0 0,0 0 0,-11 9 0,3 1-171,0 1-1,1 0 0,-18 25 1,29-36-214,0 0 1,0 1-1,1-1 1,-1 1-1,1 0 1,0 0-1,1 0 1,-3 8-1,4-11-62,-1 0 1,1 1-1,0-1 0,0 1 0,0-1 0,0 0 0,0 1 0,1-1 0,-1 1 0,1-1 0,0 0 0,-1 0 0,1 1 0,0-1 0,0 0 0,0 0 0,1 0 0,-1 0 0,0 0 0,1 0 0,2 2 0,3 2-25,-1-1 0,1 0 0,1-1 0,-1 1 0,1-2 0,0 1 0,-1-1 0,2 0 0,-1 0 0,0-1 0,0 0 0,1-1 0,-1 0 0,1 0 0,-1-1 0,1 0 0,0-1 1,11-1-2,-6 0-62,1-1 0,0 0 0,-1-2 0,0 1 0,0-1-1,0-1 1,-1-1 0,0 0 0,24-17 0,59-65-149,-78 71 292,-23 23 13,0 1-1,1 0 0,0 0 1,0 0-1,0 0 0,1 1 0,0-1 1,0 1-1,-3 12 0,5-16-81,1 0-1,-1-1 1,1 1-1,0 0 0,0 0 1,0 0-1,0-1 1,0 1-1,0 0 0,1 0 1,0-1-1,-1 1 1,1 0-1,0-1 0,0 1 1,0-1-1,1 1 1,-1-1-1,1 0 0,-1 1 1,1-1-1,0 0 1,0 0-1,0 0 0,0 0 1,0 0-1,0-1 1,0 1-1,1-1 0,-1 1 1,0-1-1,1 0 1,0 0-1,4 2 0,8 2 22,1-1 0,0 0 0,0-1 0,0-1 0,0-1 0,22 0 0,-26-1-64,0 0 1,1-2-1,-1 1 1,0-2-1,0 0 1,-1 0-1,1-1 1,0 0-1,11-7 1,-19 8-173,0 1 0,0-2 1,0 1-1,0 0 1,0-1-1,-1 0 0,4-4 1,-3 3-292,10-9-1466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4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43 11731,'-9'-25'2981,"9"24"-2886,0 1 0,0-1 0,0 1 1,0-1-1,0 1 0,0-1 0,0 1 1,0-1-1,0 1 0,0-1 0,0 1 1,0-1-1,1 1 0,-1-1 0,0 1 1,0-1-1,1 1 0,-1-1 0,0 1 1,1-1-1,-1 1 0,0 0 0,1-1 1,-1 1-1,1-1 0,3 0 278,0 0 0,0 0-1,0 1 1,0-1 0,0 1-1,0-1 1,0 1 0,8 1-1,16 0 407,1-2 88,110 3 627,-124 2-2654,-17 3-288,-23 8-370,1-6 1493,0-1 0,0-1-1,-1-1 1,-34 4 0,25-4 1331,-52 14 0,87-19-960,-1-1 1,0 1 0,0-1 0,0 0-1,1 1 1,-1-1 0,0 0 0,0 1-1,1-1 1,-1 0 0,0 1 0,1-1 0,-1 0-1,0 0 1,1 0 0,-1 1 0,1-1-1,-1 0 1,0 0 0,1 0 0,-1 0 0,1 0-1,-1 1 1,1-1 0,-1 0 0,0 0-1,1 0 1,24 5-58,-1-1-1,44 2 1,-54-5-92,49 3 390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45 197 12227,'-12'53'5017,"77"-53"-3369,12-4-288,-4-6-824,-10-2-416,-37-7-192,-16-2 24,-33-2 337,-19-3 311,-18-2 272,-9 4 16,6 0-248,11 6-216,26 6-304,15-2-224,32 9-568,15-2-400,27 4-1073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11 182 9210,'7'5'508,"0"0"0,0-1-1,0 0 1,1-1 0,-1 0 0,1 0 0,0 0-1,0-1 1,0 0 0,0-1 0,0 0-1,13 0 1,-14-1-348,0-1-1,1 0 0,-1-1 1,0 1-1,0-1 1,0-1-1,0 1 0,0-1 1,8-5-1,-14 7-99,0 1-1,-1-1 1,1 1-1,0-1 1,0 0-1,-1 1 1,1-1-1,0 0 1,-1 1-1,1-1 1,-1 0 0,1 0-1,-1 1 1,1-1-1,-1 0 1,0 0-1,1 0 1,-1 0-1,0 0 1,0 0-1,1 1 1,-1-1-1,0 0 1,0 0 0,0 0-1,0 0 1,0 0-1,0 0 1,-1 0-1,1 0 1,0 0-1,0 0 1,-1 1-1,1-1 1,0 0-1,-1 0 1,1 0 0,-1 0-1,1 1 1,-1-1-1,0 0 1,1 1-1,-2-2 1,-2-3 438,-1-1 1,0 1-1,0 0 0,-10-6 1,-13-8 1217,-43-20 0,16 9-583,54 29-1107,0 1 0,0-1 0,0 1-1,-1-1 1,1 0 0,0 1 0,0-1 0,0 0 0,1 0 0,-1 0 0,0 0 0,0 0 0,0 0-1,1 0 1,-1 0 0,0 0 0,1 0 0,-1 0 0,0-2 0,1 3-31,1-1 0,-1 0 0,0 1 0,0-1 0,1 1 0,-1-1 0,0 0 0,1 1 0,-1-1 0,1 1 0,-1-1 0,1 1 0,-1-1 0,1 1 1,-1 0-1,1-1 0,-1 1 0,1 0 0,-1-1 0,1 1 0,0 0 0,-1 0 0,1-1 0,1 1 0,48-8-1545,-50 8 1527,44-2-1883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146 176 14683,'-13'-7'6762,"-10"-6"-2970,2-8-1615,-15-10-225,12-1-727,4-2-353,12 13-504,8 8-328,10 9-1505,4 9-975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6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43 272 13067,'-43'12'6233,"45"-30"-2568,3-21-1873,5-3-407,-12-12-873,2-1-424,0 17-928,7 12-649,7 15-4360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51 254 12939,'-51'33'5865,"71"-48"-2456,-5-13-977,-1-15-775,1-6-545,-12-2-784,-3-1-296,0 26-936,0 4-713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11827,'-1'41'6944,"34"-108"-2177,-33 66-4662,0-1 0,1 0 0,0 0 0,-1 0 0,1 0 0,0 0 0,0 1 0,0-1 0,0 0 0,0 1 0,0-1 0,1 1 0,-1-1 0,0 1 0,2-2 0,-1 3-59,-1-1-1,1 1 0,-1 0 0,0 0 0,1 0 0,-1 0 1,1 0-1,-1 0 0,1 0 0,-1 0 0,0 0 1,1 1-1,-1-1 0,1 1 0,-1-1 0,0 1 1,0-1-1,1 1 0,-1 0 0,0 0 0,0-1 0,2 3 1,7 3 120,13 10 32,0-2-1,1 0 1,39 15 0,-56-26-149,-1-1 0,1 0 0,-1-1 0,1 1 0,0-1 0,0 0 0,0-1 0,-1 0 0,1 0 0,0 0-1,0-1 1,0 0 0,-1 0 0,1-1 0,0 1 0,-1-2 0,1 1 0,-1-1 0,11-6 0,-15 8 8,-1 0-1,1 0 1,0-1-1,-1 1 1,1-1-1,-1 1 1,0-1-1,1 1 1,-1-1-1,0 0 1,0 0-1,0 1 1,0-1-1,0 0 1,-1 0-1,1 0 1,0 0-1,-1 0 1,1-4-1,-1 2 32,0-1-1,-1 1 1,1 0 0,-1-1-1,0 1 1,0 0 0,0 0-1,0 0 1,-3-5-1,-5-7 146,0-1 0,-1 1-1,-18-21 1,22 29-195,0-5-608,17 15-1328,2 2 89,13-2-1462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14787,'60'47'5953,"-57"-61"-3816,9-1-681,-12-14-704,1-2-288,6 0-800,-12-8-384,7 8-928,-12 0-585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 11907,'-37'2'3799,"60"-7"-1398,70-4-157,-60 9-1973,0 1 1,0 2-1,-1 0 0,57 16 0,-85-19-292,0 2-1,0-1 0,-1 0 1,1 1-1,0 0 0,-1 0 0,1 0 1,4 4-1,-6-5 15,-1 1-1,0 0 1,0 0-1,0 0 1,0 0-1,0 0 1,0 0-1,-1 0 1,1 0 0,-1 0-1,1 0 1,-1 0-1,0 1 1,0-1-1,0 0 1,0 0-1,0 3 1,-1 16 58,0-11 12,0 0 0,1 1 0,1-1 0,0 0 0,2 13 0,-2-20-34,0 0-1,0 1 0,1-1 0,-1 0 0,1 0 0,0 0 0,0 0 0,0 0 0,0 0 0,0 0 0,1-1 0,-1 1 0,1-1 0,0 0 0,0 0 1,0 0-1,0 0 0,0 0 0,6 2 0,0-1 40,0 0-1,1-1 1,0 1 0,-1-2 0,1 0-1,0 0 1,0 0 0,0-1 0,15-3 0,14-2 79,41-13 0,-45 10-212,-29 7-39,0 0 0,-1-1 0,1 0 0,-1 0 0,7-3 0,-10 4-89,-1 0 1,1-1-1,-1 1 0,0 0 1,1 0-1,-1-1 1,0 1-1,0-1 0,0 1 1,0-1-1,0 1 1,0-1-1,-1 0 1,1 1-1,0-1 0,-1 0 1,0 0-1,1 1 1,-1-4-1,4-11-4668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7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62 14915,'4'-59'6121,"34"56"-3832,4 5-801,-11-2-784,8 6-399,-2 6-810,-4-3-527,-10 3-1152,-14-4-809</inkml:trace>
  <inkml:trace contextRef="#ctx0" brushRef="#br0" timeOffset="1">0 208 15339,'21'-3'5746,"26"-7"-4634,10 2-360,3 3-1280,-1 4-937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16 257 11674,'3'3'493,"18"22"3124,-19-19-1414,-12-10 863,7 3-2856,1-1 1,0 1 0,0-1 0,0 0 0,0 1-1,0-1 1,0 0 0,1 0 0,-1-1 0,0 1-1,1 0 1,0 0 0,0-1 0,-1 1 0,1-1 0,1 1-1,-1-1 1,0-3 0,0 2-60,1-1 0,0 0 0,0 0 0,0 0 0,0 0 0,1 0-1,0 1 1,0-1 0,3-6 0,0-1-100,2 1 0,-1-1 0,1 1 0,1 0-1,0 1 1,16-18 0,-14 18-101,1 1 0,0 0 0,20-12-1,-25 17-24,0 1 0,0 0-1,1 1 1,-1-1 0,1 1-1,0 0 1,-1 1 0,1-1-1,0 1 1,9-1 0,-14 2 47,0 0 1,-1 0 0,1 0 0,0 0-1,-1 0 1,1 0 0,0 0 0,-1 0-1,1 0 1,0 0 0,0 0 0,-1 0-1,1 0 1,0 1 0,-1-1 0,1 0-1,-1 1 1,1-1 0,0 0 0,-1 1-1,1-1 1,-1 1 0,1-1 0,-1 0-1,1 1 1,-1 0 0,1-1 0,-1 1-1,0-1 1,1 1 0,-1-1 0,1 2-1,-1 0 0,0-1 0,-1 1 0,1-1 0,0 1-1,-1-1 1,1 1 0,-1-1 0,1 1 0,-1-1 0,0 0-1,0 1 1,1-1 0,-3 2 0,-4 6-2,0-1-1,-1 0 1,-11 9 0,-29 19 0,24-19 188,-39 36 0,63-53-152,0 0-1,-1 0 0,1 0 1,0 0-1,0 1 1,0-1-1,-1 0 0,1 0 1,0 0-1,0 0 0,0 1 1,0-1-1,0 0 1,0 0-1,-1 0 0,1 1 1,0-1-1,0 0 0,0 0 1,0 0-1,0 1 1,0-1-1,0 0 0,0 0 1,0 1-1,0-1 1,0 0-1,0 0 0,0 0 1,0 1-1,0-1 0,0 0 1,0 0-1,0 1 1,1-1-1,-1 0 0,0 0 1,10 4 76,20-4-106,-23-1 7,19 1-334,1 0 0,-1 2 0,0 0 0,0 2 0,0 1 0,38 13 0,-61-17 471,0-1 0,-1 0 0,1 1 1,0-1-1,-1 0 0,1-1 0,0 1 0,0 0 0,-1-1 0,1 1 0,0-1 0,-1 0 0,1 0 1,-1 0-1,1 0 0,-1 0 0,0-1 0,1 1 0,2-4 0,46-38 1434,-42 34-1380,-2 2-24,-1-1-1,0 0 0,0 0 1,-1-1-1,0 0 0,0 0 1,-1 0-1,0-1 0,4-15 1,18-39 689,-26 64-824,1-1 1,-1 1-1,0-1 0,1 1 1,-1-1-1,0 0 0,1 1 1,-1-1-1,1 1 1,-1 0-1,1-1 0,-1 1 1,1-1-1,-1 1 0,1 0 1,-1-1-1,1 1 1,0 0-1,-1 0 0,1-1 1,0 1-1,-1 0 0,1 0 1,-1 0-1,1 0 1,0 0-1,1 0 0,16 10 192,14 30-145,-27-33-61,11 16-335,35 48-1700,-22-21-2437,-15-19-1779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16828,'21'-3'6449,"28"-2"-4977,0-3-423,8 3-881,-7-7-761,-3 1-1383,5 6-705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13523,'-21'17'5102,"-17"1"-3446,2-2-788,28-11-666,-9 4 184,0 2 0,1 0 0,-23 20 0,36-28-319,0 0 0,0 0 0,0 0-1,0 0 1,0 1 0,1 0 0,0-1-1,-1 1 1,1 0 0,1 0 0,-1 0-1,0 0 1,1 1 0,0-1 0,0 0-1,0 1 1,1-1 0,0 0 0,-1 1-1,1-1 1,2 8 0,-2-10-60,1 0 0,0 0 1,0 0-1,0 0 0,0 0 0,0 0 0,0-1 1,1 1-1,-1 0 0,1-1 0,-1 1 1,1-1-1,-1 1 0,1-1 0,0 0 0,0 0 1,0 0-1,0 0 0,0 0 0,0 0 1,0 0-1,0-1 0,0 1 0,0-1 0,0 1 1,0-1-1,0 0 0,0 0 0,4 0 1,5 0-57,0 0 0,-1-1 0,1-1 0,15-3 0,2-4 0,0-2 1,-1 0-1,0-2 0,-1-1 1,35-25-1,-39 25 81,-19 11 12,1 0 1,0 0-1,-1-1 1,1 1-1,-1-1 1,4-6-1,-2 5 586,-9 24-128,3-16-494,-2 8 16,0 0 0,1 0-1,0 0 1,0 0 0,1 19 0,1-28-22,0 0-1,1 0 1,-1 1 0,1-1 0,-1 0 0,1 0-1,-1 0 1,1 0 0,0 0 0,0 0 0,0 0-1,0 0 1,1 0 0,-1 0 0,0 0-1,1-1 1,0 1 0,-1 0 0,1-1 0,0 0-1,-1 1 1,1-1 0,0 0 0,0 0 0,0 0-1,0 0 1,0 0 0,0 0 0,1-1 0,-1 1-1,0-1 1,0 0 0,0 1 0,1-1 0,-1 0-1,3 0 1,0 0 2,1-1 0,-1 1 0,1-1 0,-1 0 0,1 0 1,-1-1-1,1 1 0,-1-1 0,0 0 0,0-1 0,0 1 0,0-1 0,0 0 0,7-7 0,2-2 17,-1-2-1,0 1 1,11-17-1,-19 25-23,-5 4 22,1 0-1,0 0 1,0 1 0,0-1-1,0 1 1,0-1-1,0 1 1,0-1 0,0 1-1,1-1 1,-1 1-1,0 0 1,0 0 0,0 0-1,0-1 1,0 1 0,1 0-1,-1 0 1,0 1-1,0-1 1,0 0 0,0 0-1,0 0 1,2 1-1,32 14 205,-7 4-167,-18-12-37,0 0 1,1 0-1,-1-1 1,1-1-1,0 0 1,21 6-1,-21-8-28,1-1 0,-1 0-1,1-1 1,-1 0-1,24-2 1,-31 1-200,-1 0-1,1-1 1,0 0-1,-1 1 1,1-1 0,0 0-1,-1-1 1,0 1 0,1-1-1,-1 1 1,0-1 0,0 0-1,0 0 1,0 0 0,0-1-1,0 1 1,0-1-1,-1 0 1,0 1 0,1-1-1,-1 0 1,3-6 0,1-8-2096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70 12595,'-10'-5'861,"-35"-21"1667,34 15-888,11 11-1578,0 0 0,0 0 0,0-1 0,0 1 0,0 0 0,0 0 0,1-1 0,-1 1 0,0 0 0,0 0-1,0-1 1,0 1 0,0 0 0,0 0 0,0 0 0,0-1 0,1 1 0,-1 0 0,0 0 0,0 0 0,0-1 0,0 1 0,1 0 0,-1 0 0,0 0 0,0 0 0,0 0 0,1 0-1,-1-1 1,0 1 0,0 0 0,1 0 0,-1 0 0,0 0 0,0 0 0,1 0 0,-1 0 0,0 0 0,0 0 0,1 0 0,-1 0 0,0 0 0,1 0 0,51-9 2500,-32 5-2671,0 0 0,0 2 0,39-1-1,-55 6-2218,-10 2 584,-15 6-824,-10 2 513,-44 19 404,3 3 7975,72-35-6240,0 0 0,0 0 0,0 0-1,-1 0 1,1 0 0,0 0 0,0 0-1,0 1 1,0-1 0,-1 0 0,1 0-1,0 0 1,0 0 0,0 0 0,0 0-1,0 0 1,0 0 0,-1 1-1,1-1 1,0 0 0,0 0 0,0 0-1,0 0 1,0 0 0,0 1 0,0-1-1,0 0 1,0 0 0,0 0 0,-1 0-1,1 0 1,0 1 0,0-1 0,0 0-1,0 0 1,0 0 0,0 0 0,0 1-1,0-1 1,1 0 0,-1 0 0,0 0-1,0 0 1,0 1 0,0-1 0,0 0-1,0 0 1,0 0 0,0 0 0,0 1-1,12 4 1302,19-1-745,52-4-1792,-29-3-680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1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83 224 11050,'-74'50'4265,"66"-43"-3035,9-6-242,10-8 912,-4-3-1093,-1-1-1,0 0 0,-1-1 0,0 1 0,3-13 0,19-38 260,-26 61-1051,-1-1 0,1 1 0,0 0 0,0 0 0,0 0-1,-1 0 1,1 1 0,0-1 0,0 0 0,0 0 0,0 0 0,1 1 0,-1-1 0,0 1-1,0-1 1,0 1 0,0-1 0,1 1 0,-1 0 0,0-1 0,1 1 0,-1 0 0,0 0-1,0 0 1,3 0 0,0 1 28,0 0 0,1 0 0,-1 0 0,0 1 0,0-1 0,0 1 0,0 0 0,3 2 0,8 6 97,0 1 1,22 21-1,-19-14-128,-12-12-38,0 1 0,1-1 0,0 0 0,0-1 0,10 7 0,-29-50 1613,9 27-1547,0 5-15,1 0 0,0 0 0,0 0 1,1-1-1,0 1 0,0 0 1,0 0-1,1-1 0,0 1 0,0-1 1,0 1-1,1 0 0,0 0 0,4-13 1,-3 13-285,1 1 0,0-1 1,1 1-1,-1 0 0,1 0 1,0 0-1,0 0 0,0 0 1,1 1-1,-1 0 0,1 0 1,0 0-1,1 1 0,-1-1 1,0 1-1,1 1 0,0-1 1,0 1-1,0 0 0,0 0 1,0 0-1,10 0 0,23-1-2148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0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12187,'0'-8'5969,"2"-5"-1504,-1-7-2241,4-9-1087,5 1-305,-4-7-616,-2-3-312,0 2-616,-4-1-457,-8 6-951,8 5-417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33 171 9730,'-9'13'1203,"-10"15"1499,15-28-947,5-15 588,9-39 96,11-52-76,-16 81-1927,-1 13 545,3 34-456,-5-14-528,0-1-1,0 0 0,1 0 1,0 0-1,0 0 1,1 0-1,0-1 0,0 1 1,0-1-1,1 0 1,0 0-1,9 7 0,-11-10-8,0-1 0,1 0 0,-1 0-1,1 0 1,0 0 0,0-1-1,0 1 1,-1-1 0,1 0-1,1 0 1,-1-1 0,0 1-1,0-1 1,0 0 0,0 0 0,0 0-1,0 0 1,0-1 0,0 0-1,0 0 1,0 0 0,0 0-1,0-1 1,0 1 0,5-4-1,-6 3 43,-1 1-1,1-1 0,0 0 0,-1 0 0,1-1 0,-1 1 0,0 0 0,0-1 0,1 1 0,-2-1 0,1 0 0,0 0 0,-1 0 0,1 0 0,-1 0 0,0 0 0,0 0 0,0 0 0,0 0 0,0-6 0,2-2 238,-3 11-257,0 0 0,0 0 0,0 0 0,0 0 0,0 0 0,0 0 1,0 0-1,0 0 0,0-1 0,0 1 0,0 0 0,0 0 0,0 0 0,0 0 1,0 0-1,0 0 0,0 0 0,0 0 0,0 0 0,0 0 0,0 0 1,0-1-1,0 1 0,1 0 0,-1 0 0,0 0 0,0 0 0,0 0 0,0 0 1,0 0-1,0 0 0,0 0 0,0 0 0,0 0 0,0 0 0,0 0 0,0 0 1,1 0-1,-1 0 0,0 0 0,0 0 0,0 0 0,0 0 0,0 0 0,0 0 1,0 0-1,0 0 0,0 0 0,0 0 0,1 0 0,-1 0 0,0 0 0,0 0 1,0 0-1,0 0 0,0 0 0,0 0 0,0 0 0,0 0 0,0 0 1,0 1-1,0-1 0,0 0 0,0 0 0,1 0 0,4 9 301,5 20-147,-8-24-111,2 7-220,0 0 1,1 0-1,1 0 0,0-1 0,1 0 1,0 0-1,1-1 0,0 0 1,0 0-1,1 0 0,0-1 0,1-1 1,0 0-1,20 13 0,25 7-1774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22:0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15683,'-38'8'6138,"82"-3"-4442,13 1-416,-10-6-584,-6 3-456,0 1-832,-12-4-496,7 5-1384</inkml:trace>
  <inkml:trace contextRef="#ctx0" brushRef="#br0" timeOffset="1">467 33 13811,'112'54'6353,"-114"-17"-2384,-2 2-1312,2-3-1025,4 5-440,1-19-800,0-2-160,0-12-592,1-3-464,-1 0-1712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24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11442,'1'-1'9888,"10"-1"-6403,29 0-3615,264-20 2664,31-1-1696,108 31-628,-264-2-358,-63-5-1158,-42-3-2485,-69 2 3245,2 0-774,-10-3-663,-4 0 54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11538,'0'3'8413,"5"3"-6640,2-3 1394,95 17-1640,90 24-538,-175-35-926,-14-1 152,-5-6-154,0 0 0,0 0 0,0 0 0,0 0 0,0-1 0,-1 1 0,1 0 0,-4 1 0,-2 2 40,-64 40 600,-95 65-107,163-108-787,1 0-1,0 1 0,0-1 0,0 1 1,0 0-1,1 0 0,-4 5 0,5-7-51,1 0-1,-1 0 0,1 0 0,-1 0 0,1 1 0,0-1 0,0 0 0,-1 0 1,1 1-1,0-1 0,0 0 0,0 1 0,0-1 0,0 0 0,1 3 0,6 12-6064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26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11594,'11'-2'711,"1"0"0,-1 0-1,0-2 1,0 1-1,0-2 1,14-7-1,60-39-1116,-58 33 828,13-8-356,-1-2 1,35-32-1,-56 43 4,-1 0 0,-1-2 0,0 0 0,-1 0-1,21-40 1,-26 41 48,0 1 277,-2 0-1,12-30 1,-17 28 333,-3 19-711,0 0 0,0-1 0,0 1-1,0 0 1,0 0 0,0 0 0,0 0 0,-1 0 0,1 0 0,0-1 0,0 1-1,0 0 1,0 0 0,0 0 0,0 0 0,0 0 0,0 0 0,0 0 0,-1-1-1,1 1 1,0 0 0,0 0 0,0 0 0,0 0 0,0 0 0,-1 0 0,1 0-1,0 0 1,0 0 0,0 0 0,0 0 0,0 0 0,-1 0 0,1 0 0,0 0-1,0 0 1,0 0 0,0 0 0,0 0 0,-1 0 0,1 0 0,0 0 0,0 0-1,0 0 1,0 0 0,0 0 0,0 0 0,-1 1 0,1-1 0,0 0 0,-24 26 882,1 10-720,-33 72 0,19-33-227,-127 220-602,75-139-243,59-110 257,30-46 625,0 1 0,0-1 0,0 0 0,-1 1 0,1-1 0,0 0 0,0 0 0,0 1 0,-1-1 0,1 0 0,0 0 0,0 1 0,-1-1-1,1 0 1,0 0 0,-1 0 0,1 0 0,0 0 0,-1 1 0,1-1 0,0 0 0,-1 0 0,1 0 0,0 0 0,-1 0 0,1 0 0,0 0 0,-1 0 0,1 0 0,0 0-1,-1 0 1,1 0 0,0 0 0,-1-1 0,1 1 0,-1 0 0,0-2-15,1 0 0,-1 1 0,1-1 0,-1 0 0,1 0-1,0 1 1,0-1 0,0 0 0,0 0 0,0 0 0,0 0 0,1-2 0,0-7 39,1-1 1,0 1-1,1 0 1,0 0 0,1 0-1,0 0 1,1 1 0,0-1-1,1 1 1,0 1-1,1-1 1,0 1 0,0 0-1,1 0 1,17-14 0,-10 10 66,1 2 1,0-1-1,1 2 1,0 1-1,0 0 1,1 1-1,1 0 1,30-7-1,-10 5-100,1 2 0,71-6 0,-100 13 13,1 0 0,0-1 0,-1-1 0,1 0 0,-1 0 0,0-1-1,12-6 1,-18 8 38,-1 0 0,0-1-1,0 1 1,0-1 0,0 0-1,0 0 1,-1 0 0,1 0-1,-1-1 1,0 1 0,0-1-1,0 0 1,0 0 0,-1 0-1,0 0 1,0-1 0,0 1-1,0-1 1,0 1 0,0-7-1,-2 11-3,0 0-1,1 0 0,-1 0 0,0-1 1,0 1-1,0 0 0,0 0 0,0 0 1,0 0-1,0 0 0,0 0 1,0-1-1,0 1 0,0 0 0,0 0 1,0 0-1,0 0 0,0 0 0,0 0 1,0-1-1,0 1 0,0 0 1,0 0-1,0 0 0,0 0 0,0 0 1,0 0-1,0 0 0,0-1 0,0 1 1,0 0-1,0 0 0,-1 0 1,1 0-1,0 0 0,0 0 0,0 0 1,0 0-1,0-1 0,0 1 1,0 0-1,0 0 0,-1 0 0,1 0 1,0 0-1,0 0 0,0 0 0,0 0 1,0 0-1,0 0 0,-1 0 1,1 0-1,0 0 0,0 0 0,0 0 1,0 0-1,0 0 0,-1 0 0,-4 11 782,-6 76-728,11-85-94,0 0 1,0 0-1,0-1 0,0 1 1,0 0-1,0 0 0,0 0 1,0 0-1,1-1 0,-1 1 1,1 0-1,-1 0 0,1-1 1,0 1-1,0 0 0,0-1 1,0 1-1,0-1 0,0 1 1,0-1-1,0 0 0,1 1 1,-1-1-1,0 0 0,1 0 0,-1 0 1,1 0-1,-1 0 0,1 0 1,0 0-1,-1 0 0,1-1 1,0 1-1,0-1 0,-1 1 1,4-1-1,4 1-92,0-1 0,0 0 0,-1-1 0,1 0 0,16-3 0,-25 4 100,48-13-913,0-1 1,59-28 0,-51 20-721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2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10042,'33'-36'4118,"-33"36"-4036,1 0 0,-1-1 0,0 1 0,0 0 0,1 0 1,-1 0-1,0-1 0,0 1 0,1 0 0,-1 0 0,0-1 0,0 1 0,0 0 0,0-1 0,1 1 0,-1 0 0,0 0 0,0-1 0,0 1 0,0 0 0,0-1 0,0 1 0,0 0 0,0-1 0,0 1 0,0 0 0,0-1 0,0 1 0,0 0 0,0-1 0,0 1 0,-1 0 0,1-1 0,0 1 0,0 0 0,0 0 0,0-1 0,0 1 0,-1 0 0,1 0 0,0-1 0,0 1 0,-1 0 0,1 0 0,0-1 0,0 1 0,-1 0 1,1 0-1,-1 0 0,-3-2 770,8 4 1595,27 4-2447,-13-2 3,-1 0 0,1-1 0,0-1-1,0-1 1,0-1 0,30-3 0,-36 3 41,-13 2 67,-20 7 172,11-5-183,-2 1-96,0 1 0,0 0 0,0 0-1,1 1 1,0 1 0,1 0 0,0 0-1,0 1 1,0 0 0,-8 12 0,17-19-73,1 0-1,-1 0 1,1 0 0,0 0 0,0 0 0,0 0 0,0 0-1,0 1 1,0-1 0,0 0 0,1 0 0,-1 0 0,1 0-1,-1 0 1,1 0 0,0 0 0,0 0 0,0-1 0,0 1-1,0 0 1,1 0 0,-1-1 0,0 1 0,1-1-1,-1 1 1,1-1 0,-1 1 0,1-1 0,2 2 0,11-1 8,-1-1 1,1 1-1,-1-2 1,1 0 0,0-1-1,-1-1 1,0 0 0,1-1-1,-1 0 1,0-1-1,24-10 1,-3-2-28,0-1 0,-1-1-1,40-30 1,-40 23-66,0-1 0,32-33-1,-55 48 107,0 0 0,-1-1-1,-1 0 1,0-1-1,0 0 1,-1 0-1,-1-1 1,0 0 0,5-16-1,-12 28 52,1 0 0,-1 1 0,1-1 0,-1 1 0,0-1 0,0 1 0,1-1 0,-1 0 0,0 1 0,0-1 0,-1 1 0,1-1 0,0 0 0,-1-1 0,1 2 1,-1 1 1,1-1-1,0 1 0,-1 0 0,1-1 1,0 1-1,-1 0 0,1-1 0,-1 1 1,1 0-1,0-1 0,-1 1 0,1 0 1,-1 0-1,1 0 0,-1-1 0,1 1 1,-1 0-1,1 0 0,-1 0 0,1 0 1,-1 0-1,1 0 0,-1 0 0,1 0 1,-1 0-1,1 0 0,-2 0 0,-1 1 11,-1 1-1,1-1 0,-1 1 1,1-1-1,0 1 0,-1 0 0,1 0 1,0 0-1,0 1 0,-4 5 1,-8 9 3,1 1 1,1 1 0,1 1-1,1-1 1,0 2 0,2 0-1,0 0 1,2 0 0,0 1-1,1 0 1,-5 39 0,11-55 24,-1 1 0,1-1 1,0 1-1,1-1 1,0 1-1,0-1 0,0 0 1,1 1-1,-1-1 1,6 12-1,-5-15-1,0 0-1,0 0 1,1 0 0,-1 0 0,1 0-1,-1 0 1,1-1 0,0 1 0,0-1-1,0 0 1,0 0 0,0 0-1,0 0 1,1 0 0,-1-1 0,1 1-1,-1-1 1,1 0 0,0 0 0,4 0-1,2 0 67,1 0 0,-1-1-1,0-1 1,1 0 0,-1 0-1,0-1 1,1 0 0,-1-1-1,19-7 1,-4-1 134,1-1-1,32-21 1,-38 13-91,-18 18-119,-1 1 0,1-1 0,-1 0-1,1 1 1,0-1 0,0 1 0,-1-1-1,1 1 1,0 0 0,0-1 0,0 1-1,3 0 1,-3 2 8,0 0 0,0 0 0,1 0 0,-1 1 0,0-1 0,0 1 0,-1-1 0,1 1 0,0 0 0,0 0 0,-1 0 0,1 0 0,-1 0-1,2 4 1,2 0 53,-4-3-89,1 0-1,0 0 1,0-1-1,1 1 1,-1 0-1,1-1 0,-1 1 1,1-1-1,0 0 1,0 0-1,0 0 1,0 0-1,0-1 1,0 1-1,0-1 1,1 0-1,-1 0 1,1 0-1,-1 0 0,0-1 1,1 1-1,0-1 1,-1 0-1,1 0 1,-1 0-1,1 0 1,-1-1-1,1 0 1,-1 1-1,0-1 0,6-3 1,30-7-1442,55-24-1,-69 19-749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2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91 17276,'-29'-75'6265,"57"72"-5089,6-5-496,16 3-103,0 5-449,-4 2-993,4 3-463,-14-5-1336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18 290 11258,'-17'-2'3844,"35"8"-2262,49 7-686,-46-12-869,0-1 1,0-1-1,0-2 1,0 0-1,-1-1 0,0 0 1,0-2-1,0-1 1,0 0-1,-1-2 1,19-10-1,-35 17-39,0 0 1,1 0-1,-1 0 0,-1 0 1,1 0-1,0-1 0,0 0 1,-1 1-1,0-1 0,1 0 1,-1 0-1,0 0 0,-1 0 1,1-1-1,0 1 0,-1 0 1,2-8-1,-3 8 58,0 0-1,0 0 0,0 0 1,-1 0-1,1 0 0,-1 0 1,0 0-1,0 0 0,0 0 1,0 1-1,0-1 1,-1 0-1,1 1 0,-1-1 1,0 1-1,0-1 0,0 1 1,0 0-1,0 0 1,0-1-1,-4-1 0,-5-5 369,-1 1-1,0 0 1,0 0-1,-1 1 0,0 1 1,-16-6-1,-86-23 2413,104 33-2578,10 2-230,0 0 1,1 0-1,-1 0 0,0-1 0,0 1 0,1 0 0,-1 0 1,0 0-1,1 0 0,-1-1 0,0 1 0,1 0 1,-1-1-1,0 1 0,1 0 0,-1-1 0,0 1 0,1-1 1,-1 1-1,1-1 0,-1 1 0,1-1 0,-1 0 0,1 1 1,0-1-1,-1 0 0,16-8-99,32 0-701,-32 7 0,1 0 0,-1 2 0,0 0 0,0 0 0,0 2 1,1 0-1,-1 0 0,23 8 0,-9-1-2015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6249,'38'2'11323,"-40"16"-7113,2-8-4138,1 0 1,1 0 0,-1 0-1,2 0 1,-1 0-1,2 0 1,-1 0-1,1-1 1,1 0-1,-1 0 1,9 11-1,-10-15-63,1 0 1,0-1-1,0 1 1,1-1-1,-1 0 0,1 0 1,0-1-1,0 0 0,0 1 1,1-2-1,-1 1 1,1-1-1,-1 1 0,1-2 1,0 1-1,0-1 0,-1 1 1,1-2-1,0 1 0,0-1 1,8 0-1,-9 0 25,-1 0 0,0 0-1,0-1 1,0 1 0,0-1 0,0 0-1,0-1 1,0 1 0,0-1 0,0 1-1,-1-1 1,1 0 0,0-1 0,-1 1-1,0 0 1,1-1 0,-1 0 0,0 0-1,0 0 1,-1 0 0,1 0-1,-1-1 1,0 1 0,1-1 0,-2 0-1,1 1 1,3-9 0,-2-1 109,0 0-1,-1 0 1,0 0-1,-1-1 1,-1 1 0,0-1-1,-3-17 1,4 24-2379,3 7 68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71 378 10682,'-39'13'1682,"7"-4"1399,34-11-2844,0 0 1,0-1-1,1 1 1,-1 0-1,0 0 1,1 0-1,-1 0 1,1 1-1,0-1 1,5-2-1,18-13 550,0-2 0,-2-1 0,-1-2 0,0 0 0,25-32 0,-16 12 155,-1-1 0,33-64 0,-57 91-678,-1 3 100,-4 13-200,-1 7-39,4 77-341,-4-49-940,1 1 0,14 65 0,3-41-1174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46 15587,'-90'-42'6154,"95"42"-4274,2 0-976,19-3-784,3 3-136,17 0-744,9 3-728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6.8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1 262 12427,'52'41'6097,"-49"-46"-2184,-3-13-1801,0-6-391,-6-22-905,9-4-392,-8-5-688,10 6-424,-2 18-1345,-6 7-719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11522,'-5'13'10012,"-11"9"-9424,7-9-46,-81 140 125,28-45-581,112-132 162,-36 16-277,0 0 0,1 1 0,0 0 0,1 2 0,-1 0 1,1 0-1,0 1 0,0 1 0,0 1 0,1 0 0,-1 1 0,1 1 0,-1 1 0,0 0 0,1 1 0,-1 0 0,0 2 1,23 7-1,-31-8-179,0 0-322,0-1 1,0 0-1,0 0 1,8 0-1,7-1-1846</inkml:trace>
  <inkml:trace contextRef="#ctx0" brushRef="#br0" timeOffset="1">514 254 13939,'55'-5'5409,"-44"-8"-3921,-4-5-431,1-1-593,-2-4-264,-6-9-536,0 1-360,-9-8-801,1 6-303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9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46 13123,'-34'-44'4937,"70"44"-3673,3-1-256,8 1-416,2 1-303,6 4-1410,-1 5 377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24 288 13331,'-2'-3'755,"-1"0"0,1 1-1,0-1 1,1 0 0,-1 0 0,0 0 0,1 0 0,0 0-1,-1 0 1,1-1 0,0-3 0,-1 0-263,1 0 0,1-1-1,0 1 1,0-13 0,2 3-373,1 1 1,0 0-1,11-28 0,-12 36-160,1 1 0,0-1 0,1 0 0,0 1 0,0 0 0,0-1-1,1 2 1,0-1 0,1 0 0,-1 1 0,1 0 0,11-8 0,-17 14 0,1-1 0,-1 1 1,1-1-1,-1 1 0,1-1 1,-1 1-1,1-1 1,0 1-1,-1 0 0,1-1 1,0 1-1,-1 0 0,1 0 1,0-1-1,-1 1 1,1 0-1,0 0 0,0 0 1,-1 0-1,1 0 0,0 0 1,-1 0-1,1 0 0,0 0 1,0 0-1,-1 1 1,1-1-1,0 0 0,-1 0 1,1 1-1,0-1 0,-1 0 1,1 1-1,0-1 1,-1 1-1,1-1 0,-1 1 1,1-1-1,-1 1 0,1-1 1,-1 1-1,1-1 0,-1 1 1,0 0-1,1-1 1,-1 1-1,0 0 0,1-1 1,-1 1-1,0 0 0,0-1 1,0 1-1,0 0 1,0 1-1,1 1-16,-1 0 0,0-1 0,0 1 0,0 0 0,-1 0 0,1 0 1,-1 0-1,1 0 0,-1 0 0,0 0 0,0-1 0,0 1 0,-3 3 0,-30 32 119,27-30 123,0-1-1,0 1 1,1 0-1,-9 13 1,15-21-173,0 1 1,0-1-1,0 0 1,0 1 0,-1-1-1,1 0 1,0 1 0,0-1-1,0 0 1,0 1-1,0-1 1,0 1 0,0-1-1,0 0 1,0 1 0,0-1-1,0 0 1,1 1 0,-1-1-1,0 1 1,0-1-1,0 0 1,0 1 0,1-1-1,-1 0 1,0 0 0,0 1-1,0-1 1,1 0 0,-1 1-1,0-1 1,1 0-1,-1 0 1,0 1 0,1-1-1,-1 0 1,1 0 0,15 7 136,-11-6-128,50 15 32,1-3 0,0-3-1,68 5 1,-103-14-156,0-1 0,0-1 1,1 0-1,-1-2 0,0-1 0,-1 0 0,1-2 0,38-15 1,-37 9 95,-21 12 9,-1-1 0,1 1 0,0 0 0,0-1 0,-1 1 0,1-1 0,-1 1 0,1-1 0,0 1 0,-1-1 0,1 1 0,-1-1 0,1 1 0,-1-1 0,1 0 0,-1 1 0,0-1 0,1 0 0,-1 1 0,0-1 0,1 0 0,-1 0 1,0 1-1,0-3 0,0 3 11,0 0 0,0 0 0,-1 0 0,1 0 1,0 0-1,-1-1 0,1 1 0,0 0 0,0 0 1,-1 0-1,1 0 0,0 0 0,-1 0 0,1 0 1,0 0-1,-1 0 0,1 0 0,0 0 0,-1 0 1,1 0-1,0 0 0,0 1 0,-1-1 1,1 0-1,0 0 0,-1 0 0,1 0 0,0 0 1,0 1-1,-1-1 0,1 0 0,0 0 0,0 0 1,0 1-1,-1-1 0,1 0 0,0 0 0,0 1 1,0-1-1,0 0 0,-1 1 0,-2 6 7,-1 1 1,1-1-1,1 1 0,0 0 0,0-1 0,0 1 0,1 0 0,0 0 1,0 9-1,1-13-13,0-1 0,1 0 0,-1 0 0,1 0 1,-1 0-1,1 0 0,0 0 0,0 0 0,1 0 0,-1 0 1,0-1-1,1 1 0,0 0 0,-1-1 0,1 1 1,0-1-1,1 0 0,-1 0 0,0 1 0,1-1 0,-1-1 1,1 1-1,-1 0 0,1-1 0,0 1 0,0-1 1,0 0-1,0 0 0,4 1 0,4 1-15,0 0 1,0-1-1,1-1 0,-1 0 1,0 0-1,15-2 0,-13 0-99,0 0 0,0-1-1,15-5 1,-23 6-130,0 0-1,0-1 1,0 0 0,-1-1-1,1 1 1,0-1-1,-1 1 1,0-1-1,0-1 1,8-6-1,-1-10-1734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23 13003,'81'-11'6771,"-56"7"-6644,-1 0 0,1 2 0,-1 0-1,32 3 1,-55-1-191,1 0 0,-1 0 0,1 0 0,-1 1 0,1-1 0,-1 0 0,1 1 0,-1-1 0,1 1 1,-1-1-1,0 1 0,1 0 0,-1 0 0,0-1 0,1 1 0,1 2 0,-3-2 11,0-1 0,0 1 0,0-1 0,1 1 0,-1 0 0,0-1 1,0 1-1,0-1 0,0 1 0,-1 0 0,1-1 0,0 1 0,0-1 1,0 1-1,0 0 0,-1-1 0,1 1 0,0-1 0,0 1 0,-1-1 1,1 1-1,0-1 0,-1 1 0,1-1 0,-1 1 0,1-1 1,-1 1-1,-7 6-414,-1 0 0,1-1 0,-17 9 0,17-10 585,-63 35-103,41-24 1002,0 2 0,1 0 0,-33 29 0,61-46-952,0-1 1,1 0 0,0 0 0,-1 1 0,1-1 0,-1 0 0,1 1-1,-1-1 1,1 1 0,0-1 0,-1 0 0,1 1 0,-1-1 0,1 1-1,0-1 1,0 1 0,-1-1 0,1 1 0,0-1 0,0 1 0,0-1-1,0 1 1,0 0 0,-1-1 0,1 1 0,0-1 0,0 1 0,0-1-1,1 1 1,-1 0 0,0-1 0,0 1 0,0-1 0,0 1 0,0-1-1,1 1 1,-1-1 0,0 1 0,0-1 0,1 1 0,0 0 0,1 0 31,0 1 0,0-1 1,1 0-1,-1 0 1,1 0-1,-1 0 1,1 0-1,-1-1 0,6 1 1,67 4-340,-73-5 239,59-2-1105,4 2-601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239 105 8826,'26'-82'5122,"-25"81"-4985,-1 0 1,0 1-1,0-1 0,0 0 0,0 0 0,0 1 0,0-1 0,0 0 0,0 0 0,0 1 1,0-1-1,0 0 0,0 0 0,0 1 0,-1-1 0,1 0 0,0 1 0,-1-1 0,1 0 1,0 1-1,-1-1 0,1 0 0,-1 1 0,1-1 0,-1 1 0,1-1 0,-1 1 1,0-1-1,1 1 0,-1-1 0,0 1 0,1 0 0,-1-1 0,0 1 0,1 0 0,-2-1 1,-26 1 1825,26 1-1841,-13 2 156,0 1-1,0 1 1,1 0-1,-1 1 1,1 0-1,1 1 1,-1 1-1,1 0 1,1 1-1,0 0 0,0 1 1,1 1-1,0-1 1,-14 18-1,24-26-253,0-1 0,0 1-1,0 0 1,0-1-1,0 1 1,0 0 0,0 0-1,0-1 1,1 1 0,-1 0-1,0 0 1,1 0-1,0 0 1,0 0 0,-1 0-1,1 0 1,0 0-1,0 0 1,1 0 0,-1 0-1,0 0 1,1-1-1,-1 1 1,1 0 0,0 0-1,-1 0 1,1 0-1,0-1 1,0 1 0,0 0-1,0-1 1,1 1 0,-1-1-1,0 1 1,2 0-1,3 3 7,-1-1 0,1-1 0,0 1 0,1-1 0,-1 0 0,0-1 0,1 1 0,-1-1 0,8 1 0,9 1-65,-1-1-1,1-1 1,-1-1-1,1 0 1,0-2-1,0-1 1,28-6-1,-14 0-488,-1-2 0,0-1 0,56-25-1,-39 9-1136,-9 1-416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16804,'93'82'6913,"-93"-92"-4064,0-6-689,1-15-840,-1-7-415,3-10-777,-1-1-440,-2 6-1025,5 6-543,-8 14-1465,-2 10-2784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55 10458,'-7'-14'11847,"10"4"-7586,-1 8-4184,1 0 1,-1 0 0,1 0 0,0 1-1,0 0 1,0-1 0,0 1 0,0 0-1,4 0 1,5-3 61,0 0 0,1 2 1,15-3-1,-23 5-120,0-1 0,1 1 0,-1 1 0,0-1 0,1 1 0,-1-1 1,0 2-1,1-1 0,-1 0 0,0 1 0,0 0 0,0 0 0,4 3 0,-7-4-28,0 1 0,-1-1-1,1 0 1,-1 0-1,1 1 1,-1-1 0,0 1-1,1-1 1,-1 1-1,0-1 1,0 1 0,0 0-1,0 0 1,0-1 0,0 1-1,-1 0 1,1 0-1,-1 0 1,1 0 0,-1 0-1,0 0 1,0 0-1,0 0 1,0 0 0,0 0-1,0 0 1,0 0-1,-1 0 1,1 0 0,-1 0-1,1 0 1,-1-1 0,0 1-1,0 0 1,1 0-1,-2 0 1,1-1 0,0 1-1,-2 2 1,-4 4 11,1 0 1,-1 0 0,0-1-1,-1 0 1,0 0-1,-10 6 1,6-4 19,-1-1 0,-1 0 0,1-1 0,-1-1 0,0 0 0,-1-1 0,-17 4 0,30-8-1042,9 1-26,18-1-1236,12-5-376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28 13283,'1'0'232,"1"1"0,0-1 0,-1 0 0,1 1 0,0-1 0,-1 1 0,1-1 0,-1 1 0,1 0 0,-1-1 0,1 1 0,-1 0 0,1 0 0,-1 0 0,0 0 0,0 1 0,0-1 0,1 0 0,-1 0 0,0 1 0,0 1 0,-1-1 5,0 0 0,0 0 0,-1 0 0,1 0 0,-1 0 0,1 0 0,-1 0 0,0 0 0,0 0 0,0 0 0,0 0 0,0 0 0,-2 1 0,-12 24 690,13-23-729,0 1 1,0-1 0,1 0-1,-1 1 1,1-1 0,0 1 0,0-1-1,1 1 1,-1 0 0,1-1 0,0 1-1,1 0 1,0 8 0,0-10-131,0-1 1,0 1-1,0-1 0,1 0 0,-1 1 1,0-1-1,1 0 0,0 0 1,-1 0-1,1 0 0,0 0 1,0 0-1,0 0 0,1-1 0,-1 1 1,0-1-1,0 0 0,1 1 1,-1-1-1,1 0 0,-1 0 1,1-1-1,0 1 0,-1 0 0,5-1 1,4 2 66,-1-1 0,1 0 1,-1-1-1,1-1 0,-1 1 0,1-2 1,-1 1-1,0-1 0,0-1 0,18-7 0,-22 8-109,-1 0-1,1-1 1,-1 0-1,0 0 1,0 0-1,0-1 1,0 0-1,-1 0 0,0 0 1,0 0-1,0-1 1,0 0-1,0 0 1,-1 0-1,0 0 0,0 0 1,-1 0-1,1-1 1,-1 0-1,2-7 1,0-40-840,-2 9-2839,0 34 1273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14 223 11666,'-8'-8'14852,"6"6"-13636,0-1-472,1-21-920,7-51-512,7 33-1152,-1 1-577,-1 13-560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8 124 11434,'-3'-28'2065,"-1"-1"352,3 1 2733,2 26-4957,-1 1 0,1-1 0,0 0 0,-1 1 0,1-1 0,0 1 0,0-1 0,0 1 0,0 0 0,0-1 0,0 1 0,1 0 0,-1 0 0,0 0 0,1 0 0,-1 0 0,1 0 0,-1 0 0,1 0 0,-1 0 0,1 1 0,0-1 0,-1 1 0,1-1 0,3 0 0,46-8 951,-39 9-1067,0 1 0,0 0-1,0 1 1,-1 0 0,1 0-1,0 1 1,-1 1 0,0 0-1,0 1 1,0 0-1,0 0 1,16 12 0,-25-16-88,0 0 1,-1 0 0,1 1 0,-1-1 0,1 0-1,-1 0 1,0 1 0,0-1 0,1 1-1,-1-1 1,0 1 0,0 0 0,0-1-1,-1 1 1,1 0 0,1 3 0,-2-3 0,0-1 0,-1 1 0,1 0 0,0 0 0,-1-1-1,1 1 1,-1 0 0,0-1 0,1 1 0,-1-1 0,0 1 0,0-1 0,0 1 0,0-1 0,0 0 0,0 1 0,-1-1 0,1 0 0,0 0 0,-1 0 0,-1 2 0,-16 9-83,0-1 1,-1 0-1,0-1 1,0-1-1,-1-1 1,0-1-1,0-1 1,-1-1-1,-39 5 0,78-12-3981,48-6 649,3 0 87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71 13459,'-7'-59'5689,"16"51"-2504,17 8-1633,13-2-760,-12 1 16,9 9-423,-7 3-273,-13 10-112,-12 4 24,-16 11 0,-14-6 64,-11 3 128,-4-9-8,7-14-128,3-3-216,18-7-825,10 0-639,13 1-1393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43 10074,'3'3'911,"0"0"-1,0 0 1,0 1 0,0-1-1,0 1 1,-1-1-1,1 1 1,2 6 0,-5-8-769,0 0 0,1 0 0,-1-1 1,0 1-1,0 0 0,-1 0 0,1-1 0,0 1 1,0 0-1,-1 0 0,1-1 0,-1 1 0,0 0 0,1-1 1,-1 1-1,0-1 0,0 1 0,0-1 0,0 1 1,0-1-1,0 0 0,-1 1 0,1-1 0,-2 2 1,-3 2 195,0 1 1,-1-1-1,1 0 1,-1-1-1,0 1 1,0-1-1,0-1 1,0 1-1,-1-1 1,0-1-1,-12 4 1,17-6-254,0 1 1,-1-1 0,1 0-1,0 0 1,-1 0 0,1 0-1,0 0 1,-1-1 0,1 0-1,0 1 1,-1-1 0,1 0-1,0-1 1,0 1 0,0-1-1,0 1 1,0-1 0,0 0-1,1 0 1,-1 0 0,0 0-1,1-1 1,0 1-1,0-1 1,-1 1 0,1-1-1,1 0 1,-1 0 0,0 0-1,-1-5 1,2 6-167,-1 0 0,1 0 0,0 0 0,0 0 0,1-1 0,-1 1 0,0 0-1,1 0 1,0-1 0,-1 1 0,1-1 0,0 1 0,0 0 0,0-1 0,1 1 0,-1 0 0,0-1 0,1 1 0,0 0 0,-1-1-1,1 1 1,0 0 0,0 0 0,0 0 0,1 0 0,-1 0 0,0 0 0,1 0 0,-1 0 0,1 1 0,0-1 0,0 0 0,-1 1-1,1-1 1,0 1 0,3-2 0,2 0-438,-1 0 1,1 1-1,0-1 0,0 1 1,0 1-1,0-1 0,0 1 0,1 0 1,-1 1-1,13 0 0,25 6-3178</inkml:trace>
  <inkml:trace contextRef="#ctx0" brushRef="#br0" timeOffset="1">546 46 7786,'5'-6'4097,"-1"-4"-801,-4 5-1703,0-5-185,-5 6-504,-2-1-360,-4 0-720,-2 5-672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4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59 190 10642,'-10'4'698,"-34"14"2237,44-18-2895,0 0 1,0 0-1,-1 0 1,1 1-1,0-1 1,0 0-1,-1 0 0,1 0 1,0 0-1,0 1 1,-1-1-1,1 0 1,0 0-1,0 1 1,0-1-1,-1 0 0,1 0 1,0 1-1,0-1 1,0 0-1,0 0 1,0 1-1,0-1 1,0 0-1,0 1 1,0-1-1,-1 0 0,1 0 1,0 1-1,0-1 1,0 0-1,1 1 1,-1-1-1,0 0 1,0 0-1,0 1 0,0-1 1,21 8 1653,-2-5-1501,1-2 0,-1 0-1,1-1 1,-1 0-1,0-2 1,1-1-1,-1 0 1,0-1-1,0-1 1,-1-1 0,1 0-1,20-12 1,-36 17-193,26-18-95,-29 19 97,1-1 0,0 0 0,0 0 0,-1 1 1,1-1-1,-1 0 0,1 0 0,-1 0 0,1 0 0,-1 0 0,1 0 1,-1 0-1,0 0 0,0 0 0,1 0 0,-1 0 0,0 0 0,0 0 1,0 0-1,0 0 0,0 0 0,0 0 0,0 0 0,-1 0 0,1 0 1,0 0-1,0 0 0,-1 0 0,1 1 0,-1-1 0,1 0 0,-1-1 1,-4-3 140,1 0 1,0 0-1,-1 0 1,0 1 0,0-1-1,-1 1 1,1 1 0,-1-1-1,0 1 1,-7-3-1,-68-26 1620,70 29-1499,-22-7 481,26 9-524,-1-1 0,1 0 0,0 0 0,0-1 0,0 0 0,0 0 0,-6-5 1,13 8-211,0 0 0,0-1 0,0 1 0,0 0 0,0 0 0,0-1 0,0 1 0,0 0 0,0 0 0,0-1 0,0 1 0,0 0 0,0 0 0,0 0 0,0-1 0,0 1 0,0 0 0,0 0 0,1 0 0,-1-1 0,0 1 0,0 0 0,0 0 0,0 0 0,1 0 0,-1-1 0,0 1 0,0 0 0,0 0 0,1 0 0,-1 0 0,0 0 0,0 0 0,0 0 0,1 0 0,-1 0 0,0-1 0,0 1 0,1 0 0,-1 0 0,0 0 0,0 0 0,1 0 0,-1 1 0,0-1 0,1 0 0,14-4 20,7 1-555,1 0 1,36 1 0,-43 3-778,0 1 0,20 4 0,1 4-4029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62 201 9586,'-13'4'901,"-29"10"1486,42-14-2334,-1 0 1,1 0 0,0 0-1,-1 0 1,1 1-1,0-1 1,-1 0 0,1 0-1,0 0 1,-1 1-1,1-1 1,0 0 0,0 1-1,-1-1 1,1 0-1,0 0 1,0 1-1,0-1 1,-1 0 0,1 1-1,0-1 1,0 1-1,0-1 1,0 0 0,0 1-1,0-1 1,0 1-1,14 8 2054,-2-5-1710,0-1 0,0 0 1,0-1-1,0 0 0,1-1 1,-1 0-1,16-2 0,-14 0-350,1-1 1,-1 0-1,0-1 0,0 0 0,0-1 0,-1-1 0,0 0 0,1-1 0,-2 0 1,16-10-1,-27 15-33,1 0 0,-1 0 1,1 0-1,-1 0 0,0 0 0,1-1 1,-1 1-1,0 0 0,0-1 1,0 1-1,0-1 0,0 1 1,0-1-1,-1 1 0,1-1 0,0 0 1,-1 1-1,0-1 0,1 0 1,-1 1-1,0-1 0,1 0 1,-1-2-1,-1 2 63,0-1-1,1 0 1,-1 0 0,0 0 0,-1 0 0,1 1-1,0-1 1,-1 1 0,0-1 0,1 1-1,-1-1 1,-4-2 0,-7-7 472,0 0 0,-1 1 0,-27-15 0,33 21-379,-59-35 1224,112 29-1982,4 7-1749,0 1 1,0 3-1,0 2 1,91 15-1,-123-14 2630,0 0 0,0 1 0,-1 1 0,1 0 0,21 11 0,-34-14 16,0 0 1,0 0-1,-1 1 0,1-1 1,-1 1-1,0 0 1,0 0-1,0 0 0,0 0 1,0 0-1,3 7 0,-4-7-165,-1-1-1,-1 1 0,1 0 0,0-1 1,-1 1-1,1 0 0,-1 0 0,0-1 1,0 1-1,0 0 0,0 0 0,0-1 1,0 1-1,-1 0 0,0 0 0,1-1 1,-1 1-1,0 0 0,-3 4 0,3-5-28,0 0 0,0-1 0,0 1 1,0 0-1,0-1 0,-1 1 0,1-1 0,0 0 0,-1 1 0,1-1 0,-1 0 0,0 0 0,1 0 0,-1 0 1,0 0-1,0 0 0,1 0 0,-1-1 0,0 1 0,0 0 0,0-1 0,0 0 0,0 1 0,-3-1 0,1 0 67,0-1 0,-1 1 0,1-1 0,0 0 0,0 0 0,0 0 0,0 0 0,0-1-1,0 0 1,0 0 0,-5-3 0,5 2-110,0 1-1,1-1 0,-1 0 1,1 0-1,0 0 0,0-1 1,0 1-1,0-1 1,1 1-1,-1-1 0,-1-4 1,3 6-120,0 0 0,0 0 0,1 0 0,-1 0 0,1-1 0,-1 1 0,1 0 0,0 0 0,0 0 1,0 0-1,0-1 0,0 1 0,0 0 0,1 0 0,-1 0 0,1 0 0,-1 0 0,1 0 0,0 0 0,0 0 0,0 0 0,2-4 1,1 3-276,0-1 1,0 1-1,1-1 1,-1 1-1,1 1 1,-1-1-1,1 0 1,0 1-1,8-2 1,15-4-1518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12867,'71'41'4322,"-70"-41"-4173,-1 0 0,0 1-1,0-1 1,0 0 0,1 0 0,-1 0-1,0 0 1,0 0 0,1 1 0,-1-1 0,0 0-1,0 0 1,1 0 0,-1 0 0,0 0-1,1 0 1,-1 0 0,0 0 0,0 0-1,1 0 1,-1 0 0,0 0 0,1 0 0,-1 0-1,0 0 1,0 0 0,1 0 0,-1 0-1,0 0 1,0-1 0,1 1 0,-1 0 0,0 0-1,0 0 1,1 0 0,-1-1 0,0 1-1,0 0 1,4-14 141,-2-1-143,23-42-58,-25 57-91,0-1-1,0 1 1,0 0-1,1 0 1,-1 0-1,0 0 1,0-1-1,1 1 1,-1 0 0,0 0-1,0 0 1,0 0-1,1 0 1,-1 0-1,0 0 1,0 0-1,1 0 1,-1 0-1,0 0 1,1 0 0,-1 0-1,0 0 1,0 0-1,1 0 1,-1 0-1,0 0 1,0 0-1,1 0 1,-1 0 0,0 0-1,0 0 1,0 1-1,1-1 1,-1 0-1,0 0 1,0 0-1,1 1 1,16 11 63,-1 2 20,0 0-66,1-1-1,27 16 1,-39-25 76,0-1-1,1-1 1,-1 1 0,1-1 0,0 0 0,0 0-1,-1-1 1,1 0 0,0 0 0,0 0 0,1-1 0,-1 1-1,0-2 1,9 0 0,-14 1-4,0-1-1,0 0 1,0 1 0,0-1-1,0 0 1,0 1 0,0-1 0,0 0-1,0 0 1,0 0 0,-1 1-1,1-1 1,0 0 0,-1 0-1,1 0 1,-1 0 0,1 0 0,-1-1-1,0 1 1,1 0 0,-1 0-1,0 0 1,0 0 0,1-2-1,1-38 791,-1 20-583,0 17-346,0 1 0,0 0 1,0 0-1,0-1 0,0 1 0,1 0 0,-1 0 0,1 0 0,0 0 1,0 1-1,0-1 0,0 0 0,1 1 0,-1-1 0,1 1 1,-1 0-1,1 0 0,0 0 0,0 0 0,0 1 0,0-1 0,0 1 1,0-1-1,0 1 0,1 0 0,-1 0 0,0 1 0,1-1 1,-1 1-1,0-1 0,6 1 0,10 1-987,0 1-1,0 0 1,-1 1 0,30 9-1,-17-5-242,81 11-2186,-31-7 1826,-79-11 1669,0 0-1,0 0 1,0 0 0,-1 1 0,1-1-1,0 1 1,0-1 0,0 1-1,-1-1 1,1 1 0,0 0 0,-1 0-1,1 0 1,0 0 0,-1 0-1,1 1 1,-1-1 0,0 0 0,1 1-1,-1-1 1,0 1 0,0-1 0,0 1-1,0-1 1,0 1 0,0 0-1,0 0 1,-1-1 0,1 1 0,-1 0-1,1 0 1,-1 3 0,0-2 185,-1 0 1,1 0-1,-1 0 1,0 0-1,0-1 1,0 1-1,-1-1 1,1 1-1,-1-1 1,1 1-1,-1-1 1,0 0-1,0 1 1,0-1-1,0 0 1,0 0 0,-1-1-1,1 1 1,0 0-1,-1-1 1,-2 2-1,2-1 10,0-1 1,1 0-1,-1 1 0,0-1 1,0 0-1,0 0 0,0-1 1,0 1-1,0-1 0,0 1 1,0-1-1,-1 0 0,1 0 1,0 0-1,0-1 0,0 1 1,0-1-1,0 0 0,0 0 1,0 0-1,0 0 0,0 0 0,0 0 1,1-1-1,-1 0 0,0 1 1,-2-3-1,2 1-125,0 0 0,0-1 0,1 1 0,-1 0 0,1-1 0,0 0 0,-1 1 0,2-1 0,-1 0 0,0 0 0,1 0 0,0 0 0,0 0 0,0-1 0,0 1 0,1 0 0,-1 0 0,1-1 0,1-4-1,-1 6-154,0 0 0,1 0-1,-1 0 1,1 0-1,0 1 1,0-1 0,0 0-1,0 1 1,1-1-1,-1 0 1,1 1 0,-1 0-1,1-1 1,0 1 0,0 0-1,0 0 1,0 0-1,0 0 1,1 0 0,-1 1-1,0-1 1,1 1-1,3-3 1,-2 3-163,1-1 1,-1 1-1,0 0 0,1 0 1,-1 0-1,0 1 0,1-1 1,-1 1-1,1 0 0,-1 0 1,1 1-1,-1-1 0,0 1 0,8 2 1,23 14-2055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18 256 9594,'-17'29'3019,"17"-28"-2971,0-1 0,0 0 0,0 0-1,0 1 1,0-1 0,0 0-1,0 0 1,0 0 0,0 1-1,0-1 1,0 0 0,0 0-1,0 0 1,0 1 0,0-1-1,1 0 1,-1 0 0,0 0-1,0 0 1,0 1 0,0-1-1,0 0 1,0 0 0,1 0 0,-1 0-1,0 1 1,0-1 0,0 0-1,1 0 1,-1 0 0,0 0-1,0 0 1,0 0 0,1 0-1,-1 0 1,0 0 0,0 0-1,0 0 1,1 0 0,-1 0-1,0 0 1,0 0 0,0 0-1,1 0 1,-1 0 0,0 0 0,0 0-1,0 0 1,1 0 0,-1 0-1,0 0 1,0 0 0,0 0-1,1 0 1,-1-1 0,0 1-1,0 0 1,0 0 0,12-5 578,-2-1 0,1 0 0,14-12-1,19-14 583,-3-3 0,0-1 0,-3-2-1,44-55 1,-75 82-598,1 1 273,-7 11-868,-1-1 0,1 1 0,-1-1 0,1 1 0,0-1 0,-1 1 0,0 0 0,1-1 0,-1 1 0,1-1 0,-1 1 0,0 0 0,1-1 0,-1 1 0,0 0 0,0 0 0,1-1 0,-1 1 0,0 0 0,0 0 0,0 1 0,35 163-2785,-19-111-280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 12699,'-3'0'5497,"-1"-3"-2945,6 0-1399,-2 1-945,6 1-184,37-1-384,59-1-280,-43 1-905,-1-3-391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7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20 9906,'0'-1'423,"0"1"0,0-1 0,0 0-1,0 1 1,-1-1 0,1 0 0,0 0 0,0 1 0,0-1-1,-1 0 1,1 1 0,0-1 0,-1 0 0,1 1 0,0-1-1,-1 1 1,1-1 0,-1 1 0,1-1 0,-1 1 0,1-1-1,-1 1 1,0-1 0,0 0 0,-19-2 2688,-22 11-2328,24 0-689,0 0 1,1 1 0,0 1 0,0 1 0,1 0-1,0 1 1,1 1 0,1 1 0,0 0 0,-20 26-1,32-38-104,0 1-1,1 0 1,-1 0-1,0 0 1,1 0-1,0 0 0,0 0 1,0 0-1,0 0 1,0 1-1,0 3 1,1-6-15,0 1 0,0 0 1,0-1-1,1 1 0,-1-1 1,0 1-1,1 0 0,-1-1 1,1 1-1,0-1 0,-1 0 1,1 1-1,0-1 0,0 1 1,0-1-1,0 0 0,1 2 1,2-1-38,-1 1 0,1-1 0,0 1 0,-1-1 0,1-1 1,0 1-1,1 0 0,-1-1 0,0 0 0,0 0 0,1 0 0,-1-1 1,0 1-1,1-1 0,4 0 0,34-2-456,0-2 0,0-1 0,0-2 1,-1-3-1,0-1 0,-1-1 0,0-3 0,55-28 0,-82 36 317,-1-1 1,-1 0-1,1 0 0,-1-2 1,15-14-1,-26 23 232,0 0 0,0 1 0,-1-1 0,1 0 0,0 1 1,-1-1-1,1 0 0,-1 0 0,1 1 0,-1-1 0,1 0 0,-1 0 0,0 0 0,1 0 1,-1 0-1,0 0 0,0 1 0,0-1 0,1-2 0,-2 2 23,1 1-1,0-1 0,0 1 1,-1-1-1,1 1 0,0-1 1,-1 1-1,1-1 0,-1 1 1,1 0-1,-1-1 0,1 1 1,0-1-1,-1 1 1,0 0-1,1-1 0,-1 1 1,1 0-1,-1 0 0,1 0 1,-1-1-1,0 1 0,-4-1 156,1 1-1,0-1 0,0 1 0,0 0 1,0 0-1,0 0 0,-9 2 0,2 1 40,0 0 1,0 1-1,0 0 0,1 1 0,-16 9 1,23-13-187,0 1 0,-1 0 0,2 0 0,-1 1 0,0-1 0,0 0 0,1 1 0,-1 0 0,1-1 0,0 1 0,0 0 0,0 0 0,0 0 0,0 1 0,1-1 0,-1 0 0,1 1 0,0-1 0,0 1 0,0-1 0,0 8 0,1-9-48,0-1-1,0 1 1,1 0 0,-1-1-1,0 1 1,1 0-1,0-1 1,-1 1 0,1-1-1,0 1 1,0-1-1,0 1 1,-1-1-1,2 0 1,-1 1 0,0-1-1,0 0 1,0 0-1,2 2 1,1-1-3,-1 0 1,1 0-1,0 0 1,0 0-1,-1-1 1,1 1-1,8 0 1,4 1 7,0-1 1,0-1 0,17-1 0,-33 0-20,17-1-23,-1 0-1,0-1 1,0 0 0,0-2 0,0 0-1,-1-1 1,1 0 0,-1-1-1,19-11 1,35-26-3660,-55 34 739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8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12027,'0'-2'8753,"0"6"-7488,2 20-225,8 43-552,4-41-336,11-5-296,9 0-40,15-6-88,4-7-56,4-8-304,-7-8-168,-11-7-401,-1 2-247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8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13571,'5'2'5521,"15"4"-3080,1-1-505,13-2-536,5 2-295,6-2-825,1 1-352,-7-3-721,-8-1-439,-15 0-1064,-6-1-873</inkml:trace>
  <inkml:trace contextRef="#ctx0" brushRef="#br0" timeOffset="1">0 140 13427,'15'-5'5161,"19"2"-3881,2-4-544,-1 6-712,-4 1-496,-13 0-1024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93 114 9266,'-92'18'10530,"103"-24"-8737,2-2-185,5-2-240,1-6-143,1-1-409,-6 0-216,8 2-336,2-3-152,4 8-824,-1 2-593,-1 2-1567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33 13859,'22'-11'2448,"37"-9"0,-59 19-2412,1 1-1,-1 0 1,0 0 0,1 0 0,-1 0 0,0 0 0,0 0 0,1 0 0,-1 0 0,0 0 0,1 0-1,-1 0 1,0 0 0,1 0 0,-1 0 0,0 0 0,1 0 0,-1 0 0,0 0 0,1 0-1,-1 0 1,0 1 0,1-1 0,-1 0 0,0 0 0,0 0 0,1 0 0,-1 1 0,0-1-1,0 0 1,0 0 0,1 1 0,-1-1 0,0 0 0,0 0 0,0 1 0,1-1 0,-1 0 0,0 1-1,0-1 1,0 0 0,0 1 0,0-1 0,0 0 0,0 1 0,0-1 0,0 0 0,0 1-1,0-1 1,0 0 0,0 1 0,0-1 0,0 0 0,0 0 0,0 1 0,0-1 0,-1 0-1,1 1 1,0-1 0,0 0 0,0 1 0,-14 25 858,9-17-605,-88 156 378,93-164-668,-1-1 0,1 1-1,0-1 1,-1 1 0,1-1-1,0 1 1,-1-1 0,1 1 0,0 0-1,0-1 1,0 1 0,0 0-1,0-1 1,-1 1 0,1-1-1,0 1 1,0 0 0,1-1-1,-1 1 1,0 0 0,0-1 0,0 1-1,0-1 1,0 1 0,1 0-1,-1-1 1,0 1 0,0-1-1,1 1 1,-1-1 0,1 1 0,-1-1-1,1 2 1,23 3-3,-4-2 66,10 5-153,1-1 1,48 3 0,-68-9 61,0-1 1,1-1 0,-1 0 0,0 0 0,0-1 0,0 0 0,0-1 0,0-1 0,0 0 0,15-8-1,-13 6 88,-1-2 0,0 0 0,0 0 0,14-15 0,-25 23-19,-1-1-1,1 1 1,0-1 0,-1 0-1,1 1 1,0 0 0,-1-1-1,1 1 1,0-1 0,0 1-1,0 0 1,-1 0-1,1-1 1,0 1 0,0 0-1,0 0 1,0 0 0,0 0-1,-1 0 1,1 0 0,0 0-1,0 0 1,0 0 0,0 1-1,0-1 1,-1 0-1,1 0 1,0 1 0,0-1-1,-1 1 1,1-1 0,0 0-1,0 1 1,-1 0 0,1-1-1,0 1 1,-1-1-1,1 1 1,0 1 0,23 36 765,-13-19-435,-9-17-390,-1-1 1,1 0 0,0 1-1,0-1 1,-1 0 0,1 0-1,0-1 1,0 1 0,0 0-1,0-1 1,0 1 0,0-1-1,0 1 1,0-1 0,0 0-1,0 0 1,1 0 0,-1 0-1,2-1 1,39-9-1027,-43 10 1044,9-3-563,-1 0 1,0 0 0,0-1-1,12-8 1,-1-4-1414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91 165 10794,'-2'0'288,"0"0"0,1-1 0,-1 1 0,0-1-1,1 0 1,-1 1 0,1-1 0,-1 0-1,1 0 1,-1 0 0,1 0 0,-1 0 0,1 0-1,0 0 1,0-1 0,0 1 0,-1 0 0,1-1-1,0 1 1,0-3 0,0 0 248,0 1 0,0-1-1,1 0 1,0 0 0,0 1 0,0-1-1,1-7 1,1-15 86,-10-48 2871,8 74-3469,0-1 1,0 1 0,1-1-1,-1 1 1,0 0 0,1-1 0,-1 1-1,0 0 1,1 0 0,-1-1-1,0 1 1,1 0 0,-1 0-1,1-1 1,-1 1 0,1 0-1,-1 0 1,0 0 0,1 0 0,-1 0-1,1 0 1,-1 0 0,1 0-1,-1 0 1,1 0 0,-1 0-1,1 0 1,-1 0 0,0 0-1,1 0 1,-1 0 0,1 0 0,-1 0-1,1 1 1,24 6-152,-24-7 129,21 7-183,-1 1 0,29 15-1,-45-20 94,-1-1 0,1 1 0,0 0 0,-1 0 0,0 0 0,0 0 0,0 1 0,0 0 0,0 0 0,-1 0 0,1 0 0,-1 0 0,0 1 0,-1-1 0,1 1 0,-1 0 0,0 0 0,3 8 0,-5-11 82,-1 1 0,1 0 0,0 0 0,-1 0 0,1 0 0,-1-1 0,0 1 0,0 0 0,0-1 0,0 1 0,0-1-1,-1 1 1,1-1 0,-1 1 0,0-1 0,0 0 0,0 0 0,0 0 0,0 0 0,0 0 0,-3 2 0,-6 4 77,0-1 0,0 0 0,-16 7 0,15-8-38,0-1 0,-1 0 0,1-1 0,-1-1 0,0 0 1,-1 0-1,1-1 0,0-1 0,-23 0 0,21-6-554,20-3-850,24-7-674,8 4 85,7-4-1024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4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10418,'-6'-1'4545,"-4"1"-2232,-2 14-1313,-1 1-152,4 8-280,4-2-96,10-2-136,6 1-40,20-5-48,8-2-55,13-12-25,2-4-112,-4-7-208,-5-3-88,-12-5-377,-9 4-159,-4-3-464,-1 0-1537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50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41 12275,'-40'-39'4985,"70"39"-3041,5 0-400,4 2-415,-5-2-417,-10-2-824,-4 1-424,-14 1-905,1 0-279</inkml:trace>
  <inkml:trace contextRef="#ctx0" brushRef="#br0" timeOffset="1">0 128 13299,'9'-2'5193,"10"-1"-3185,9-1-863,21 4-489,1-1-16,8-1-712,-7 2-528,-9-1-1281,0 4-1839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5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12763,'7'30'2330,"-2"-13"1401,-3-44-1569,0-14-1451,13-77 1,-14 114-719,-1 1 0,1-1 0,0 1 0,0-1 0,0 1 0,0-1 0,1 1 0,-1 0 0,1 0 0,0-1 0,0 1 0,0 0 0,0 1 0,1-1 0,-1 0 0,1 1 0,-1-1 0,1 1 0,0 0 0,0 0 0,0 0 0,0 0 0,1 1 0,-1-1 0,0 1 0,1 0 0,-1 0 0,1 0 0,-1 0 0,1 1 0,-1-1 0,1 1 0,0 0 0,-1 0 0,1 0 0,-1 0 0,1 1 0,0 0 0,-1 0 0,1 0 0,-1 0 0,0 0 0,5 2 0,-7-2-10,0-1 1,1 1 0,-1-1 0,0 1-1,1 0 1,-1 0 0,0-1-1,0 1 1,1 0 0,-1 0 0,0 0-1,0 0 1,0 0 0,0 1-1,0-1 1,-1 0 0,1 0 0,0 0-1,0 1 1,-1-1 0,1 1-1,-1-1 1,1 0 0,-1 1 0,0-1-1,0 1 1,1-1 0,-1 1-1,0-1 1,0 1 0,0-1 0,-1 1-1,1-1 1,0 0 0,0 1-1,-1-1 1,1 1 0,-1-1 0,1 0-1,-1 1 1,0-1 0,0 0-1,1 1 1,-1-1 0,0 0 0,0 0-1,0 0 1,-2 2 0,-5 5 45,1-1 1,-1 1-1,-1-1 0,-17 11 1,-68 27 1149,94-45-1173,0 1 0,-1-1 0,1 0 0,0 0 0,0 0 0,-1 1 0,1-1 0,0 0 0,0 1 0,0-1 0,0 0 0,-1 0 1,1 1-1,0-1 0,0 0 0,0 1 0,0-1 0,0 0 0,0 1 0,0-1 0,0 0 0,0 1 0,0-1 0,0 0 0,0 1 0,0-1 0,0 0 0,0 0 0,0 1 0,0-1 0,0 0 1,1 1-1,-1-1 0,0 0 0,0 1 0,0-1 0,0 0 0,1 0 0,-1 1 0,0-1 0,0 0 0,1 0 0,-1 0 0,0 1 0,0-1 0,1 0 0,-1 0 0,0 0 0,0 0 0,1 0 1,-1 1-1,0-1 0,1 0 0,-1 0 0,1 0 0,23 11-115,-21-10 102,18 8-197,1-2-1,0 0 1,0-1 0,0-1 0,1-1 0,41 1 0,-47-5 215,0-1 0,0-1-1,-1 0 1,1-1 0,-1-1-1,0-1 1,0 0 0,0-1-1,0 0 1,-1-2 0,27-16-1,-29 8 643,-13 15-621,0 1 1,0 0-1,0-1 1,0 1-1,0 0 1,0 0-1,0-1 1,0 1-1,0 0 1,0-1-1,0 1 1,0 0-1,0-1 1,0 1-1,0 0 1,0 0-1,0-1 1,0 1-1,0 0 1,0-1-1,-1 1 1,1 0-1,0 0 1,0-1-1,0 1 1,0 0-1,-1 0 1,1-1-1,0 1 1,0 0-1,0 0 1,-1 0-1,1 0 1,0-1-1,0 1 1,-1 0-1,1 0 1,0 0-1,-1 0 1,1 0-1,0 0 1,0 0-1,-1 0 1,1-1-1,0 1 1,-1 0-1,1 0 1,0 0-1,-1 1 1,1-1-1,0 0 1,-1 0-1,1 2-20,0 1-1,0 0 0,0-1 0,0 1 0,0-1 0,1 1 0,-1-1 0,1 1 0,0-1 0,0 1 0,0-1 0,2 4 0,-1 0-9,1 0-1,0-1 0,0 0 0,0 1 0,1-1 1,-1 0-1,1-1 0,1 1 0,-1-1 0,1 1 1,-1-1-1,1-1 0,0 1 0,1-1 0,-1 0 1,0 0-1,1 0 0,0-1 0,9 3 0,-6-3-14,1 0 0,-1 0 0,1-1 0,-1 0 0,20-2 0,-25 1-97,-1 0-1,1 0 1,0-1-1,-1 0 1,1 0-1,-1 0 1,1 0 0,-1 0-1,0-1 1,1 0-1,-1 1 1,0-1 0,0-1-1,0 1 1,0 0-1,0-1 1,-1 1-1,5-6 1,4-7-1465,-1-3-412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5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13939,'10'0'5409,"11"-7"-3664,8-3-377,5 2-336,4 2-304,-1 6-424,-1-2-320,-8 2-1016,-9 3-408,-11 6-825,-6 2-175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51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13379,'2'3'5505,"5"-4"-3088,9 2-449,16 3-456,3-4-335,10 5-609,-3-4-544,-14 1-1233,1-2-871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67 13251,'-54'-49'4654,"53"49"-4598,1 0 1,0 0-1,-1-1 0,1 1 0,0 0 1,-1 0-1,1 0 0,0 0 0,0-1 1,-1 1-1,1 0 0,0 0 0,0-1 1,-1 1-1,1 0 0,0-1 0,0 1 1,0 0-1,-1 0 0,1-1 0,0 1 1,0 0-1,0-1 0,0 1 0,0-1 1,0 1-1,0 0 0,0-1 0,0 1 1,0 0-1,0-1 0,0 1 0,0 0 1,0-1-1,0 1 0,0 0 0,0-1 1,0 1-1,0 0 0,1-1 0,-1 1 1,0 0-1,0-1 0,0 1 0,1 0 1,13-2 506,-9 1-261,26-1 661,53 3 0,-71 0-856,-1 1 0,0 0-1,0 0 1,0 1-1,0 1 1,-1 0 0,20 9-1,-30-13-98,1 1-1,0 0 0,0 0 1,-1 0-1,1 0 1,0 0-1,-1 0 0,1 1 1,-1-1-1,0 0 0,1 1 1,-1-1-1,0 1 1,0-1-1,0 1 0,0 0 1,0-1-1,0 1 1,0 0-1,-1 0 0,1 0 1,-1 0-1,1-1 1,-1 1-1,0 0 0,0 2 1,0-1 15,-1 0 0,-1 0 1,1 0-1,0 0 0,-1 0 0,0-1 0,1 1 1,-1-1-1,0 1 0,0-1 0,0 0 1,-1 1-1,1-1 0,-1 0 0,1-1 1,-4 3-1,-17 12 311,-2 0 0,-41 18-1,53-28-352,0-1 0,0 0-1,0-1 1,-1-1 0,0 0-1,0 0 1,-19 0 0,29-6-1315,13-5-1002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63 14931,'-55'-62'5953,"53"75"-3784,-6 18-1217,5 8-224,-6 8-328,3 2-136,6-9-720,3 4-664,2-15-808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13427,'37'33'5161,"-47"-56"-3529,2-8-639,2-15-521,1-1-88,8 0-312,5 2-168,8 10-432,-1 8-297,3 12-575,-2 7-200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49 10018,'-1'-1'2333,"1"1"-2231,0 0 1,-1 0-1,1 0 0,0 0 1,0 0-1,0 0 1,0 0-1,0-1 1,-1 1-1,1 0 1,0 0-1,0 0 0,0 0 1,0 0-1,0-1 1,0 1-1,0 0 1,0 0-1,-1 0 1,1-1-1,0 1 0,0 0 1,0 0-1,0 0 1,0 0-1,0-1 1,0 1-1,0 0 0,0 0 1,0 0-1,0-1 1,0 1-1,0 0 1,0 0-1,0 0 1,1 0-1,-1-1 0,0 1 1,0 0-1,0 0 1,0 0-1,0 0 1,0-1-1,0 1 1,1 0-1,-1 0 0,0 0 1,0 0-1,0 0 1,0 0-1,0-1 1,1 1-1,-1 0 1,0 0-1,0 0 0,0 0 1,0 0-1,1 0 1,-1 0-1,0 0 1,0 0-1,0 0 1,1 0-1,-1 0 0,11-7 250,1 1 0,0 0-1,0 1 1,0 1 0,14-4-1,-24 7-294,1 1 1,-1-1-1,0 1 0,1-1 1,-1 1-1,1 0 0,-1 0 1,0 0-1,1 0 0,-1 1 1,0-1-1,1 0 0,-1 1 0,0 0 1,4 1-1,-5-1-25,0-1-1,0 1 1,0 0 0,0 0-1,0 0 1,0 0-1,0 0 1,0 1 0,0-1-1,0 0 1,-1 0-1,1 0 1,-1 1 0,1-1-1,-1 0 1,1 1 0,-1-1-1,1 3 1,-1 0 4,0 0-1,0 1 1,0-1-1,0 0 1,-1 0 0,0 0-1,0 0 1,0 0 0,0 0-1,0-1 1,-1 1 0,0 0-1,0 0 1,-2 3 0,-7 7 36,0-1 0,-1 0 0,0 0 0,-1-2 0,0 1 0,-1-2 0,0 0 1,-1 0-1,0-2 0,0 1 0,-1-2 0,-29 10 0,31-14 161,14-4-163,27-3-286,19 4-1471,91 11 1,-33 0-408,-59-7 1716,-1-2-1,0-2 0,80-11 0,-97 6 477,0 1 0,0 1-1,34 1 1,-60 2-69,0 0 1,0 0-1,0 0 0,0 0 1,0 0-1,0 0 0,0 1 1,0-1-1,0 0 0,0 1 1,0-1-1,0 0 1,0 1-1,0-1 0,0 1 1,0 0-1,0-1 0,1 2 1,-2-2 16,0 1 0,0 0 0,0-1 0,1 1 0,-1-1 0,0 1 0,0-1 0,0 1 0,0-1 0,0 1 0,0-1 0,0 1 0,0 0 0,-1-1 0,1 1 0,0-1 0,0 1 0,0-1 0,0 1 0,-1-1 0,1 1 0,0-1 0,-1 1 0,1 0 0,-3 2 165,0 0-1,1 0 0,-1 0 1,0 0-1,0-1 1,-1 1-1,-6 3 0,0-1 76,0 0 0,0-1 0,0 0 0,0-1 0,-1 0 0,-18 2 0,26-4-224,0-1-1,0 0 1,0 1 0,0-1 0,0-1 0,0 1 0,0 0 0,0-1 0,0 1 0,0-1 0,0 0-1,0 0 1,0 0 0,1-1 0,-1 1 0,0-1 0,1 1 0,-1-1 0,1 0 0,-1 0 0,1 0-1,0 0 1,0 0 0,0-1 0,0 1 0,0-1 0,1 1 0,-1-1 0,-1-3 0,2 2-40,0-1 0,0 1 0,0-1 0,1 1 0,0-1 1,-1 0-1,2 1 0,-1-1 0,1 1 0,-1-1 0,1 1 1,0-1-1,1 1 0,-1 0 0,1-1 0,0 1 0,0 0 1,0 0-1,6-7 0,-7 8-74,1 0 1,0 1-1,0-1 0,0 0 1,0 1-1,1 0 0,-1 0 1,0 0-1,1 0 0,0 0 1,-1 0-1,1 1 0,0-1 1,0 1-1,0-1 0,0 1 1,0 0-1,0 1 0,1-1 1,-1 0-1,0 1 0,0 0 1,1 0-1,-1 0 0,0 0 1,0 0-1,0 1 0,6 1 1,0 2-746,1 0 1,-1 1-1,12 9 1,-19-13 624,25 17-2778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7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49 110 12803,'20'-75'5297,"8"62"-3337,-2 5-1344,1-2-223,-2 7-1258,-7 3-463</inkml:trace>
  <inkml:trace contextRef="#ctx0" brushRef="#br0" timeOffset="1">1 152 12579,'8'0'4913,"24"-2"-3465,2-1-752,14 2-848,4 1-784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14 11634,'-1'-1'555,"0"0"0,1 0-1,-1 0 1,0 0-1,0 0 1,0 0 0,0 0-1,0 1 1,0-1-1,0 0 1,0 1-1,0-1 1,0 1 0,0-1-1,0 1 1,0-1-1,0 1 1,-3 0-1,2-1-260,0 1-1,0 0 0,0 1 0,0-1 0,0 0 0,0 1 0,-1-1 0,1 1 1,-3 1-1,-3 2-172,1 0 1,-1 1 0,1-1-1,-9 10 1,8-8-89,0 1-1,1 0 1,0 0 0,0 0 0,0 1-1,1 0 1,0 1 0,1-1 0,0 1 0,0 0-1,1 1 1,0-1 0,-4 15 0,8-22-45,0 0 0,0 0 0,0 0 0,0 0 0,0 0 0,0 0 1,0 0-1,1 0 0,-1 0 0,1 0 0,-1 0 0,1-1 0,0 1 1,0 0-1,0 0 0,0-1 0,0 1 0,0 0 0,0-1 0,1 1 1,-1-1-1,0 0 0,1 1 0,0-1 0,-1 0 0,1 0 0,-1 0 1,1 0-1,0 0 0,0 0 0,0 0 0,-1-1 0,3 1 0,5 2-33,0-1-1,0 0 0,0-1 0,0 0 0,14 0 0,-7-2 22,1-1 1,-1 0 0,0-1-1,0 0 1,0-1 0,0-1-1,0-1 1,-1 0 0,0-1-1,-1-1 1,1 0 0,-1-1-1,-1-1 1,0 0 0,12-12-1,-14 8 502,-13 17-467,1 0 0,0 1-1,1-1 1,-1 0-1,0 0 1,1 0 0,0 1-1,0 3 1,-1 1-38,1-5 15,-1-1-1,1 1 1,0 0-1,0 0 1,0 0-1,0 0 1,0 0-1,0 0 1,1 0-1,0 0 1,-1 0-1,1-1 1,0 1-1,1 0 1,-1-1-1,0 1 1,1 0-1,-1-1 1,1 0-1,0 1 1,0-1-1,0 0 1,3 3-1,1-2-22,1 0-1,-1-1 0,0 0 1,1 0-1,0-1 1,-1 1-1,1-1 0,0-1 1,0 1-1,-1-1 1,1 0-1,0-1 1,0 0-1,11-3 0,-6 2-163,-1-2-1,1 1 0,-1-1 1,0-1-1,0 0 0,-1-1 1,16-10-1,-24 14-48,0 1-1,0-1 1,0 0-1,0 0 1,0 0 0,0 0-1,0 0 1,-1 0-1,1 0 1,-1-1 0,0 1-1,1 0 1,-1-1-1,0 1 1,0-1 0,-1 0-1,1 1 1,0-4-1,-1-5-2925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4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13595,'15'-1'5721,"6"-8"-3168,16 5-1313,2 0-104,5 1-552,0 6-344,-8 5-888,-4 1-376,-25 5-888,-7 2-657,-25 6-1816</inkml:trace>
  <inkml:trace contextRef="#ctx0" brushRef="#br0" timeOffset="1">2 205 11674,'-2'1'7778,"6"-1"-5897,-4-1-969,1-1-424,41-6-912,48-7-392,-37 15-777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4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5 182 8954,'-1'1'133,"0"1"-1,1-1 1,-1 0 0,1 0 0,-1 1 0,1-1-1,0 0 1,0 1 0,0-1 0,-1 0-1,1 1 1,0-1 0,0 0 0,1 1 0,-1-1-1,0 0 1,0 1 0,1-1 0,-1 0-1,1 1 1,-1-1 0,1 0 0,-1 0 0,1 0-1,0 1 1,0-1 0,0 1 0,3-1 40,0 0 0,-1 0 0,1 0 0,0 0 0,-1 0 0,1-1 0,0 0 0,0 0 0,5 0 0,8 0-17,0-1-1,0 0 1,0-1 0,0-1 0,-1-1-1,1 0 1,-1-1 0,0-1 0,20-10-1,-34 16-85,-1-1 0,0 0-1,0 1 1,1-1 0,-1 0-1,0 0 1,0 1 0,0-1-1,0 0 1,0 0 0,0 0-1,0 0 1,0-1-1,-1 1 1,1 0 0,0 0-1,-1 0 1,1-1 0,-1 1-1,1 0 1,-1-1 0,1 1-1,-1 0 1,0-1 0,0 1-1,0-3 1,0 1 80,-1 1 1,0-1-1,0 1 1,0-1-1,0 1 0,0-1 1,-1 1-1,1 0 1,-1 0-1,0-1 0,1 1 1,-5-3-1,-5-5 493,-1 1-1,0 0 0,-25-14 1,-52-19 1080,89 42-1731,0 0 0,0 0 1,0 0-1,0 0 0,0 0 0,0-1 1,0 1-1,0 0 0,0 0 0,0 0 1,0 0-1,0-1 0,0 1 0,0 0 1,0 0-1,0 0 0,0 0 0,0-1 1,0 1-1,0 0 0,0 0 0,0 0 1,0 0-1,0 0 0,1 0 0,-1-1 1,0 1-1,0 0 0,0 0 0,0 0 1,0 0-1,0 0 0,0 0 0,1 0 1,-1-1-1,0 1 0,0 0 0,0 0 1,0 0-1,0 0 0,1 0 0,-1 0 1,0 0-1,0 0 0,0 0 0,0 0 1,1 0-1,-1 0 0,0 0 0,0 0 1,0 0-1,1 0 0,12-4-492,23-4-824,8 0-533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3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9658,'1'17'650,"1"0"0,1 1 0,0-1 0,7 19 0,-9-34-584,0-1 0,0 1 0,1 0 0,-1-1 0,0 1 1,1-1-1,-1 1 0,1-1 0,-1 1 0,1-1 0,0 0 0,-1 0 0,1 0 0,0 0 0,0 0 0,0-1 0,0 1 0,0 0 1,0-1-1,0 1 0,3-1 0,43-1 630,-38 0-524,7 0 142,-1 0-1,0-2 1,0 0 0,0-1 0,0 0-1,-1-1 1,18-9 0,-31 14-252,-1-1 0,1 0 1,-1 0-1,0 1 0,1-1 1,-1-1-1,0 1 0,1 0 1,-1 0-1,0 0 0,0-1 1,0 1-1,0 0 0,0-1 1,-1 1-1,1-1 0,0 1 1,-1-1-1,1 1 0,-1-1 1,1 1-1,-1-1 0,1-2 1,-2 2 58,1-1 0,0 1 1,-1-1-1,0 1 0,0-1 1,1 1-1,-1-1 0,-1 1 1,1 0-1,0-1 0,-1 1 1,1 0-1,-3-3 1,-6-5 498,-1-1 1,0 2 0,0-1 0,-14-7-1,-86-48 2628,111 65-3267,0 0 1,-1 0-1,1 0 1,0-1 0,0 1-1,-1 0 1,1 0-1,0-1 1,0 1-1,0 0 1,-1 0-1,1-1 1,0 1 0,0 0-1,0 0 1,0-1-1,0 1 1,0 0-1,0-1 1,0 1-1,0 0 1,0-1 0,-1 1-1,1 0 1,1-1-1,-1 1 1,0 0-1,0-1 1,0 1-1,0 0 1,0 0 0,0-1-1,0 1 1,0 0-1,0-1 1,1 1-1,-1 0 1,0 0-1,0-1 1,0 1 0,1 0-1,-1 0 1,0-1-1,0 1 1,1 0-1,-1 0 1,0 0-1,0 0 1,1-1 0,-1 1-1,0 0 1,1 0-1,-1 0 1,0 0-1,0 0 1,1 0-1,18-8-1015,-18 7 934,10-2-777,0 1 1,-1 0-1,1 0 0,16 0 0,13 2-1715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43:56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12003,'16'-106'6529,"-16"109"-4873,0 15-87,0 5-249,-5 16-584,9 3-200,-3-3-344,1-6-176,8-14-920,-10-7-680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1340 11923,'47'44'5113,"-42"-69"-3065,0-14-240,3-13-111,-8-29-425,-1-17-208,5-36-480,-5-29-143,7-30-233,1 4-80,-7 31-280,6 30-305,-7 60-759,1 22-456,0 36-801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5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1434 11402,'-6'94'4857,"6"-115"-2456,-3-8-313,1-20-231,-6-9-153,3-35-448,7-19-295,-2-47-481,-5-30-184,5-17-328,3 2-216,-1 44-544,-1 34-369,-7 52-759,-4 26-329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75 601 12803,'-62'75'3333,"51"-62"-1713,10-11-815,2-4-31,37-50 1578,-34 47-2273,89-125 1068,129-238 0,-215 355-1138,-1 0 0,-1 0 1,0-1-1,-1 1 0,-1-1 1,4-26-1,-7 40-13,0-1 0,0 0 0,0 0 0,0 1 0,0-1 0,0 0 0,0 0 0,1 1-1,-1-1 1,0 0 0,0 1 0,1-1 0,-1 0 0,1 1 0,-1-1 0,0 1 0,1-1 0,-1 1 0,1-2 0,9 5-196,8 18-312,-13-10-5,0 1 0,-2-1 1,1 1-1,-1 0 0,-1 0 1,0 0-1,-1 0 1,0 0-1,-1 13 0,2 5-2309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65 13059,'-5'-27'2984,"-1"-10"3487,27 69-2207,-5-7-4104,99 159 433,-85-135-558,38 46-1,-38-54-570,-30-74-3850,-7-11 1696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46 446 12131,'-39'57'5361,"40"-78"-2961,-1-23-807,0-11-273,-3-22-720,1-11-216,-1 6-672,3 10-416,3 33-992,-3 15-865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8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26 178 11186,'-21'21'2678,"21"-21"-2637,0-1-1,0 1 0,0 0 0,0 0 0,0 0 0,0 0 1,0 0-1,0 0 0,0 0 0,0 0 0,0-1 0,0 1 1,-1 0-1,1 0 0,0 0 0,0 0 0,0 0 0,0 0 1,0 0-1,0 0 0,0 0 0,0 0 0,0 0 0,0 0 1,0 0-1,0 0 0,-1-1 0,1 1 0,0 0 0,0 0 1,0 0-1,0 0 0,0 0 0,0 0 0,0 0 1,0 0-1,-1 0 0,1 0 0,0 0 0,0 0 0,0 0 1,0 0-1,0 0 0,0 1 0,0-1 0,0 0 0,-1 0 1,1 0-1,0 0 0,0 0 0,0 0 0,0 0 0,0 0 1,0 0-1,0 0 0,21-43 3045,6-9-2098,-18 31-779,-2 6-32,-1-1 0,6-26 0,-12 42-165,0 0 0,0-1 0,0 1 0,0 0 0,0-1 0,0 1 0,0 0 0,0 0 0,0-1 0,0 1 0,0 0 0,0-1 1,1 1-1,-1 0 0,0 0 0,0-1 0,0 1 0,0 0 0,0 0 0,1-1 0,-1 1 0,0 0 0,0 0 0,0 0 0,1-1 0,-1 1 0,0 0 0,0 0 0,1 0 0,-1 0 1,0-1-1,1 1 0,-1 0 0,7 9 356,6 29 162,-9-27-458,-2-4-35,1 0-1,0 0 1,0-1 0,1 0 0,0 1 0,0-1-1,0-1 1,1 1 0,10 10 0,-12-14-37,1 0 1,-1 1-1,1-1 0,-1 0 1,1-1-1,0 1 1,0-1-1,0 0 0,0 0 1,0 0-1,0 0 1,0 0-1,0-1 0,0 0 1,0 0-1,0 0 1,0 0-1,8-2 1,-2-2 7,0 1 0,-1-1 0,1 0 0,-1-1 0,1 0 0,-1-1 1,-1 0-1,1 0 0,-1-1 0,14-14 0,26-19 184,-48 40-182,0-1 0,0 1 0,0 0 0,0 0 0,1 0 0,-1 0 0,0 0 0,0 0 0,0-1 0,0 1 0,1 0 0,-1 0 0,0 0 0,0 0 0,1 0 0,-1 0 0,0 0 0,0 0 0,0 0 0,1 0 0,-1 0 0,0 0 0,0 0 0,0 0 0,1 0 0,-1 0 0,0 0 0,0 0 1,1 0-1,-1 0 0,0 1 0,0-1 0,0 0 0,0 0 0,1 0 0,-1 0 0,0 0 0,0 0 0,0 1 0,0-1 0,1 0 0,-1 1 0,3 13 219,-5 36-58,0-16-85,2-28-82,1 0 0,-1 1 1,1-1-1,1 0 0,-1 0 0,1 0 1,0 0-1,0 0 0,6 11 0,-6-15-2,0 0-1,-1 0 0,1 0 0,0-1 1,0 1-1,0 0 0,1-1 0,-1 0 1,0 1-1,0-1 0,1 0 1,-1 0-1,1 0 0,-1 0 0,1-1 1,-1 1-1,1-1 0,-1 1 0,1-1 1,0 0-1,-1 0 0,1 0 0,0 0 1,-1-1-1,1 1 0,-1-1 1,3 0-1,5-2 21,0-1-1,-1 1 1,0-1 0,0-1 0,13-8 0,31-14 99,-50 27-107,1-1 0,-1 1-1,0 0 1,0 0 0,0 0 0,0 0 0,1 0-1,-1 1 1,0-1 0,5 3 0,19 1-139,-18-4-275,1 0 1,-1-1 0,0 0 0,1-1-1,-1 0 1,0 0 0,0-1-1,0 0 1,0-1 0,8-4-1,13-8-1443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77 9746,'-38'-49'4762,"38"48"-4652,-1 1-1,1-1 1,0 1-1,-1-1 1,1 1-1,0-1 0,-1 1 1,1-1-1,0 0 1,0 1-1,0-1 1,0 1-1,-1-1 0,1 0 1,0 1-1,0-1 1,0 1-1,0-1 1,0 0-1,1 1 0,-1-1 1,0 0-1,0 1 1,0-1-1,0 1 0,1-1 1,-1 1-1,0-1 1,1 0-1,-1 1 1,0-1-1,1 1 0,-1-1 1,0 1-1,1 0 1,-1-1-1,1 1 1,-1-1-1,1 1 0,-1 0 1,1-1-1,0 1 1,-1 0-1,1 0 1,-1-1-1,1 1 0,-1 0 1,2 0-1,30-3 1322,-28 3-1141,2 0-219,-1 0 0,1 0 0,0 0 0,-1 1 0,1 0 0,-1 0 0,0 1-1,1-1 1,-1 1 0,0 0 0,0 1 0,0-1 0,0 1 0,0 0 0,-1 0 0,1 1 0,-1-1-1,0 1 1,0 0 0,0 0 0,0 0 0,-1 1 0,0-1 0,0 1 0,0 0 0,0 0-1,-1 0 1,0 0 0,0 0 0,2 10 0,-2-8-63,-1-1-1,0 1 1,0 0-1,-1-1 1,1 1-1,-2 0 1,1-1 0,-1 1-1,0 0 1,0-1-1,-1 1 1,0-1-1,0 1 1,0-1 0,-1 0-1,0 0 1,0 0-1,-1 0 1,1-1-1,-1 1 1,-8 7-1,6-7 15,0 0-1,-1-1 0,0 0 0,0 0 0,-1-1 1,1 0-1,-1 0 0,0 0 0,0-1 0,-1 0 1,1-1-1,0 0 0,-1 0 0,1-1 0,-1 0 1,-11 0-1,16-3 588,13-3-518,19-2-363,-13 7-4,-1 2 1,1-1-1,-1 2 0,0-1 1,1 2-1,-1 0 0,24 11 1,91 52-2094,-89-43 2058,-39-24 365,0 0 0,-1 0 0,1 0 0,-1 0 0,1 0 0,0 0 0,-1-1 0,1 1 0,-1 0 0,1 0 0,-1-1 0,1 1 0,-1 0 0,1-1 0,-1 1 0,1-1 0,-1 1 0,1-1 0,-1 1 0,0-1 0,1 1 0,-1-1 0,0 1 0,1-1 0,-1 1 0,0-1 0,0 0 0,1 1 0,-1-1 0,0 1 0,0-2 0,0 1 85,42-86 3568,-38 75-3467,9-26 473,1 0 1,2 0-1,40-66 0,-56 103-702,0 0 1,0 1-1,1-1 1,-1 0-1,0 1 0,1-1 1,-1 1-1,0-1 0,1 1 1,-1-1-1,1 1 1,-1-1-1,1 1 0,-1-1 1,1 1-1,-1-1 0,1 1 1,0 0-1,-1-1 1,1 1-1,-1 0 0,1 0 1,0 0-1,-1-1 0,1 1 1,0 0-1,-1 0 0,1 0 1,0 0-1,-1 0 1,1 0-1,0 0 0,-1 0 1,1 0-1,0 1 0,-1-1 1,1 0-1,0 0 1,-1 0-1,1 1 0,0-1 1,-1 0-1,1 1 0,-1-1 1,1 1-1,-1-1 1,1 1-1,-1-1 0,1 1 1,-1-1-1,1 1 0,-1-1 1,0 1-1,1-1 0,-1 1 1,1 1-1,3 5 27,-1 1 0,0 0-1,4 14 1,-5-16-42,7 25-478,-2 1 1,6 55-1,-11-71-369,-2 0 0,0 0-1,-1 0 1,-3 17 0,-6-5-2501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54 13115,'-71'-53'5049,"100"54"-3721,10 4-824,-3 3-96,1 2-704,-3 0-616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0 10194,'-14'5'2415,"0"0"0,1 1-1,-15 9 1,14-7-1358,1 1 0,-24 21 0,29-23-902,0 0 0,1 1 0,1 0 0,-1 0 1,1 0-1,0 1 0,1 0 0,0 0 0,0 0 0,1 1 0,1-1 0,-5 19 0,7-26-145,1 1 0,-1 0 0,1 0 0,0-1 0,0 1 0,0 0 0,0 0 0,1-1-1,-1 1 1,1 0 0,0-1 0,-1 1 0,1-1 0,0 1 0,1-1 0,-1 1 0,0-1 0,4 5 0,-2-4-6,0 0 1,0-1 0,0 1-1,0-1 1,1 0 0,-1 0-1,1 0 1,0 0-1,-1 0 1,1-1 0,6 2-1,4 0-5,-1-1 1,1 0-1,0-1 0,0 0 0,1-1 1,16-3-1,-18 2-8,-1-1-1,0-1 1,0 0 0,0 0 0,-1-1-1,1-1 1,-1 0 0,0-1 0,0 0 0,-1 0-1,0-1 1,0-1 0,0 1 0,-1-2-1,0 1 1,-1-1 0,0-1 0,0 1 0,-1-1-1,0-1 1,-1 1 0,7-17 0,-13 26 23,1 0-1,-1 0 1,0 0 0,1 0 0,-1 0 0,0 0 0,1 0 0,-1 1 0,1-1-1,-1 0 1,1 0 0,0 0 0,-1 0 0,1 0 0,0 1 0,0-1 0,0 0 0,-1 1-1,1-1 1,0 1 0,1-2 0,5 34 425,-1 21-496,-5-51 42,-1 1 0,1-1 0,-1 0 1,1 0-1,0 1 0,0-1 0,0 0 1,0 0-1,0 0 0,1 0 0,-1 0 1,1-1-1,-1 1 0,1 0 1,0-1-1,-1 1 0,1-1 0,0 1 1,0-1-1,0 0 0,0 0 0,0 0 1,0 0-1,1 0 0,-1 0 1,0-1-1,0 1 0,1-1 0,-1 1 1,0-1-1,1 0 0,-1 0 0,3 0 1,2 0-166,0-1 0,0 0 0,0 0 0,0 0 0,0-1 0,0 0 0,0 0 0,12-6 0,-14 5-156,1 0 0,-1-1-1,1 0 1,-1 0 0,0 0 0,-1 0 0,1-1-1,3-5 1,11-21-2283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8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 11530,'0'-1'9018,"15"4"-7129,2-3-449,8 2-256,6-2-512,-4-4-247,7 3-713,-6-4-473,-2 5-1063,-11 0-441,-15 6-1447</inkml:trace>
  <inkml:trace contextRef="#ctx0" brushRef="#br0" timeOffset="1">1 105 17268,'13'0'720,"-7"0"-288,23-5 328,2-1-208,2 2-1024,3 1-1032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3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246 194 12235,'-8'-2'5379,"-23"11"-3813,31-9-1533,-20 10 495,1 0 0,0 1-1,1 1 1,1 1-1,0 1 1,0 0 0,1 1-1,1 1 1,-15 20-1,28-33-469,0 0 0,0 0 0,0 0 0,0 0 0,1 1 1,-1-1-1,1 1 0,0-1 0,0 1 0,0-1 0,1 1 0,-1 0 0,1 7 0,0-9-53,1 0 0,-1 0 1,1 0-1,0 1 0,-1-1 1,1 0-1,0 0 0,1 0 0,-1-1 1,0 1-1,0 0 0,1 0 0,-1-1 1,1 1-1,0-1 0,-1 1 0,1-1 1,0 0-1,0 1 0,0-1 0,0 0 1,0 0-1,0 0 0,3 0 0,6 3-31,-1-1-1,1 0 0,-1-1 0,1 0 0,0-1 0,0 0 0,0-1 0,0 0 1,0-1-1,20-4 0,4-3-176,-1-2-1,35-15 1,-32 11-39,52-13-1,-77 25 232,-1 0 0,1 0-1,0 1 1,1 1 0,-1 0 0,0 0 0,0 1 0,20 5-1,-29-6 38,0 1-1,0 0 0,0 0 0,1 0 0,-1 1 0,-1-1 0,1 1 0,3 2 0,-5-4-7,-1 0-1,0 1 1,1-1 0,-1 0-1,0 1 1,1-1 0,-1 1-1,0-1 1,0 1 0,1-1-1,-1 0 1,0 1 0,0-1-1,0 1 1,0-1 0,0 1-1,0-1 1,1 1 0,-1-1-1,0 1 1,0-1 0,0 1-1,-1 0 1,-11 13 549,5-9-401,-1-1 1,0 0 0,0-1-1,0 1 1,0-2 0,-1 1-1,1-1 1,-1 0 0,0-1-1,1 0 1,-1 0 0,0-1-1,0 0 1,1-1 0,-1 0-1,0 0 1,-12-4 0,15 3-118,1 1-1,-1-1 1,1 0 0,0 0 0,-1 0 0,1-1 0,0 0-1,0 0 1,1 0 0,-1-1 0,1 0 0,-1 0 0,1 0 0,1 0-1,-1 0 1,0-1 0,1 0 0,0 1 0,0-1 0,0-1-1,1 1 1,0 0 0,0-1 0,0 1 0,1-1 0,-1 1-1,0-11 1,2 10-67,0-1-1,0 1 1,0 0-1,1-1 1,0 1 0,0 0-1,1-1 1,-1 1-1,1 0 1,1 0-1,-1 0 1,6-9-1,-6 13-33,0-1 0,1 0 0,-1 1 0,0-1 0,1 1 0,0 0 0,-1 0 0,1 0 0,0 0 0,0 1 0,0-1 0,0 1-1,1-1 1,-1 1 0,0 0 0,0 1 0,1-1 0,-1 0 0,0 1 0,1 0 0,-1 0 0,1 0 0,-1 0 0,1 0 0,5 2 0,-2-1-85,-1 1 0,1 0 1,0 0-1,-1 1 0,0-1 0,1 2 1,-1-1-1,0 0 0,-1 1 1,1 0-1,7 8 0,2 2-347,-2 2-1,18 25 1,-21-27 305,1 0 0,0-1 1,22 21-1,-32-34 199,-1 1 0,0-1 0,1 1 1,-1-1-1,0 0 0,1 1 0,-1-1 1,1 0-1,-1 1 0,1-1 0,-1 0 0,0 0 1,1 1-1,-1-1 0,1 0 0,-1 0 0,1 0 1,0 0-1,-1 0 0,1 0 0,-1 1 1,1-1-1,-1-1 0,1 1 0,-1 0 0,1 0 1,-1 0-1,1 0 0,-1 0 0,1 0 0,-1 0 1,1-1-1,-1 1 0,1 0 0,-1 0 1,1-1-1,-1 1 0,0 0 0,1-1 0,-1 1 1,1-1-1,-1 1 0,0 0 0,1-1 0,-1 0 1,9-27 1064,-8 19-809,34-177 1919,-35 185-2182,1-1 1,-1 0-1,0 1 0,1-1 0,0 0 0,-1 1 0,1-1 1,0 1-1,0-1 0,0 1 0,0-1 0,0 1 1,0 0-1,0-1 0,1 1 0,1-2 0,-2 3 2,0-1 0,1 1 0,-1 0 0,0-1 0,0 1 0,0 0 0,0 0 0,0 0 0,0 0-1,1 0 1,-1 0 0,0 0 0,0 0 0,0 0 0,0 0 0,0 1 0,1-1 0,1 1 0,1 2 21,0-1 0,0 0 1,0 1-1,-1 0 0,1 0 0,0 0 1,-1 0-1,0 1 0,0 0 1,4 4-1,17 31 10,-12-19-36,1 0 1,1-1-1,1 0 0,0-1 1,24 21-1,-38-38-8,-1-1 1,0 0-1,0 1 1,1-1-1,-1 0 0,0 1 1,1-1-1,-1 0 0,1 1 1,-1-1-1,0 0 1,1 0-1,-1 0 0,1 1 1,-1-1-1,1 0 1,-1 0-1,1 0 0,-1 0 1,0 0-1,1 0 1,-1 0-1,1 0 0,-1 0 1,1 0-1,-1 0 0,1 0 1,-1 0-1,1 0 1,-1 0-1,1-1 0,-1 1 1,0 0-1,1 0 1,-1-1-1,1 1 0,-1 0 1,0 0-1,1-1 0,-1 1 1,0 0-1,1-1 1,-1 1-1,0 0 0,1-1 1,-1 1-1,0-1 1,0 1-1,0-1 0,1 1 1,-1 0-1,0-1 0,0 1 1,0-1-1,0 1 1,0-1-1,3-29 255,-3 27-218,1-37 200,3-62 116,-3 92-383,1 0 0,0 1-1,0-1 1,1 1 0,1-1 0,-1 1-1,10-17 1,-4 12-238,-7 10 43,0 0 0,0 0 0,0 0 0,0 1 0,0-1 0,1 1 0,0 0 0,0 0 0,0 0 0,0 0 0,0 0 0,1 0 0,-1 1 0,1 0 0,7-4 0,7 4-2339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4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16 292 10642,'8'-37'7722,"4"2"-3983,-8 23-3139,0 0-1,-1 1 0,0-1 1,0 0-1,-2-1 1,2-17-1,-3 18-122,-1 0 0,0 1 0,-1-1 0,0 0 0,0 1 0,-1 0-1,-9-21 1,12 32-466,0 0 1,0-1-1,1 1 0,-1 0 0,0 0 0,0-1 0,0 1 0,0 0 0,0 0 0,1-1 0,-1 1 0,0 0 0,0 0 0,0 0 0,0-1 0,1 1 0,-1 0 1,0 0-1,0 0 0,1 0 0,-1 0 0,0 0 0,0-1 0,1 1 0,-1 0 0,0 0 0,0 0 0,1 0 0,-1 0 0,0 0 0,0 0 0,1 0 0,-1 0 0,0 0 1,1 0-1,-1 0 0,0 0 0,0 1 0,1-1 0,-1 0 0,0 0 0,0 0 0,1 0 0,-1 0 0,0 0 0,0 1 0,0-1 0,1 0 0,-1 0 0,18 5 57,44 14 62,50 19-133,-96-32-55,0 2 0,0-1 1,-1 2-1,22 16 0,-35-24 49,0 0 0,0 1-1,0-1 1,0 1 0,0 0 0,0 0-1,-1-1 1,1 1 0,0 0 0,-1 1 0,0-1-1,1 0 1,-1 0 0,0 1 0,0-1-1,0 0 1,-1 1 0,1-1 0,-1 1-1,1-1 1,-1 1 0,0-1 0,0 1-1,0-1 1,0 1 0,0-1 0,0 1-1,-1-1 1,1 1 0,-1-1 0,0 1-1,0-1 1,0 0 0,0 1 0,0-1-1,0 0 1,-1 0 0,1 0 0,-1 0-1,0 0 1,1 0 0,-1 0 0,-4 3-1,-5 3 10,0 0 0,-1 0 0,0-1 0,0 0 0,0-1 0,-23 8 0,11-6 32,1-1 0,-1-2-1,-25 4 1,38-8-24,0 0 0,1-1 0,-1-1 0,1 0 0,-12-2 0,19 2-45,0 1 1,0-1 0,0 0-1,0 0 1,1 0-1,-1-1 1,0 1 0,1-1-1,-5-3 1,6 4-15,0 0 0,0 0-1,0 0 1,1 0 0,-1 0 0,0 0 0,1 0 0,-1 0 0,0 0 0,1 0 0,0-1-1,-1 1 1,1 0 0,0 0 0,-1-1 0,1 1 0,0 0 0,0-1 0,0 1 0,0 0 0,0 0-1,1-1 1,-1-1 0,1 1-98,0 0-1,0 0 1,0 0 0,0 0-1,0 0 1,0 0 0,1 0-1,-1 0 1,1 0 0,-1 1-1,1-1 1,0 1 0,-1-1-1,1 1 1,0-1-1,0 1 1,0 0 0,0 0-1,1 0 1,-1 0 0,3 0-1,5-2-606,-1 0 1,1 1-1,19-2 0,33 3-1921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4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1 387 15043,'5'-2'6290,"0"-17"-3666,12-4-295,-10-24-793,1-10-360,7-6-576,-10-4-416,21 18-1064,-5 9-648,-5 20-1729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121 217 12691,'44'72'5577,"-41"-85"-2720,4-12-1457,-4 2-104,-1-3-624,3-8-200,-9-3-608,3 3-352,-4 5-784,-8 3-384,-8 6-585,-5 9-848</inkml:trace>
  <inkml:trace contextRef="#ctx0" brushRef="#br0" timeOffset="1">48 1 9826,'-47'2'4793,"74"2"-1048,8-2-1553,12 0-519,8-1-273,4 1-728,4 0-224,-3-2-1040,-8 0-752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14259,'13'-13'6289,"-7"-16"-3256,7-13-1241,5-9-303,-8-9-729,8 2-320,-5 15-1000,-15 9-576,4 25-1521,3 10-784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4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141 161 9530,'41'28'4118,"-40"-27"-3942,1 0 0,-1 0 0,0 0 0,1 0 0,-1 1 0,0-1 0,0 0 0,0 1 0,0-1 0,0 1 0,0-1 0,0 1 0,0 0 0,-1-1 0,1 1 0,0 0 0,-1-1 0,0 1 0,1 0 0,-1 0 0,0-1 0,0 1 0,0 0-1,0 0 1,0 0 0,0-1 0,-1 1 0,1 0 0,-1 0 0,1-1 0,-1 1 0,0 0 0,1-1 0,-1 1 0,0-1 0,0 1 0,0-1 0,0 1 0,0-1 0,-3 3 0,-1 1 203,0 0 0,0-1 0,0 1 0,0-1 0,-1 0-1,1-1 1,-1 1 0,-11 4 0,13-7-250,1 0 0,-1 0-1,0 0 1,0 0 0,0-1 0,0 1-1,0-1 1,1 0 0,-1 0-1,0-1 1,0 1 0,0-1 0,0 0-1,0 0 1,1 0 0,-1 0 0,0-1-1,1 0 1,-1 1 0,1-1 0,0-1-1,0 1 1,-1 0 0,1-1-1,-3-3 1,3 2-90,0 1 0,0-1-1,0 0 1,0 0 0,1-1-1,0 1 1,0 0 0,0-1-1,1 1 1,-1-1 0,1 1-1,0-1 1,0 0 0,1 0 0,-1 0-1,1 1 1,0-1 0,0 0-1,2-9 1,1 4-99,0 1 0,0-1 0,1 1 0,0 0 1,1 0-1,7-11 0,-9 16-52,0-1 1,0 1 0,1 0-1,-1 0 1,1 0 0,0 1 0,0-1-1,0 1 1,0 0 0,0 0-1,1 0 1,0 1 0,6-3-1,-7 4 10,0 0 0,0 1-1,0 0 1,0 0-1,0 1 1,0-1 0,0 1-1,0-1 1,0 1 0,0 1-1,0-1 1,0 0 0,-1 1-1,1 0 1,-1 0-1,1 0 1,-1 0 0,0 0-1,1 1 1,-1 0 0,3 3-1,3 3-181,-1 0 0,1 1 0,-2 0 0,1 0 0,7 15-1,-9-12-272,0 1-1,0 0 0,-1 1 1,-1 0-1,3 16 0,-7-25 4,-3-6 1181,-2-12 642,5 12-1213,0-1 0,0 1 0,0-1 0,0 1 1,0-1-1,0 1 0,0-1 0,0 1 0,1-1 0,-1 1 0,0-1 0,0 1 0,0-1 0,1 1 1,-1-1-1,0 1 0,0 0 0,1-1 0,-1 1 0,0-1 0,1 1 0,-1 0 0,1 0 1,-1-1-1,0 1 0,1 0 0,-1-1 0,1 1 0,-1 0 0,1 0 0,-1 0 0,1 0 0,-1-1 1,1 1-1,-1 0 0,1 0 0,0 0 0,1 0-41,0 1 1,0-1-1,0 1 0,0-1 0,0 1 1,0 0-1,0 0 0,0 0 0,0 0 1,-1 0-1,1 0 0,0 0 1,2 3-1,8 7 234,0 1 0,-1 1 0,0 0 0,12 19 0,-23-35 25,0 1-1,-1 0 0,1-1 1,0 1-1,0-1 0,1 1 1,-1-1-1,0 1 0,1-1 1,0 1-1,-1 0 0,3-4 1,14-38-753,-13 34 804,84-211 1271,-88 221-1596,1-1 0,-1 1 0,0-1 0,0 1 0,0-1 0,1 1 0,-1 0 0,0-1 0,0 1 0,1-1 0,-1 1 0,0 0-1,1-1 1,-1 1 0,0 0 0,1-1 0,-1 1 0,1 0 0,-1 0 0,0-1 0,1 1 0,-1 0 0,1 0 0,-1 0 0,1 0 0,-1-1 0,1 1 0,-1 0 0,1 0-1,-1 0 1,1 0 0,-1 0 0,1 0 0,0 0 0,17 11-56,13 14-30,-29-23 64,0 1 0,-1-1 0,0 0 0,1 1 1,-1 0-1,0-1 0,0 1 0,0-1 0,0 1 0,-1 0 0,1 0 0,-1 0 0,0-1 0,0 1 0,0 0 0,0 0 0,0 0 0,-1 3 0,1-1-24,-2 21-113,0-14 86,1 0 0,0-1 1,2 1-1,-1 0 0,1 0 0,1 0 1,2 11-1,9 12-66,-8-25 108,-1 1 0,0-1 0,-1 1-1,-1 0 1,1-1 0,0 14 0,-6-66 495,2 32-438,0-1 0,1 1-1,0-1 1,0 1 0,1 0 0,1-1-1,0 1 1,4-15 0,-3 15-87,2-11-176,2 0 0,0 1 0,0-1 0,2 1 0,1 1 0,0 0 0,17-23 0,-24 37-647,5-5-2738,8 9-808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8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16 14371,'8'-3'5793,"18"3"-3824,-2-10-145,9 7-656,4 3-391,-1 3-489,-2 4-216,-13-7-801,2 6-631,-10-6-2065</inkml:trace>
  <inkml:trace contextRef="#ctx0" brushRef="#br0" timeOffset="1">0 146 13707,'24'-3'5321,"20"1"-3857,5-1-1088,1 3-712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0:5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8 8138,'-13'-6'6397,"-16"4"-3569,1 7-1027,56 3 1907,8-9-3810,-19 0 362,-2 2-117,1 0-1,-1 1 1,0 0-1,16 6 1,-2-1 52,-12-4-21,0-1-1,34 0 1,-50-2 170,-5 0-1973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19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38 368 13139,'0'-52'7531,"-1"0"-3378,-1 9-2959,-1 0-1,-3 0 1,-14-60-1,15 86-520,4 15-312,1 3-25,9 31 164,-2-11-497,1 1 1,2-1-1,0-1 0,0 0 1,26 35-1,-29-46-7,0 0 0,1 0 0,1 0-1,-1-1 1,1-1 0,1 1 0,-1-1-1,1-1 1,0 0 0,1 0 0,-1-1-1,1-1 1,15 5 0,-24-8 2,-1-1-1,1 1 1,0-1-1,0 1 1,0-1-1,0 0 1,0 0-1,-1 0 1,1 0-1,0 0 1,0 0 0,0-1-1,0 1 1,0 0-1,0-1 1,-1 0-1,4-1 1,-4 1 3,0 0 1,0 0 0,0 0-1,0-1 1,0 1 0,-1 0 0,1-1-1,-1 1 1,1-1 0,-1 1-1,1 0 1,-1-1 0,0 1-1,1-1 1,-1 1 0,0-1-1,0 1 1,0-1 0,-1 1-1,1-1 1,0 1 0,0-1-1,-1-1 1,-23-102 173,-3-24-6,26 128-176,1 0 0,0 0 0,-1-1-1,1 1 1,0 0 0,0 0 0,0 0 0,-1 0-1,1-1 1,1 1 0,-1 0 0,0 0 0,0 0-1,0-1 1,1 1 0,-1 0 0,0 0 0,1 0-1,-1 0 1,1 0 0,0 0 0,-1 0 0,1 0-1,0 0 1,-1 0 0,1 0 0,0 0 0,0 0-1,0 1 1,1-2 0,1 2-62,0-1 1,1 1-1,-1 0 1,0 0-1,0 0 1,0 1-1,0-1 1,0 1-1,0 0 1,0-1-1,3 3 1,32 10-1523,53 28 1,-11-5 10,-70-32 1489,0 1 1,0 0-1,-1 0 1,0 1 0,0 0-1,14 13 1,-21-18 170,0 1-1,0 0 1,-1 0 0,1-1-1,-1 1 1,1 0 0,-1 0-1,0 0 1,0 0 0,0 1-1,0-1 1,0 0 0,0 0-1,-1 1 1,1-1 0,-1 0-1,0 1 1,1-1 0,-1 1-1,0-1 1,0 0 0,-1 1-1,1-1 1,0 0 0,-1 1-1,1-1 1,-1 0 0,0 1-1,0-1 1,0 0 0,0 0-1,0 0 1,-1 0 0,1 0-1,0 0 1,-4 3 0,1-1 13,0 0 0,0-1 0,0 0 0,-1 1 0,1-2 0,-1 1 0,1 0 0,-1-1 0,0 0 0,0 0 0,0-1 0,0 1 0,0-1 1,-1 0-1,1 0 0,0-1 0,-1 0 0,1 0 0,0 0 0,0 0 0,-1-1 0,1 0 0,0 0 0,0 0 0,0-1 0,0 0 0,0 0 0,0 0 0,0 0 1,0-1-1,1 0 0,0 0 0,-1 0 0,1-1 0,0 1 0,1-1 0,-1 0 0,1 0 0,-1 0 0,-2-6 0,3 5-85,0 0 0,0 0 0,0 0 0,1 0 0,0-1 0,0 1 0,1-1 0,-1 0 0,1 1 0,0-1 0,1 0 0,-1 0 0,1 0 0,1 1 0,-1-1 0,1 0 0,0 0 0,2-9 0,-2 13-40,0 1 1,0-1-1,-1 1 0,1 0 0,0-1 1,0 1-1,0 0 0,0 0 1,0 0-1,1 0 0,-1 0 0,0 0 1,1 0-1,-1 0 0,0 0 0,1 0 1,-1 1-1,1-1 0,-1 1 0,3-2 1,0 2-113,-1 0 1,1-1 0,0 1 0,-1 0 0,1 1 0,0-1 0,-1 1 0,8 1 0,1 3-662,1 0 0,0 0 0,-1 1-1,12 9 1,23 16-2350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1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352 401 16299,'40'28'5619,"-39"-28"-5577,-1 0 1,0 0-1,0 0 0,0 0 0,1 0 1,-1 0-1,0 0 0,0 0 0,1 0 1,-1 0-1,0 0 0,0 0 0,0 0 1,1 0-1,-1 0 0,0 0 0,0 0 1,1 0-1,-1 0 0,0 0 1,0 0-1,0 0 0,1-1 0,-1 1 1,0 0-1,0 0 0,0 0 0,0 0 1,1 0-1,-1-1 0,0 1 0,0 0 1,0 0-1,0 0 0,0 0 0,1-1 1,-1 1-1,0 0 0,0 0 1,0-1-1,0 1 0,0 0 0,0 0 1,0 0-1,0-1 0,0 1 0,0 0 1,0 0-1,0-1 0,0 1 0,0 0 1,0 0-1,0 0 0,0-1 0,0 1 1,0 0-1,0 0 0,-1 0 0,1-1 1,0 1-1,0 0 0,0 0 1,0 0-1,-1-1 0,-7-21 885,6 17-636,-29-88 785,22 60-1490,-2 0 0,-1 1 0,-1 1 0,-21-34 0,30 57-47,-2 0 0,1 1 1,-1 0-1,0 0 1,0 0-1,-1 1 1,0 0-1,0 0 0,-1 0 1,1 1-1,-1 1 1,0-1-1,0 1 1,-1 0-1,1 1 0,-1 0 1,0 1-1,0-1 1,0 2-1,-12-2 1,7 2-616,-1 1 0,-24 3 0,-4 9 6210,53-10-3699,17 1 41,61 0 713,210 12-1676,-231-9-2245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1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12611,'1'1'345,"0"0"0,0 0 0,0 0 0,0 0 0,0-1 0,0 1 0,0 0 0,0-1 0,0 1 1,0-1-1,1 1 0,-1-1 0,0 0 0,0 1 0,1-1 0,-1 0 0,0 0 0,0 0 0,1 0 0,-1 0 0,0 0 1,0 0-1,3-1 0,-1 0-68,-1 0 1,1 0-1,0-1 1,0 1 0,0-1-1,-1 0 1,1 0-1,-1 0 1,4-3 0,5-7-90,-1-1 0,-1 1 0,9-15 0,-14 21 356,16-26 126,-1 0 1,-2-1-1,-1 0 0,-2-1 0,-1-1 0,-2-1 0,10-55 0,-21 101-520,1 0 0,-1 1 0,2-1-1,-1 0 1,6 19 0,-1-5-242,-2-4-530,1 1-1,2-1 1,-1-1-1,2 1 1,1-1 0,0-1-1,22 32 1,10-1-2759</inkml:trace>
  <inkml:trace contextRef="#ctx0" brushRef="#br0" timeOffset="1">172 284 16371,'-7'-5'6546,"1"-5"-4642,19 10-647,35 5-929,16 3-616,19 5-1113,0-1-575,-25-1-1585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0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14 244 13947,'-5'-1'6161,"-3"1"-3048,66-23-1689,41 0-263,78-8-481,31-1-88,62 3 48,5-9 8,-17 9-216,-17 5-208,-72 12-680,-31 11-448,-70 12-1161,-37 4-439,-53 4-297,-27-3-3416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0 386 15579,'4'-5'6362,"-3"-6"-4018,1-20-1096,3-7-207,-2-15-569,5-4-256,-5-2-544,-3 3-384,0 17-977,-3 13-527,3 16-2737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72 16115,'-2'-1'6522,"2"-4"-4018,0 2-479,2-2-593,9 2-368,22-2-608,43-38-224,-39 39-576,-3 2-328,-9 2-1080,-6 2-713,-12-2-1271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3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14347,'0'0'6041,"0"3"-3240,5-3-1025,-5-2-711,8 1-281,26-2-456,46-6-280,-40 8-1104,3 1-865</inkml:trace>
  <inkml:trace contextRef="#ctx0" brushRef="#br0" timeOffset="1">384 433 14835,'10'-10'5513,"18"-18"-4088,6-11-305,12-14 16,-4-9 32,-8-6 9,-3 1-25,-8 17-256,-4 14-168,-9 20-352,-7 12-192,2 26-56,0 12-40,8 21-328,8 10-368,-5-5-1240,7-3-801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4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 14475,'-13'-3'6594,"-5"-4"-2642,16 1-2335,41 2-1073,7 0-384,30 4-1024,4 0-793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44 270 13355,'-44'2'5881,"54"-10"-2624,1-7-1361,-3-11-1048,-4-8-295,-9-16-1026,-5-2-535,0 5-1168,2 8 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6:04:59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21 118 12571,'-20'21'4373,"37"-37"-1637,43-45 270,-55 54-2823,-5 6-131,1 0 0,0-1 0,0 1-1,0 0 1,0 0 0,0 0 0,0 0-1,0 0 1,0 0 0,0 1-1,0-1 1,0 0 0,2 0 0,-2 1-25,0 0 1,1 0-1,-1 0 1,0 1-1,1-1 1,-1 0-1,0 1 1,0-1-1,0 1 0,0-1 1,1 1-1,-1 0 1,0-1-1,0 1 1,0 0-1,0 0 1,0 0-1,0 1 1,24 23 274,31 39 1,-43-48-268,-12-14-32,0-1 0,0 1 0,1-1 0,-1 1 0,1-1 0,-1 0-1,1 1 1,0-1 0,-1 0 0,1 0 0,0 0 0,0 0 0,0 0 0,0-1 0,0 1 0,3 0 0,-4-1 40,0 0 1,1 0-1,-1 0 1,0-1-1,1 1 1,-1 0-1,0-1 0,0 1 1,1 0-1,-1-1 1,0 0-1,0 1 1,0-1-1,0 0 1,0 0-1,0 1 0,0-1 1,0 0-1,1-2 1,1 0 114,-1 0 0,0 0 0,0-1 0,0 1 0,-1 0 0,1-1-1,-1 0 1,0 1 0,0-1 0,0 0 0,-1 0 0,1 1 0,-1-1 0,0 0 0,0-6 0,-5-12 213,3 16-280,0 0 0,1-1 0,0 1 1,0 0-1,0-8 0,1 13-120,0-1-1,0 1 1,0 0 0,1-1-1,-1 1 1,0 0 0,1 0-1,-1-1 1,1 1 0,-1 0 0,1 0-1,-1 0 1,1 0 0,0-1-1,0 1 1,0 0 0,0 0-1,-1 1 1,1-1 0,0 0-1,1 0 1,-1 0 0,0 1 0,0-1-1,0 0 1,0 1 0,1-1-1,-1 1 1,0-1 0,2 1-1,6-2-813,0 1-1,0 0 1,16 1-1,8 0-148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58 12139,'-1'-1'380,"1"0"0,0 0 1,-1 0-1,1 0 0,0 0 1,0 0-1,0 0 0,0-1 1,0 1-1,0 0 0,0 0 1,0 0-1,1 0 0,-1 0 1,0 0-1,1 0 0,-1 0 1,1 0-1,-1 0 0,1 0 1,-1 0-1,1 0 0,0-1 1,1 0-86,1 0 0,-1 0 0,0 1 1,0-1-1,1 0 0,-1 1 1,1 0-1,-1 0 0,4-1 1,6-2 47,-1 1 1,1 0-1,16-1 0,-19 3-256,0 1-1,0 0 1,0 0-1,0 1 1,0 0-1,0 0 1,0 1 0,0 1-1,-1-1 1,17 8-1,-23-9-99,0 1 1,1-1-1,-1 1 0,0-1 0,0 1 0,0 0 1,0 0-1,0-1 0,0 2 0,-1-1 1,1 0-1,-1 0 0,1 0 0,-1 1 1,0-1-1,2 5 0,-3-4-6,0 0 0,1 1 0,-1-1 0,0 0 1,0 1-1,-1-1 0,1 0 0,-1 0 0,0 1 0,0-1 0,0 0 0,0 0 0,0 0 1,-1 0-1,1 0 0,-5 5 0,-44 55-122,45-57 50,-1 0 0,1 0 0,-1-1-1,0 0 1,0 0 0,-10 5 0,32-13 11,0 0 0,1 0-1,0 2 1,0 0 0,-1 1 0,1 0 0,0 2-1,0 0 1,-1 0 0,1 2 0,-1 0 0,0 1 0,0 1-1,24 11 1,-37-15 78,1 0-1,-1 0 1,0 1-1,0-1 1,0 1-1,-1-1 1,1 1-1,0 0 1,-1 0-1,0 0 1,0 0-1,0 0 1,0 1-1,0-1 1,-1 1-1,3 5 1,-4-5 14,1 0 1,-1 1 0,0-1-1,0 0 1,0 0 0,-1 0-1,0 0 1,1 0-1,-1 0 1,-1 0 0,1 0-1,-1 0 1,1 0-1,-1 0 1,0-1 0,-3 5-1,-6 6 61,-1 0 0,0 0-1,-1-1 1,0 0 0,-1-2-1,0 1 1,-1-2 0,0 0-1,-1 0 1,0-2 0,-31 13-1,45-20-137,1-1 0,-1 1 0,0 0 0,1-1-1,-1 1 1,0-1 0,0 1 0,0-1 0,1 0 0,-1 1-1,0-1 1,0 0 0,0-1 0,0 1 0,-2 0 0,5-8-1137,12-5-58,22-10-1021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 13739,'-5'67'7381,"4"-47"-7083,1 1 0,0-1 1,2 0-1,0 0 1,8 32-1,-9-49-250,0 0-1,0 0 1,0 0 0,0 0-1,1 0 1,-1 0-1,1 0 1,0-1-1,0 1 1,0-1 0,0 1-1,0-1 1,0 0-1,1 1 1,-1-1 0,1 0-1,-1-1 1,1 1-1,0 0 1,0-1-1,0 1 1,0-1 0,0 0-1,0 0 1,0 0-1,0-1 1,0 1 0,0-1-1,1 0 1,-1 0-1,0 0 1,0 0 0,0 0-1,1-1 1,-1 1-1,0-1 1,4-1-1,0 0 39,-1 0 0,1-1 0,-1 0 0,1 0 0,-1-1-1,0 1 1,0-1 0,-1-1 0,1 1 0,-1-1 0,0 0-1,0 0 1,-1 0 0,1-1 0,-1 0 0,4-6 0,-4 3-25,-1 0 0,0-1 1,0 1-1,-1-1 0,0 1 1,0-1-1,-1 0 1,0 0-1,-2-13 0,0 4-203,-1 1 0,-1 0 0,-1 0-1,-7-19 1,11 34-2,-3-7-852,4 10 932,-1-1-1,0 1 1,0 0-1,0 0 0,1 0 1,-1 0-1,0 0 0,0 0 1,1 0-1,-1 0 0,0-1 1,1 1-1,-1 0 1,0 0-1,0 0 0,1 0 1,-1 0-1,0 0 0,0 1 1,1-1-1,-1 0 0,0 0 1,0 0-1,1 0 1,-1 0-1,0 0 0,0 0 1,1 0-1,-1 1 0,0-1 1,0 0-1,0 0 0,1 0 1,-1 0-1,0 1 0,0-1 1,18 12-3113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67 271 14211,'-14'14'1049,"7"-7"-515,1-1 1,0 1-1,0 0 0,-7 14 0,12-20-491,1-1 1,-1 1-1,1 0 0,-1 0 0,1 0 1,0 0-1,0 0 0,-1 0 1,1 0-1,0 0 0,0 0 0,0 0 1,0 0-1,0 0 0,0 0 0,0 0 1,1 0-1,-1 0 0,0 0 1,1 0-1,-1 0 0,0 0 0,1-1 1,-1 1-1,1 0 0,-1 0 1,1 0-1,0-1 0,-1 1 0,1 0 1,0 0-1,-1-1 0,1 1 0,0-1 1,0 1-1,0-1 0,-1 1 1,1-1-1,0 1 0,0-1 0,0 0 1,0 1-1,0-1 0,0 0 0,0 0 1,0 0-1,2 0 0,10 4 53,1-2 1,-1 0-1,1-1 0,0 0 0,-1-1 1,1 0-1,0-1 0,-1-1 0,1 0 0,0-1 1,-1-1-1,0 0 0,20-9 0,-30 12-48,0 0 1,0-1-1,0 0 0,-1 1 0,1-1 0,-1 0 0,1 0 1,-1-1-1,0 1 0,4-5 0,-5 5-3,0 0-1,0 1 1,-1-1-1,1 0 1,0 0-1,-1 0 1,0 0-1,1 0 1,-1 1-1,0-1 1,0 0-1,0 0 1,0 0-1,0 0 1,-1 0-1,1 0 1,0 0-1,-1 0 1,0 1-1,-1-5 1,-2-1 111,0-1 0,-1 1 1,0 0-1,0 0 0,-1 1 1,0-1-1,0 1 0,-1 1 1,-9-8-1,-74-45 1094,62 41-907,11 7-163,-34-23 283,49 31-455,0 0 0,0 0 0,0 0 0,0 0 0,0-1 1,0 1-1,0 0 0,1-1 0,-1 1 0,1-1 0,0 0 0,0 1 0,0-1 0,0 0 0,0 0 0,0 0 0,1-2 0,0 3-49,0 0-1,0 1 0,0-1 1,1 0-1,-1 1 1,1-1-1,-1 1 0,1-1 1,0 1-1,-1-1 0,1 1 1,0-1-1,0 1 0,0 0 1,0-1-1,0 1 1,0 0-1,1 0 0,-1 0 1,0 0-1,0 0 0,1 0 1,-1 0-1,1 0 0,-1 1 1,1-1-1,-1 0 0,1 1 1,0-1-1,-1 1 1,4-1-1,3 0-249,0 0-1,1 0 1,-1 0-1,1 1 1,9 1 0,41 9-444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11602,'-19'70'5962,"23"-70"-5634,0-5-328,-4 3-736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21 11698,'-2'-8'5562,"-3"-3"-2370,2 9-911,8 10-209,1 15-623,2 6-345,12 15-576,-2 0-184,3-2-344,0-3-128,-1-14-568,-3-6-392,-2-12-585,-4-7-199,1-8-161,-1-7-39,1-1-1321</inkml:trace>
  <inkml:trace contextRef="#ctx0" brushRef="#br0" timeOffset="1">245 179 9810,'55'-59'10954,"-68"72"-8585,-5 4-185,-10 20-727,-4 9-345,-7 2-520,2 6-208,9-10-256,7-5-184,9-18-624,8-8-440,5-10-1289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 11923,'-5'6'8216,"5"11"-8272,0-15 877,1 4-596,6 97 1685,-6-94-1840,1 0-1,0 0 1,0 0 0,1-1 0,0 1 0,0-1 0,1 0-1,0 0 1,6 8 0,-9-14-56,0-1-1,1 1 0,-1-1 1,0 1-1,1-1 1,0 0-1,-1 0 1,1 1-1,0-1 1,-1 0-1,1-1 1,0 1-1,0 0 1,0 0-1,0-1 1,-1 1-1,1-1 0,0 0 1,0 1-1,0-1 1,0 0-1,0 0 1,0 0-1,0-1 1,0 1-1,0 0 1,0-1-1,0 1 1,0-1-1,0 0 1,0 0-1,-1 1 0,1-1 1,0 0-1,0-1 1,-1 1-1,1 0 1,2-3-1,7-6 54,0 0 0,-1-1-1,0 0 1,9-14 0,-10 13 4,48-55 249,-56 66-313,-1 0 1,1 0 0,0 0 0,0 0-1,0 0 1,0 0 0,0 0-1,0 1 1,0-1 0,0 0 0,0 1-1,0-1 1,0 1 0,0-1 0,0 1-1,1-1 1,-1 1 0,0 0 0,2-1-1,-2 2 0,0-1 0,0 0 0,-1 1 0,1-1 0,0 0 0,0 1 0,0-1 0,-1 1 0,1-1 0,0 1 0,0-1 0,-1 1 0,1 0 0,0-1 0,-1 1 0,1 0 0,-1 0 0,1-1 0,-1 1 0,1 1 0,3 7 42,0 0 0,-1 1 1,-1-1-1,3 13 0,0 1 40,-4-20-78,0 0 1,0 0-1,0 0 1,1 0-1,-1 0 1,1 0-1,-1-1 1,1 1 0,0 0-1,0-1 1,0 0-1,1 1 1,4 3-1,-6-6-9,-1 1-1,1-1 0,0 0 1,0 0-1,0 1 0,0-1 1,-1 0-1,1 0 0,0 0 1,0 0-1,0 0 0,0 0 1,0 0-1,-1 0 0,1 0 1,0 0-1,0-1 1,0 1-1,-1 0 0,2-1 1,1-1-1,-1 1 0,0-1 0,0 1 1,0-1-1,0 0 0,-1 0 1,1 0-1,-1 0 0,4-4 1,4-10 171,-1-1-1,0 0 1,-2 0 0,10-33 0,-14 42-392,1-1-1,-2 0 0,1 1 0,-1-1 0,0 0 0,-1 0 0,0 1 1,0-1-1,-2-11 0,13 45-2571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90 162 13179,'-90'34'4745,"102"-49"270,39-60-2657,-40 53-1709,20-32 876,-30 51-1438,0 1-1,1 0 1,-1 0-1,1 0 1,0 1-1,0-1 1,-1 0-1,1 0 1,0 1-1,0-1 1,0 1-1,1 0 1,-1 0-1,0 0 0,0 0 1,1 0-1,-1 0 1,1 0-1,2 0 1,-3 2-63,1 0 1,0-1-1,-1 1 1,1 0-1,-1 0 1,1 0-1,-1 0 1,1 1-1,-1-1 1,0 1-1,0-1 1,0 1-1,0 0 1,0 0-1,0 0 0,0 0 1,-1 0-1,3 4 1,28 48-59,-28-44 24,40 81-1606,-23-28-3829,-18-42 680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13739,'2'0'5889,"3"-4"-2688,23 1-2553,9 1-360,15 2-360,6 4-408,3 7-1304,-3-3-2841</inkml:trace>
  <inkml:trace contextRef="#ctx0" brushRef="#br0" timeOffset="1">378 199 15523,'107'-12'6410,"-122"-25"-3578,4-8-1847,3 1-273,-5 8-640,22 15-752,11 18-1825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255 345 11642,'-48'2'6082,"57"-9"-657,3-7-3753,-6-14-1144,6-4-95,-11-9-618,-1-5-423,-6 1-1008,-6 1-664</inkml:trace>
  <inkml:trace contextRef="#ctx0" brushRef="#br0" timeOffset="1">0 1 13283,'15'1'5777,"9"4"-2688,17 0-1993,3-2-176,16 4-496,8-4-248,2-1-520,0 7-616,-18 1-1224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09:47:2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14 254 16988,'3'-5'6793,"-6"-19"-4128,5-7-1209,-9-18-784,-1-6-360,10 5-1352,-1 11-792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65DE-2EAB-D040-388E-3EBC4F9BC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3F528-6496-06F7-54C4-D4C94F27C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F6DF-B837-9CD6-A359-D6FA1878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A2038-1FE5-13DF-B6B8-AAEC170D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EFC1-1AC5-76D8-CF91-D72E57FF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A28E-B00F-F5E8-F6AE-2C4E74A1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A1D46-F5AF-062B-746B-F78FB8A0F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4CA64-4D11-7425-1E58-E2BFBFC1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98D3B-6AD2-9996-2065-A0DD51FB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1C95-DCCD-655C-FC17-8918FCF3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8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D8A1D-A08B-37BE-0007-7B2678CED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B3E2A-B79C-AD9D-DDD5-8D089912A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A3679-61D1-7327-0434-5C0A1793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C380-A616-CEFD-D405-A78C6E38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87523-99F0-C31E-91FF-E825EAE4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1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8B3D-C0C0-6F8A-1863-D708EC18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AC578-C1D1-A01F-E9A2-6B2DB0886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39C96-9C31-3E0F-8AB8-2DABACFA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BDB3B-8A3A-705F-7AFC-199098C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BF5E-F797-B362-0D2E-EB36B23C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1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2706-E8ED-F575-A4AD-CEF33B08A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AC639-0771-9F31-CDB1-0108FF113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94B8-F954-3888-BFC8-E3D94C2F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D7B28-5E41-BA28-D506-B14D35BA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B9CF1-3A8B-FBB1-DF43-CAF87494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4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D31B-1ABF-D52A-341D-BFD95FB8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7C37A-79D4-5D1A-9505-8722D26F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2DA44-3EB5-C2C6-5452-962E66697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24746-A4AB-83AD-AD59-B8A6E0BF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D0E43-B0BA-ED54-954A-543820FE1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8D9EB-447C-2209-FCA1-C950481D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8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4D65-AC42-9B76-5B9F-D3EFD55B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FA286-1983-E89E-07B0-A2024F011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0B2F0-FE7F-E798-8DFF-079646C5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53A41-3161-129C-097F-2129F985F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E6A3B-075F-81E5-194A-2F4DB10BD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5972B9-7A41-4B3B-795C-84B36941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77D5B-5BEA-31C2-C89F-C699E04B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4FF61-0E0E-51E4-CD65-6328F891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3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AEA3-D72C-C49F-13EC-9671AE9E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ADAF9-21C0-4829-3A80-319C38AC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77F87-AC9E-5024-DCBE-ACA77F19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FA6FD-849C-96CE-9220-A90103AE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35520-BC69-43D3-5206-254E4BD6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9A6A6-AE8F-02CD-89EB-33E90BE4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57E83-6990-5271-353A-734FD0CD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6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4954-13B1-6FC0-F095-83E1C91B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6E95-993D-BE49-237D-FDC228DE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4A22F-F712-1861-4D40-9B3D1FBFC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63192-9BE9-361C-7B58-B7FD2F8B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5F3D0-40E5-08F2-27E1-1DD6E009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E95BF-E73C-738C-4EFA-96875704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9639-85B8-BFE9-0C4A-BD690E0B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5A103-56AF-DD37-7A3D-E5B5FED3E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95C68-CF4E-4CB3-2398-693C84974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83D33-8F3F-96BC-4EEF-86FA7B7DE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446F5-A3C4-A101-2F7A-E71D9F04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D48F-C923-1868-49B5-B97F3A0D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1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CDA98-E92D-BCCA-CF0E-C7CE10D3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89B9A-FB58-2B9A-FBB0-AE71DAD3C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160CE-8EDC-32F2-72AA-517558C59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1E9C7-81BD-456D-A7E6-2D933E4AD43F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87DC-2FE3-4898-ED68-8F56E0F5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2002-7A1E-851B-15C2-9A6A0C524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FE044-AF05-4661-BF5A-40E305D5D57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50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1.xml"/><Relationship Id="rId366" Type="http://schemas.openxmlformats.org/officeDocument/2006/relationships/customXml" Target="../ink/ink181.xml"/><Relationship Id="rId170" Type="http://schemas.openxmlformats.org/officeDocument/2006/relationships/customXml" Target="../ink/ink85.xml"/><Relationship Id="rId226" Type="http://schemas.openxmlformats.org/officeDocument/2006/relationships/image" Target="../media/image113.png"/><Relationship Id="rId268" Type="http://schemas.openxmlformats.org/officeDocument/2006/relationships/customXml" Target="../ink/ink133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8.png"/><Relationship Id="rId5" Type="http://schemas.openxmlformats.org/officeDocument/2006/relationships/image" Target="../media/image2.png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image" Target="../media/image140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46" Type="http://schemas.openxmlformats.org/officeDocument/2006/relationships/image" Target="../media/image3.tmp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248" Type="http://schemas.openxmlformats.org/officeDocument/2006/relationships/image" Target="../media/image124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8.png"/><Relationship Id="rId357" Type="http://schemas.openxmlformats.org/officeDocument/2006/relationships/image" Target="../media/image174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customXml" Target="../ink/ink108.xml"/><Relationship Id="rId259" Type="http://schemas.openxmlformats.org/officeDocument/2006/relationships/image" Target="../media/image130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4.xml"/><Relationship Id="rId326" Type="http://schemas.openxmlformats.org/officeDocument/2006/relationships/customXml" Target="../ink/ink162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2.xml"/><Relationship Id="rId172" Type="http://schemas.openxmlformats.org/officeDocument/2006/relationships/customXml" Target="../ink/ink86.xml"/><Relationship Id="rId228" Type="http://schemas.openxmlformats.org/officeDocument/2006/relationships/image" Target="../media/image114.png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250" Type="http://schemas.openxmlformats.org/officeDocument/2006/relationships/image" Target="../media/image125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2.xml"/><Relationship Id="rId152" Type="http://schemas.openxmlformats.org/officeDocument/2006/relationships/customXml" Target="../ink/ink76.xml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261" Type="http://schemas.openxmlformats.org/officeDocument/2006/relationships/image" Target="../media/image13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9.png"/><Relationship Id="rId359" Type="http://schemas.openxmlformats.org/officeDocument/2006/relationships/image" Target="../media/image175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customXml" Target="../ink/ink109.xml"/><Relationship Id="rId230" Type="http://schemas.openxmlformats.org/officeDocument/2006/relationships/image" Target="../media/image115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5.xml"/><Relationship Id="rId328" Type="http://schemas.openxmlformats.org/officeDocument/2006/relationships/customXml" Target="../ink/ink163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customXml" Target="../ink/ink120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customXml" Target="../ink/ink130.xml"/><Relationship Id="rId283" Type="http://schemas.openxmlformats.org/officeDocument/2006/relationships/image" Target="../media/image142.png"/><Relationship Id="rId318" Type="http://schemas.openxmlformats.org/officeDocument/2006/relationships/customXml" Target="../ink/ink158.xml"/><Relationship Id="rId339" Type="http://schemas.openxmlformats.org/officeDocument/2006/relationships/image" Target="../media/image170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customXml" Target="../ink/ink92.xml"/><Relationship Id="rId350" Type="http://schemas.openxmlformats.org/officeDocument/2006/relationships/customXml" Target="../ink/ink173.xml"/><Relationship Id="rId9" Type="http://schemas.openxmlformats.org/officeDocument/2006/relationships/image" Target="../media/image4.png"/><Relationship Id="rId210" Type="http://schemas.openxmlformats.org/officeDocument/2006/relationships/image" Target="../media/image105.png"/><Relationship Id="rId26" Type="http://schemas.openxmlformats.org/officeDocument/2006/relationships/customXml" Target="../ink/ink13.xml"/><Relationship Id="rId231" Type="http://schemas.openxmlformats.org/officeDocument/2006/relationships/customXml" Target="../ink/ink115.xml"/><Relationship Id="rId252" Type="http://schemas.openxmlformats.org/officeDocument/2006/relationships/image" Target="../media/image126.png"/><Relationship Id="rId273" Type="http://schemas.openxmlformats.org/officeDocument/2006/relationships/image" Target="../media/image137.png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329" Type="http://schemas.openxmlformats.org/officeDocument/2006/relationships/image" Target="../media/image165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340" Type="http://schemas.openxmlformats.org/officeDocument/2006/relationships/customXml" Target="../ink/ink169.xml"/><Relationship Id="rId361" Type="http://schemas.openxmlformats.org/officeDocument/2006/relationships/image" Target="../media/image178.png"/><Relationship Id="rId196" Type="http://schemas.openxmlformats.org/officeDocument/2006/relationships/image" Target="../media/image98.png"/><Relationship Id="rId200" Type="http://schemas.openxmlformats.org/officeDocument/2006/relationships/image" Target="../media/image100.png"/><Relationship Id="rId16" Type="http://schemas.openxmlformats.org/officeDocument/2006/relationships/customXml" Target="../ink/ink8.xml"/><Relationship Id="rId221" Type="http://schemas.openxmlformats.org/officeDocument/2006/relationships/customXml" Target="../ink/ink110.xml"/><Relationship Id="rId242" Type="http://schemas.openxmlformats.org/officeDocument/2006/relationships/image" Target="../media/image121.png"/><Relationship Id="rId263" Type="http://schemas.openxmlformats.org/officeDocument/2006/relationships/image" Target="../media/image132.png"/><Relationship Id="rId284" Type="http://schemas.openxmlformats.org/officeDocument/2006/relationships/customXml" Target="../ink/ink141.xml"/><Relationship Id="rId319" Type="http://schemas.openxmlformats.org/officeDocument/2006/relationships/image" Target="../media/image160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330" Type="http://schemas.openxmlformats.org/officeDocument/2006/relationships/customXml" Target="../ink/ink164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image" Target="../media/image93.png"/><Relationship Id="rId351" Type="http://schemas.openxmlformats.org/officeDocument/2006/relationships/image" Target="../media/image177.png"/><Relationship Id="rId211" Type="http://schemas.openxmlformats.org/officeDocument/2006/relationships/customXml" Target="../ink/ink105.xml"/><Relationship Id="rId232" Type="http://schemas.openxmlformats.org/officeDocument/2006/relationships/image" Target="../media/image116.png"/><Relationship Id="rId253" Type="http://schemas.openxmlformats.org/officeDocument/2006/relationships/customXml" Target="../ink/ink126.xml"/><Relationship Id="rId274" Type="http://schemas.openxmlformats.org/officeDocument/2006/relationships/customXml" Target="../ink/ink136.xml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320" Type="http://schemas.openxmlformats.org/officeDocument/2006/relationships/customXml" Target="../ink/ink159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customXml" Target="../ink/ink98.xml"/><Relationship Id="rId341" Type="http://schemas.openxmlformats.org/officeDocument/2006/relationships/image" Target="../media/image171.png"/><Relationship Id="rId362" Type="http://schemas.openxmlformats.org/officeDocument/2006/relationships/customXml" Target="../ink/ink179.xml"/><Relationship Id="rId201" Type="http://schemas.openxmlformats.org/officeDocument/2006/relationships/customXml" Target="../ink/ink100.xml"/><Relationship Id="rId222" Type="http://schemas.openxmlformats.org/officeDocument/2006/relationships/image" Target="../media/image111.png"/><Relationship Id="rId243" Type="http://schemas.openxmlformats.org/officeDocument/2006/relationships/customXml" Target="../ink/ink121.xml"/><Relationship Id="rId264" Type="http://schemas.openxmlformats.org/officeDocument/2006/relationships/customXml" Target="../ink/ink131.xml"/><Relationship Id="rId285" Type="http://schemas.openxmlformats.org/officeDocument/2006/relationships/image" Target="../media/image143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310" Type="http://schemas.openxmlformats.org/officeDocument/2006/relationships/customXml" Target="../ink/ink154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customXml" Target="../ink/ink93.xml"/><Relationship Id="rId331" Type="http://schemas.openxmlformats.org/officeDocument/2006/relationships/image" Target="../media/image166.png"/><Relationship Id="rId352" Type="http://schemas.openxmlformats.org/officeDocument/2006/relationships/customXml" Target="../ink/ink17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6.png"/><Relationship Id="rId233" Type="http://schemas.openxmlformats.org/officeDocument/2006/relationships/customXml" Target="../ink/ink116.xml"/><Relationship Id="rId254" Type="http://schemas.openxmlformats.org/officeDocument/2006/relationships/image" Target="../media/image127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138.png"/><Relationship Id="rId296" Type="http://schemas.openxmlformats.org/officeDocument/2006/relationships/customXml" Target="../ink/ink147.xml"/><Relationship Id="rId300" Type="http://schemas.openxmlformats.org/officeDocument/2006/relationships/customXml" Target="../ink/ink149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image" Target="../media/image99.png"/><Relationship Id="rId321" Type="http://schemas.openxmlformats.org/officeDocument/2006/relationships/image" Target="../media/image161.png"/><Relationship Id="rId342" Type="http://schemas.openxmlformats.org/officeDocument/2006/relationships/customXml" Target="../ink/ink170.xml"/><Relationship Id="rId363" Type="http://schemas.openxmlformats.org/officeDocument/2006/relationships/image" Target="../media/image179.png"/><Relationship Id="rId202" Type="http://schemas.openxmlformats.org/officeDocument/2006/relationships/image" Target="../media/image101.png"/><Relationship Id="rId223" Type="http://schemas.openxmlformats.org/officeDocument/2006/relationships/customXml" Target="../ink/ink111.xml"/><Relationship Id="rId244" Type="http://schemas.openxmlformats.org/officeDocument/2006/relationships/image" Target="../media/image122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3.png"/><Relationship Id="rId286" Type="http://schemas.openxmlformats.org/officeDocument/2006/relationships/customXml" Target="../ink/ink142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image" Target="../media/image94.png"/><Relationship Id="rId311" Type="http://schemas.openxmlformats.org/officeDocument/2006/relationships/image" Target="../media/image156.png"/><Relationship Id="rId332" Type="http://schemas.openxmlformats.org/officeDocument/2006/relationships/customXml" Target="../ink/ink165.xml"/><Relationship Id="rId353" Type="http://schemas.openxmlformats.org/officeDocument/2006/relationships/image" Target="../media/image90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6.xml"/><Relationship Id="rId234" Type="http://schemas.openxmlformats.org/officeDocument/2006/relationships/image" Target="../media/image117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7.xml"/><Relationship Id="rId276" Type="http://schemas.openxmlformats.org/officeDocument/2006/relationships/customXml" Target="../ink/ink137.xml"/><Relationship Id="rId297" Type="http://schemas.openxmlformats.org/officeDocument/2006/relationships/image" Target="../media/image149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1.png"/><Relationship Id="rId322" Type="http://schemas.openxmlformats.org/officeDocument/2006/relationships/customXml" Target="../ink/ink160.xml"/><Relationship Id="rId343" Type="http://schemas.openxmlformats.org/officeDocument/2006/relationships/image" Target="../media/image172.png"/><Relationship Id="rId364" Type="http://schemas.openxmlformats.org/officeDocument/2006/relationships/customXml" Target="../ink/ink180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image" Target="../media/image9.png"/><Relationship Id="rId224" Type="http://schemas.openxmlformats.org/officeDocument/2006/relationships/image" Target="../media/image112.png"/><Relationship Id="rId245" Type="http://schemas.openxmlformats.org/officeDocument/2006/relationships/customXml" Target="../ink/ink122.xml"/><Relationship Id="rId266" Type="http://schemas.openxmlformats.org/officeDocument/2006/relationships/customXml" Target="../ink/ink132.xml"/><Relationship Id="rId287" Type="http://schemas.openxmlformats.org/officeDocument/2006/relationships/image" Target="../media/image144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5.xml"/><Relationship Id="rId333" Type="http://schemas.openxmlformats.org/officeDocument/2006/relationships/image" Target="../media/image167.png"/><Relationship Id="rId354" Type="http://schemas.openxmlformats.org/officeDocument/2006/relationships/customXml" Target="../ink/ink175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4.xml"/><Relationship Id="rId3" Type="http://schemas.openxmlformats.org/officeDocument/2006/relationships/image" Target="../media/image1.png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image" Target="../media/image128.png"/><Relationship Id="rId277" Type="http://schemas.openxmlformats.org/officeDocument/2006/relationships/image" Target="../media/image139.png"/><Relationship Id="rId298" Type="http://schemas.openxmlformats.org/officeDocument/2006/relationships/customXml" Target="../ink/ink148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0.xml"/><Relationship Id="rId323" Type="http://schemas.openxmlformats.org/officeDocument/2006/relationships/image" Target="../media/image162.png"/><Relationship Id="rId344" Type="http://schemas.openxmlformats.org/officeDocument/2006/relationships/customXml" Target="../ink/ink171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image" Target="../media/image180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image" Target="../media/image123.png"/><Relationship Id="rId267" Type="http://schemas.openxmlformats.org/officeDocument/2006/relationships/image" Target="../media/image134.png"/><Relationship Id="rId288" Type="http://schemas.openxmlformats.org/officeDocument/2006/relationships/customXml" Target="../ink/ink143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7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6.xml"/><Relationship Id="rId355" Type="http://schemas.openxmlformats.org/officeDocument/2006/relationships/image" Target="../media/image129.png"/><Relationship Id="rId4" Type="http://schemas.openxmlformats.org/officeDocument/2006/relationships/customXml" Target="../ink/ink2.xml"/><Relationship Id="rId180" Type="http://schemas.openxmlformats.org/officeDocument/2006/relationships/image" Target="../media/image1.tmp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image" Target="../media/image2.tmp"/><Relationship Id="rId278" Type="http://schemas.openxmlformats.org/officeDocument/2006/relationships/customXml" Target="../ink/ink138.xml"/><Relationship Id="rId303" Type="http://schemas.openxmlformats.org/officeDocument/2006/relationships/image" Target="../media/image15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3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image" Target="../media/image53.png"/><Relationship Id="rId289" Type="http://schemas.openxmlformats.org/officeDocument/2006/relationships/image" Target="../media/image145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6.xml"/><Relationship Id="rId356" Type="http://schemas.openxmlformats.org/officeDocument/2006/relationships/customXml" Target="../ink/ink176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image" Target="../media/image108.png"/><Relationship Id="rId258" Type="http://schemas.openxmlformats.org/officeDocument/2006/relationships/customXml" Target="../ink/ink128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3.png"/><Relationship Id="rId367" Type="http://schemas.openxmlformats.org/officeDocument/2006/relationships/image" Target="../media/image181.png"/><Relationship Id="rId171" Type="http://schemas.openxmlformats.org/officeDocument/2006/relationships/image" Target="../media/image85.png"/><Relationship Id="rId227" Type="http://schemas.openxmlformats.org/officeDocument/2006/relationships/customXml" Target="../ink/ink113.xml"/><Relationship Id="rId269" Type="http://schemas.openxmlformats.org/officeDocument/2006/relationships/image" Target="../media/image135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39.xml"/><Relationship Id="rId336" Type="http://schemas.openxmlformats.org/officeDocument/2006/relationships/customXml" Target="../ink/ink167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image" Target="../media/image91.png"/><Relationship Id="rId6" Type="http://schemas.openxmlformats.org/officeDocument/2006/relationships/customXml" Target="../ink/ink3.xml"/><Relationship Id="rId238" Type="http://schemas.openxmlformats.org/officeDocument/2006/relationships/image" Target="../media/image119.png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4.tmp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29.xml"/><Relationship Id="rId316" Type="http://schemas.openxmlformats.org/officeDocument/2006/relationships/customXml" Target="../ink/ink157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7.xml"/><Relationship Id="rId162" Type="http://schemas.openxmlformats.org/officeDocument/2006/relationships/customXml" Target="../ink/ink81.xml"/><Relationship Id="rId218" Type="http://schemas.openxmlformats.org/officeDocument/2006/relationships/image" Target="../media/image109.png"/><Relationship Id="rId271" Type="http://schemas.openxmlformats.org/officeDocument/2006/relationships/image" Target="../media/image136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4.png"/><Relationship Id="rId369" Type="http://schemas.openxmlformats.org/officeDocument/2006/relationships/image" Target="../media/image182.png"/><Relationship Id="rId173" Type="http://schemas.openxmlformats.org/officeDocument/2006/relationships/image" Target="../media/image86.png"/><Relationship Id="rId229" Type="http://schemas.openxmlformats.org/officeDocument/2006/relationships/customXml" Target="../ink/ink114.xml"/><Relationship Id="rId240" Type="http://schemas.openxmlformats.org/officeDocument/2006/relationships/image" Target="../media/image1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0.xml"/><Relationship Id="rId338" Type="http://schemas.openxmlformats.org/officeDocument/2006/relationships/customXml" Target="../ink/ink168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2.png"/><Relationship Id="rId251" Type="http://schemas.openxmlformats.org/officeDocument/2006/relationships/customXml" Target="../ink/ink125.xml"/><Relationship Id="rId46" Type="http://schemas.openxmlformats.org/officeDocument/2006/relationships/customXml" Target="../ink/ink23.xml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image" Target="../media/image176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customXml" Target="../ink/ink178.xml"/><Relationship Id="rId220" Type="http://schemas.openxmlformats.org/officeDocument/2006/relationships/image" Target="../media/image110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0.png"/><Relationship Id="rId18" Type="http://schemas.openxmlformats.org/officeDocument/2006/relationships/customXml" Target="../ink/ink651.xml"/><Relationship Id="rId26" Type="http://schemas.openxmlformats.org/officeDocument/2006/relationships/customXml" Target="../ink/ink655.xml"/><Relationship Id="rId39" Type="http://schemas.openxmlformats.org/officeDocument/2006/relationships/image" Target="../media/image1960.png"/><Relationship Id="rId21" Type="http://schemas.openxmlformats.org/officeDocument/2006/relationships/image" Target="../media/image1870.png"/><Relationship Id="rId34" Type="http://schemas.openxmlformats.org/officeDocument/2006/relationships/customXml" Target="../ink/ink659.xml"/><Relationship Id="rId42" Type="http://schemas.openxmlformats.org/officeDocument/2006/relationships/customXml" Target="../ink/ink663.xml"/><Relationship Id="rId47" Type="http://schemas.openxmlformats.org/officeDocument/2006/relationships/image" Target="../media/image2000.png"/><Relationship Id="rId50" Type="http://schemas.openxmlformats.org/officeDocument/2006/relationships/customXml" Target="../ink/ink667.xml"/><Relationship Id="rId55" Type="http://schemas.openxmlformats.org/officeDocument/2006/relationships/image" Target="../media/image2040.png"/><Relationship Id="rId7" Type="http://schemas.openxmlformats.org/officeDocument/2006/relationships/image" Target="../media/image1800.png"/><Relationship Id="rId2" Type="http://schemas.openxmlformats.org/officeDocument/2006/relationships/image" Target="../media/image21.tmp"/><Relationship Id="rId16" Type="http://schemas.openxmlformats.org/officeDocument/2006/relationships/customXml" Target="../ink/ink650.xml"/><Relationship Id="rId29" Type="http://schemas.openxmlformats.org/officeDocument/2006/relationships/image" Target="../media/image1911.png"/><Relationship Id="rId11" Type="http://schemas.openxmlformats.org/officeDocument/2006/relationships/image" Target="../media/image1820.png"/><Relationship Id="rId24" Type="http://schemas.openxmlformats.org/officeDocument/2006/relationships/customXml" Target="../ink/ink654.xml"/><Relationship Id="rId32" Type="http://schemas.openxmlformats.org/officeDocument/2006/relationships/customXml" Target="../ink/ink658.xml"/><Relationship Id="rId37" Type="http://schemas.openxmlformats.org/officeDocument/2006/relationships/image" Target="../media/image1950.png"/><Relationship Id="rId40" Type="http://schemas.openxmlformats.org/officeDocument/2006/relationships/customXml" Target="../ink/ink662.xml"/><Relationship Id="rId45" Type="http://schemas.openxmlformats.org/officeDocument/2006/relationships/image" Target="../media/image1990.png"/><Relationship Id="rId53" Type="http://schemas.openxmlformats.org/officeDocument/2006/relationships/image" Target="../media/image2030.png"/><Relationship Id="rId58" Type="http://schemas.openxmlformats.org/officeDocument/2006/relationships/comments" Target="../comments/comment5.xml"/><Relationship Id="rId5" Type="http://schemas.openxmlformats.org/officeDocument/2006/relationships/image" Target="../media/image1790.png"/><Relationship Id="rId19" Type="http://schemas.openxmlformats.org/officeDocument/2006/relationships/image" Target="../media/image1860.png"/><Relationship Id="rId4" Type="http://schemas.openxmlformats.org/officeDocument/2006/relationships/customXml" Target="../ink/ink644.xml"/><Relationship Id="rId9" Type="http://schemas.openxmlformats.org/officeDocument/2006/relationships/image" Target="../media/image1811.png"/><Relationship Id="rId14" Type="http://schemas.openxmlformats.org/officeDocument/2006/relationships/customXml" Target="../ink/ink649.xml"/><Relationship Id="rId22" Type="http://schemas.openxmlformats.org/officeDocument/2006/relationships/customXml" Target="../ink/ink653.xml"/><Relationship Id="rId27" Type="http://schemas.openxmlformats.org/officeDocument/2006/relationships/image" Target="../media/image1900.png"/><Relationship Id="rId30" Type="http://schemas.openxmlformats.org/officeDocument/2006/relationships/customXml" Target="../ink/ink657.xml"/><Relationship Id="rId35" Type="http://schemas.openxmlformats.org/officeDocument/2006/relationships/image" Target="../media/image1940.png"/><Relationship Id="rId43" Type="http://schemas.openxmlformats.org/officeDocument/2006/relationships/image" Target="../media/image1980.png"/><Relationship Id="rId48" Type="http://schemas.openxmlformats.org/officeDocument/2006/relationships/customXml" Target="../ink/ink666.xml"/><Relationship Id="rId56" Type="http://schemas.openxmlformats.org/officeDocument/2006/relationships/customXml" Target="../ink/ink670.xml"/><Relationship Id="rId8" Type="http://schemas.openxmlformats.org/officeDocument/2006/relationships/customXml" Target="../ink/ink646.xml"/><Relationship Id="rId51" Type="http://schemas.openxmlformats.org/officeDocument/2006/relationships/image" Target="../media/image2020.png"/><Relationship Id="rId3" Type="http://schemas.openxmlformats.org/officeDocument/2006/relationships/image" Target="../media/image2.tmp"/><Relationship Id="rId12" Type="http://schemas.openxmlformats.org/officeDocument/2006/relationships/customXml" Target="../ink/ink648.xml"/><Relationship Id="rId17" Type="http://schemas.openxmlformats.org/officeDocument/2006/relationships/image" Target="../media/image1850.png"/><Relationship Id="rId25" Type="http://schemas.openxmlformats.org/officeDocument/2006/relationships/image" Target="../media/image1890.png"/><Relationship Id="rId33" Type="http://schemas.openxmlformats.org/officeDocument/2006/relationships/image" Target="../media/image1930.png"/><Relationship Id="rId38" Type="http://schemas.openxmlformats.org/officeDocument/2006/relationships/customXml" Target="../ink/ink661.xml"/><Relationship Id="rId46" Type="http://schemas.openxmlformats.org/officeDocument/2006/relationships/customXml" Target="../ink/ink665.xml"/><Relationship Id="rId20" Type="http://schemas.openxmlformats.org/officeDocument/2006/relationships/customXml" Target="../ink/ink652.xml"/><Relationship Id="rId41" Type="http://schemas.openxmlformats.org/officeDocument/2006/relationships/image" Target="../media/image1970.png"/><Relationship Id="rId54" Type="http://schemas.openxmlformats.org/officeDocument/2006/relationships/customXml" Target="../ink/ink6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5.xml"/><Relationship Id="rId15" Type="http://schemas.openxmlformats.org/officeDocument/2006/relationships/image" Target="../media/image1840.png"/><Relationship Id="rId23" Type="http://schemas.openxmlformats.org/officeDocument/2006/relationships/image" Target="../media/image1880.png"/><Relationship Id="rId28" Type="http://schemas.openxmlformats.org/officeDocument/2006/relationships/customXml" Target="../ink/ink656.xml"/><Relationship Id="rId36" Type="http://schemas.openxmlformats.org/officeDocument/2006/relationships/customXml" Target="../ink/ink660.xml"/><Relationship Id="rId49" Type="http://schemas.openxmlformats.org/officeDocument/2006/relationships/image" Target="../media/image2011.png"/><Relationship Id="rId57" Type="http://schemas.openxmlformats.org/officeDocument/2006/relationships/image" Target="../media/image2050.png"/><Relationship Id="rId10" Type="http://schemas.openxmlformats.org/officeDocument/2006/relationships/customXml" Target="../ink/ink647.xml"/><Relationship Id="rId31" Type="http://schemas.openxmlformats.org/officeDocument/2006/relationships/image" Target="../media/image1920.png"/><Relationship Id="rId44" Type="http://schemas.openxmlformats.org/officeDocument/2006/relationships/customXml" Target="../ink/ink664.xml"/><Relationship Id="rId52" Type="http://schemas.openxmlformats.org/officeDocument/2006/relationships/customXml" Target="../ink/ink6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1.xml"/><Relationship Id="rId21" Type="http://schemas.openxmlformats.org/officeDocument/2006/relationships/image" Target="../media/image447.png"/><Relationship Id="rId42" Type="http://schemas.openxmlformats.org/officeDocument/2006/relationships/customXml" Target="../ink/ink689.xml"/><Relationship Id="rId47" Type="http://schemas.openxmlformats.org/officeDocument/2006/relationships/image" Target="../media/image460.png"/><Relationship Id="rId63" Type="http://schemas.openxmlformats.org/officeDocument/2006/relationships/image" Target="../media/image468.png"/><Relationship Id="rId68" Type="http://schemas.openxmlformats.org/officeDocument/2006/relationships/customXml" Target="../ink/ink702.xml"/><Relationship Id="rId84" Type="http://schemas.openxmlformats.org/officeDocument/2006/relationships/customXml" Target="../ink/ink710.xml"/><Relationship Id="rId89" Type="http://schemas.openxmlformats.org/officeDocument/2006/relationships/image" Target="../media/image481.png"/><Relationship Id="rId16" Type="http://schemas.openxmlformats.org/officeDocument/2006/relationships/customXml" Target="../ink/ink676.xml"/><Relationship Id="rId107" Type="http://schemas.openxmlformats.org/officeDocument/2006/relationships/image" Target="../media/image490.png"/><Relationship Id="rId11" Type="http://schemas.openxmlformats.org/officeDocument/2006/relationships/image" Target="../media/image442.png"/><Relationship Id="rId32" Type="http://schemas.openxmlformats.org/officeDocument/2006/relationships/customXml" Target="../ink/ink684.xml"/><Relationship Id="rId37" Type="http://schemas.openxmlformats.org/officeDocument/2006/relationships/image" Target="../media/image455.png"/><Relationship Id="rId53" Type="http://schemas.openxmlformats.org/officeDocument/2006/relationships/image" Target="../media/image463.png"/><Relationship Id="rId58" Type="http://schemas.openxmlformats.org/officeDocument/2006/relationships/customXml" Target="../ink/ink697.xml"/><Relationship Id="rId74" Type="http://schemas.openxmlformats.org/officeDocument/2006/relationships/customXml" Target="../ink/ink705.xml"/><Relationship Id="rId79" Type="http://schemas.openxmlformats.org/officeDocument/2006/relationships/image" Target="../media/image476.png"/><Relationship Id="rId102" Type="http://schemas.openxmlformats.org/officeDocument/2006/relationships/customXml" Target="../ink/ink719.xml"/><Relationship Id="rId5" Type="http://schemas.openxmlformats.org/officeDocument/2006/relationships/customXml" Target="../ink/ink671.xml"/><Relationship Id="rId90" Type="http://schemas.openxmlformats.org/officeDocument/2006/relationships/customXml" Target="../ink/ink713.xml"/><Relationship Id="rId95" Type="http://schemas.openxmlformats.org/officeDocument/2006/relationships/image" Target="../media/image484.png"/><Relationship Id="rId22" Type="http://schemas.openxmlformats.org/officeDocument/2006/relationships/customXml" Target="../ink/ink679.xml"/><Relationship Id="rId27" Type="http://schemas.openxmlformats.org/officeDocument/2006/relationships/image" Target="../media/image450.png"/><Relationship Id="rId43" Type="http://schemas.openxmlformats.org/officeDocument/2006/relationships/image" Target="../media/image458.png"/><Relationship Id="rId48" Type="http://schemas.openxmlformats.org/officeDocument/2006/relationships/customXml" Target="../ink/ink692.xml"/><Relationship Id="rId64" Type="http://schemas.openxmlformats.org/officeDocument/2006/relationships/customXml" Target="../ink/ink700.xml"/><Relationship Id="rId69" Type="http://schemas.openxmlformats.org/officeDocument/2006/relationships/image" Target="../media/image471.png"/><Relationship Id="rId80" Type="http://schemas.openxmlformats.org/officeDocument/2006/relationships/customXml" Target="../ink/ink708.xml"/><Relationship Id="rId85" Type="http://schemas.openxmlformats.org/officeDocument/2006/relationships/image" Target="../media/image479.png"/><Relationship Id="rId12" Type="http://schemas.openxmlformats.org/officeDocument/2006/relationships/customXml" Target="../ink/ink674.xml"/><Relationship Id="rId17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customXml" Target="../ink/ink687.xml"/><Relationship Id="rId59" Type="http://schemas.openxmlformats.org/officeDocument/2006/relationships/image" Target="../media/image466.png"/><Relationship Id="rId103" Type="http://schemas.openxmlformats.org/officeDocument/2006/relationships/image" Target="../media/image488.png"/><Relationship Id="rId108" Type="http://schemas.openxmlformats.org/officeDocument/2006/relationships/customXml" Target="../ink/ink722.xml"/><Relationship Id="rId54" Type="http://schemas.openxmlformats.org/officeDocument/2006/relationships/customXml" Target="../ink/ink695.xml"/><Relationship Id="rId70" Type="http://schemas.openxmlformats.org/officeDocument/2006/relationships/customXml" Target="../ink/ink703.xml"/><Relationship Id="rId75" Type="http://schemas.openxmlformats.org/officeDocument/2006/relationships/image" Target="../media/image474.png"/><Relationship Id="rId91" Type="http://schemas.openxmlformats.org/officeDocument/2006/relationships/image" Target="../media/image482.png"/><Relationship Id="rId96" Type="http://schemas.openxmlformats.org/officeDocument/2006/relationships/customXml" Target="../ink/ink7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15" Type="http://schemas.openxmlformats.org/officeDocument/2006/relationships/image" Target="../media/image444.png"/><Relationship Id="rId23" Type="http://schemas.openxmlformats.org/officeDocument/2006/relationships/image" Target="../media/image448.png"/><Relationship Id="rId28" Type="http://schemas.openxmlformats.org/officeDocument/2006/relationships/customXml" Target="../ink/ink682.xml"/><Relationship Id="rId36" Type="http://schemas.openxmlformats.org/officeDocument/2006/relationships/customXml" Target="../ink/ink686.xml"/><Relationship Id="rId49" Type="http://schemas.openxmlformats.org/officeDocument/2006/relationships/image" Target="../media/image461.png"/><Relationship Id="rId57" Type="http://schemas.openxmlformats.org/officeDocument/2006/relationships/image" Target="../media/image465.png"/><Relationship Id="rId106" Type="http://schemas.openxmlformats.org/officeDocument/2006/relationships/customXml" Target="../ink/ink721.xml"/><Relationship Id="rId10" Type="http://schemas.openxmlformats.org/officeDocument/2006/relationships/customXml" Target="../ink/ink673.xml"/><Relationship Id="rId31" Type="http://schemas.openxmlformats.org/officeDocument/2006/relationships/image" Target="../media/image452.png"/><Relationship Id="rId44" Type="http://schemas.openxmlformats.org/officeDocument/2006/relationships/customXml" Target="../ink/ink690.xml"/><Relationship Id="rId52" Type="http://schemas.openxmlformats.org/officeDocument/2006/relationships/customXml" Target="../ink/ink694.xml"/><Relationship Id="rId60" Type="http://schemas.openxmlformats.org/officeDocument/2006/relationships/customXml" Target="../ink/ink698.xml"/><Relationship Id="rId65" Type="http://schemas.openxmlformats.org/officeDocument/2006/relationships/image" Target="../media/image469.png"/><Relationship Id="rId73" Type="http://schemas.openxmlformats.org/officeDocument/2006/relationships/image" Target="../media/image473.png"/><Relationship Id="rId78" Type="http://schemas.openxmlformats.org/officeDocument/2006/relationships/customXml" Target="../ink/ink707.xml"/><Relationship Id="rId81" Type="http://schemas.openxmlformats.org/officeDocument/2006/relationships/image" Target="../media/image477.png"/><Relationship Id="rId86" Type="http://schemas.openxmlformats.org/officeDocument/2006/relationships/customXml" Target="../ink/ink711.xml"/><Relationship Id="rId94" Type="http://schemas.openxmlformats.org/officeDocument/2006/relationships/customXml" Target="../ink/ink715.xml"/><Relationship Id="rId99" Type="http://schemas.openxmlformats.org/officeDocument/2006/relationships/image" Target="../media/image486.png"/><Relationship Id="rId101" Type="http://schemas.openxmlformats.org/officeDocument/2006/relationships/image" Target="../media/image487.png"/><Relationship Id="rId4" Type="http://schemas.openxmlformats.org/officeDocument/2006/relationships/image" Target="../media/image26.tmp"/><Relationship Id="rId9" Type="http://schemas.openxmlformats.org/officeDocument/2006/relationships/image" Target="../media/image441.png"/><Relationship Id="rId13" Type="http://schemas.openxmlformats.org/officeDocument/2006/relationships/image" Target="../media/image443.png"/><Relationship Id="rId18" Type="http://schemas.openxmlformats.org/officeDocument/2006/relationships/customXml" Target="../ink/ink677.xml"/><Relationship Id="rId39" Type="http://schemas.openxmlformats.org/officeDocument/2006/relationships/image" Target="../media/image456.png"/><Relationship Id="rId109" Type="http://schemas.openxmlformats.org/officeDocument/2006/relationships/image" Target="../media/image491.png"/><Relationship Id="rId34" Type="http://schemas.openxmlformats.org/officeDocument/2006/relationships/customXml" Target="../ink/ink685.xml"/><Relationship Id="rId50" Type="http://schemas.openxmlformats.org/officeDocument/2006/relationships/customXml" Target="../ink/ink693.xml"/><Relationship Id="rId55" Type="http://schemas.openxmlformats.org/officeDocument/2006/relationships/image" Target="../media/image464.png"/><Relationship Id="rId76" Type="http://schemas.openxmlformats.org/officeDocument/2006/relationships/customXml" Target="../ink/ink706.xml"/><Relationship Id="rId97" Type="http://schemas.openxmlformats.org/officeDocument/2006/relationships/image" Target="../media/image485.png"/><Relationship Id="rId104" Type="http://schemas.openxmlformats.org/officeDocument/2006/relationships/customXml" Target="../ink/ink720.xml"/><Relationship Id="rId7" Type="http://schemas.openxmlformats.org/officeDocument/2006/relationships/image" Target="../media/image10.tmp"/><Relationship Id="rId71" Type="http://schemas.openxmlformats.org/officeDocument/2006/relationships/image" Target="../media/image472.png"/><Relationship Id="rId92" Type="http://schemas.openxmlformats.org/officeDocument/2006/relationships/customXml" Target="../ink/ink714.xml"/><Relationship Id="rId2" Type="http://schemas.openxmlformats.org/officeDocument/2006/relationships/image" Target="../media/image24.tmp"/><Relationship Id="rId29" Type="http://schemas.openxmlformats.org/officeDocument/2006/relationships/image" Target="../media/image451.png"/><Relationship Id="rId24" Type="http://schemas.openxmlformats.org/officeDocument/2006/relationships/customXml" Target="../ink/ink680.xml"/><Relationship Id="rId40" Type="http://schemas.openxmlformats.org/officeDocument/2006/relationships/customXml" Target="../ink/ink688.xml"/><Relationship Id="rId45" Type="http://schemas.openxmlformats.org/officeDocument/2006/relationships/image" Target="../media/image459.png"/><Relationship Id="rId66" Type="http://schemas.openxmlformats.org/officeDocument/2006/relationships/customXml" Target="../ink/ink701.xml"/><Relationship Id="rId87" Type="http://schemas.openxmlformats.org/officeDocument/2006/relationships/image" Target="../media/image480.png"/><Relationship Id="rId110" Type="http://schemas.openxmlformats.org/officeDocument/2006/relationships/comments" Target="../comments/comment7.xml"/><Relationship Id="rId61" Type="http://schemas.openxmlformats.org/officeDocument/2006/relationships/image" Target="../media/image467.png"/><Relationship Id="rId82" Type="http://schemas.openxmlformats.org/officeDocument/2006/relationships/customXml" Target="../ink/ink709.xml"/><Relationship Id="rId19" Type="http://schemas.openxmlformats.org/officeDocument/2006/relationships/image" Target="../media/image446.png"/><Relationship Id="rId14" Type="http://schemas.openxmlformats.org/officeDocument/2006/relationships/customXml" Target="../ink/ink675.xml"/><Relationship Id="rId30" Type="http://schemas.openxmlformats.org/officeDocument/2006/relationships/customXml" Target="../ink/ink683.xml"/><Relationship Id="rId35" Type="http://schemas.openxmlformats.org/officeDocument/2006/relationships/image" Target="../media/image454.png"/><Relationship Id="rId56" Type="http://schemas.openxmlformats.org/officeDocument/2006/relationships/customXml" Target="../ink/ink696.xml"/><Relationship Id="rId77" Type="http://schemas.openxmlformats.org/officeDocument/2006/relationships/image" Target="../media/image475.png"/><Relationship Id="rId100" Type="http://schemas.openxmlformats.org/officeDocument/2006/relationships/customXml" Target="../ink/ink718.xml"/><Relationship Id="rId105" Type="http://schemas.openxmlformats.org/officeDocument/2006/relationships/image" Target="../media/image489.png"/><Relationship Id="rId8" Type="http://schemas.openxmlformats.org/officeDocument/2006/relationships/customXml" Target="../ink/ink672.xml"/><Relationship Id="rId51" Type="http://schemas.openxmlformats.org/officeDocument/2006/relationships/image" Target="../media/image462.png"/><Relationship Id="rId72" Type="http://schemas.openxmlformats.org/officeDocument/2006/relationships/customXml" Target="../ink/ink704.xml"/><Relationship Id="rId93" Type="http://schemas.openxmlformats.org/officeDocument/2006/relationships/image" Target="../media/image483.png"/><Relationship Id="rId98" Type="http://schemas.openxmlformats.org/officeDocument/2006/relationships/customXml" Target="../ink/ink717.xml"/><Relationship Id="rId3" Type="http://schemas.openxmlformats.org/officeDocument/2006/relationships/image" Target="../media/image25.tmp"/><Relationship Id="rId25" Type="http://schemas.openxmlformats.org/officeDocument/2006/relationships/image" Target="../media/image449.png"/><Relationship Id="rId46" Type="http://schemas.openxmlformats.org/officeDocument/2006/relationships/customXml" Target="../ink/ink691.xml"/><Relationship Id="rId67" Type="http://schemas.openxmlformats.org/officeDocument/2006/relationships/image" Target="../media/image470.png"/><Relationship Id="rId20" Type="http://schemas.openxmlformats.org/officeDocument/2006/relationships/customXml" Target="../ink/ink678.xml"/><Relationship Id="rId41" Type="http://schemas.openxmlformats.org/officeDocument/2006/relationships/image" Target="../media/image457.png"/><Relationship Id="rId62" Type="http://schemas.openxmlformats.org/officeDocument/2006/relationships/customXml" Target="../ink/ink699.xml"/><Relationship Id="rId83" Type="http://schemas.openxmlformats.org/officeDocument/2006/relationships/image" Target="../media/image478.png"/><Relationship Id="rId88" Type="http://schemas.openxmlformats.org/officeDocument/2006/relationships/customXml" Target="../ink/ink71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00.png"/><Relationship Id="rId21" Type="http://schemas.openxmlformats.org/officeDocument/2006/relationships/image" Target="../media/image2220.png"/><Relationship Id="rId42" Type="http://schemas.openxmlformats.org/officeDocument/2006/relationships/customXml" Target="../ink/ink742.xml"/><Relationship Id="rId63" Type="http://schemas.openxmlformats.org/officeDocument/2006/relationships/image" Target="../media/image2430.png"/><Relationship Id="rId84" Type="http://schemas.openxmlformats.org/officeDocument/2006/relationships/customXml" Target="../ink/ink763.xml"/><Relationship Id="rId138" Type="http://schemas.openxmlformats.org/officeDocument/2006/relationships/comments" Target="../comments/comment8.xml"/><Relationship Id="rId16" Type="http://schemas.openxmlformats.org/officeDocument/2006/relationships/customXml" Target="../ink/ink729.xml"/><Relationship Id="rId107" Type="http://schemas.openxmlformats.org/officeDocument/2006/relationships/image" Target="../media/image2650.png"/><Relationship Id="rId11" Type="http://schemas.openxmlformats.org/officeDocument/2006/relationships/image" Target="../media/image2170.png"/><Relationship Id="rId32" Type="http://schemas.openxmlformats.org/officeDocument/2006/relationships/customXml" Target="../ink/ink737.xml"/><Relationship Id="rId37" Type="http://schemas.openxmlformats.org/officeDocument/2006/relationships/image" Target="../media/image2300.png"/><Relationship Id="rId53" Type="http://schemas.openxmlformats.org/officeDocument/2006/relationships/image" Target="../media/image2380.png"/><Relationship Id="rId58" Type="http://schemas.openxmlformats.org/officeDocument/2006/relationships/customXml" Target="../ink/ink750.xml"/><Relationship Id="rId74" Type="http://schemas.openxmlformats.org/officeDocument/2006/relationships/customXml" Target="../ink/ink758.xml"/><Relationship Id="rId79" Type="http://schemas.openxmlformats.org/officeDocument/2006/relationships/image" Target="../media/image2511.png"/><Relationship Id="rId102" Type="http://schemas.openxmlformats.org/officeDocument/2006/relationships/customXml" Target="../ink/ink772.xml"/><Relationship Id="rId123" Type="http://schemas.openxmlformats.org/officeDocument/2006/relationships/image" Target="../media/image2730.png"/><Relationship Id="rId128" Type="http://schemas.openxmlformats.org/officeDocument/2006/relationships/customXml" Target="../ink/ink785.xml"/><Relationship Id="rId5" Type="http://schemas.openxmlformats.org/officeDocument/2006/relationships/customXml" Target="../ink/ink724.xml"/><Relationship Id="rId90" Type="http://schemas.openxmlformats.org/officeDocument/2006/relationships/customXml" Target="../ink/ink766.xml"/><Relationship Id="rId95" Type="http://schemas.openxmlformats.org/officeDocument/2006/relationships/image" Target="../media/image2590.png"/><Relationship Id="rId22" Type="http://schemas.openxmlformats.org/officeDocument/2006/relationships/customXml" Target="../ink/ink732.xml"/><Relationship Id="rId27" Type="http://schemas.openxmlformats.org/officeDocument/2006/relationships/image" Target="../media/image2250.png"/><Relationship Id="rId43" Type="http://schemas.openxmlformats.org/officeDocument/2006/relationships/image" Target="../media/image2330.png"/><Relationship Id="rId48" Type="http://schemas.openxmlformats.org/officeDocument/2006/relationships/customXml" Target="../ink/ink745.xml"/><Relationship Id="rId64" Type="http://schemas.openxmlformats.org/officeDocument/2006/relationships/customXml" Target="../ink/ink753.xml"/><Relationship Id="rId69" Type="http://schemas.openxmlformats.org/officeDocument/2006/relationships/image" Target="../media/image2460.png"/><Relationship Id="rId113" Type="http://schemas.openxmlformats.org/officeDocument/2006/relationships/image" Target="../media/image2680.png"/><Relationship Id="rId118" Type="http://schemas.openxmlformats.org/officeDocument/2006/relationships/customXml" Target="../ink/ink780.xml"/><Relationship Id="rId134" Type="http://schemas.openxmlformats.org/officeDocument/2006/relationships/customXml" Target="../ink/ink788.xml"/><Relationship Id="rId80" Type="http://schemas.openxmlformats.org/officeDocument/2006/relationships/customXml" Target="../ink/ink761.xml"/><Relationship Id="rId85" Type="http://schemas.openxmlformats.org/officeDocument/2006/relationships/image" Target="../media/image2540.png"/><Relationship Id="rId12" Type="http://schemas.openxmlformats.org/officeDocument/2006/relationships/customXml" Target="../ink/ink727.xml"/><Relationship Id="rId17" Type="http://schemas.openxmlformats.org/officeDocument/2006/relationships/image" Target="../media/image2200.png"/><Relationship Id="rId33" Type="http://schemas.openxmlformats.org/officeDocument/2006/relationships/image" Target="../media/image2280.png"/><Relationship Id="rId38" Type="http://schemas.openxmlformats.org/officeDocument/2006/relationships/customXml" Target="../ink/ink740.xml"/><Relationship Id="rId59" Type="http://schemas.openxmlformats.org/officeDocument/2006/relationships/image" Target="../media/image2411.png"/><Relationship Id="rId103" Type="http://schemas.openxmlformats.org/officeDocument/2006/relationships/image" Target="../media/image2630.png"/><Relationship Id="rId108" Type="http://schemas.openxmlformats.org/officeDocument/2006/relationships/customXml" Target="../ink/ink775.xml"/><Relationship Id="rId124" Type="http://schemas.openxmlformats.org/officeDocument/2006/relationships/customXml" Target="../ink/ink783.xml"/><Relationship Id="rId129" Type="http://schemas.openxmlformats.org/officeDocument/2006/relationships/image" Target="../media/image2760.png"/><Relationship Id="rId54" Type="http://schemas.openxmlformats.org/officeDocument/2006/relationships/customXml" Target="../ink/ink748.xml"/><Relationship Id="rId70" Type="http://schemas.openxmlformats.org/officeDocument/2006/relationships/customXml" Target="../ink/ink756.xml"/><Relationship Id="rId75" Type="http://schemas.openxmlformats.org/officeDocument/2006/relationships/image" Target="../media/image2490.png"/><Relationship Id="rId91" Type="http://schemas.openxmlformats.org/officeDocument/2006/relationships/image" Target="../media/image2570.png"/><Relationship Id="rId96" Type="http://schemas.openxmlformats.org/officeDocument/2006/relationships/customXml" Target="../ink/ink7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40.png"/><Relationship Id="rId23" Type="http://schemas.openxmlformats.org/officeDocument/2006/relationships/image" Target="../media/image2230.png"/><Relationship Id="rId28" Type="http://schemas.openxmlformats.org/officeDocument/2006/relationships/customXml" Target="../ink/ink735.xml"/><Relationship Id="rId49" Type="http://schemas.openxmlformats.org/officeDocument/2006/relationships/image" Target="../media/image2360.png"/><Relationship Id="rId114" Type="http://schemas.openxmlformats.org/officeDocument/2006/relationships/customXml" Target="../ink/ink778.xml"/><Relationship Id="rId119" Type="http://schemas.openxmlformats.org/officeDocument/2006/relationships/image" Target="../media/image2711.png"/><Relationship Id="rId44" Type="http://schemas.openxmlformats.org/officeDocument/2006/relationships/customXml" Target="../ink/ink743.xml"/><Relationship Id="rId60" Type="http://schemas.openxmlformats.org/officeDocument/2006/relationships/customXml" Target="../ink/ink751.xml"/><Relationship Id="rId65" Type="http://schemas.openxmlformats.org/officeDocument/2006/relationships/image" Target="../media/image2440.png"/><Relationship Id="rId81" Type="http://schemas.openxmlformats.org/officeDocument/2006/relationships/image" Target="../media/image2520.png"/><Relationship Id="rId86" Type="http://schemas.openxmlformats.org/officeDocument/2006/relationships/customXml" Target="../ink/ink764.xml"/><Relationship Id="rId130" Type="http://schemas.openxmlformats.org/officeDocument/2006/relationships/customXml" Target="../ink/ink786.xml"/><Relationship Id="rId135" Type="http://schemas.openxmlformats.org/officeDocument/2006/relationships/image" Target="../media/image2790.png"/><Relationship Id="rId13" Type="http://schemas.openxmlformats.org/officeDocument/2006/relationships/image" Target="../media/image2180.png"/><Relationship Id="rId18" Type="http://schemas.openxmlformats.org/officeDocument/2006/relationships/customXml" Target="../ink/ink730.xml"/><Relationship Id="rId39" Type="http://schemas.openxmlformats.org/officeDocument/2006/relationships/image" Target="../media/image2311.png"/><Relationship Id="rId109" Type="http://schemas.openxmlformats.org/officeDocument/2006/relationships/image" Target="../media/image2660.png"/><Relationship Id="rId34" Type="http://schemas.openxmlformats.org/officeDocument/2006/relationships/customXml" Target="../ink/ink738.xml"/><Relationship Id="rId50" Type="http://schemas.openxmlformats.org/officeDocument/2006/relationships/customXml" Target="../ink/ink746.xml"/><Relationship Id="rId55" Type="http://schemas.openxmlformats.org/officeDocument/2006/relationships/image" Target="../media/image2390.png"/><Relationship Id="rId76" Type="http://schemas.openxmlformats.org/officeDocument/2006/relationships/customXml" Target="../ink/ink759.xml"/><Relationship Id="rId97" Type="http://schemas.openxmlformats.org/officeDocument/2006/relationships/image" Target="../media/image2600.png"/><Relationship Id="rId104" Type="http://schemas.openxmlformats.org/officeDocument/2006/relationships/customXml" Target="../ink/ink773.xml"/><Relationship Id="rId120" Type="http://schemas.openxmlformats.org/officeDocument/2006/relationships/customXml" Target="../ink/ink781.xml"/><Relationship Id="rId125" Type="http://schemas.openxmlformats.org/officeDocument/2006/relationships/image" Target="../media/image2740.png"/><Relationship Id="rId7" Type="http://schemas.openxmlformats.org/officeDocument/2006/relationships/customXml" Target="../ink/ink725.xml"/><Relationship Id="rId71" Type="http://schemas.openxmlformats.org/officeDocument/2006/relationships/image" Target="../media/image2470.png"/><Relationship Id="rId92" Type="http://schemas.openxmlformats.org/officeDocument/2006/relationships/customXml" Target="../ink/ink767.xml"/><Relationship Id="rId2" Type="http://schemas.openxmlformats.org/officeDocument/2006/relationships/image" Target="../media/image27.tmp"/><Relationship Id="rId29" Type="http://schemas.openxmlformats.org/officeDocument/2006/relationships/image" Target="../media/image2260.png"/><Relationship Id="rId24" Type="http://schemas.openxmlformats.org/officeDocument/2006/relationships/customXml" Target="../ink/ink733.xml"/><Relationship Id="rId40" Type="http://schemas.openxmlformats.org/officeDocument/2006/relationships/customXml" Target="../ink/ink741.xml"/><Relationship Id="rId45" Type="http://schemas.openxmlformats.org/officeDocument/2006/relationships/image" Target="../media/image2340.png"/><Relationship Id="rId66" Type="http://schemas.openxmlformats.org/officeDocument/2006/relationships/customXml" Target="../ink/ink754.xml"/><Relationship Id="rId87" Type="http://schemas.openxmlformats.org/officeDocument/2006/relationships/image" Target="../media/image2550.png"/><Relationship Id="rId110" Type="http://schemas.openxmlformats.org/officeDocument/2006/relationships/customXml" Target="../ink/ink776.xml"/><Relationship Id="rId115" Type="http://schemas.openxmlformats.org/officeDocument/2006/relationships/image" Target="../media/image2690.png"/><Relationship Id="rId131" Type="http://schemas.openxmlformats.org/officeDocument/2006/relationships/image" Target="../media/image2770.png"/><Relationship Id="rId136" Type="http://schemas.openxmlformats.org/officeDocument/2006/relationships/customXml" Target="../ink/ink789.xml"/><Relationship Id="rId61" Type="http://schemas.openxmlformats.org/officeDocument/2006/relationships/image" Target="../media/image2420.png"/><Relationship Id="rId82" Type="http://schemas.openxmlformats.org/officeDocument/2006/relationships/customXml" Target="../ink/ink762.xml"/><Relationship Id="rId19" Type="http://schemas.openxmlformats.org/officeDocument/2006/relationships/image" Target="../media/image2211.png"/><Relationship Id="rId14" Type="http://schemas.openxmlformats.org/officeDocument/2006/relationships/customXml" Target="../ink/ink728.xml"/><Relationship Id="rId30" Type="http://schemas.openxmlformats.org/officeDocument/2006/relationships/customXml" Target="../ink/ink736.xml"/><Relationship Id="rId35" Type="http://schemas.openxmlformats.org/officeDocument/2006/relationships/image" Target="../media/image2290.png"/><Relationship Id="rId56" Type="http://schemas.openxmlformats.org/officeDocument/2006/relationships/customXml" Target="../ink/ink749.xml"/><Relationship Id="rId77" Type="http://schemas.openxmlformats.org/officeDocument/2006/relationships/image" Target="../media/image2500.png"/><Relationship Id="rId100" Type="http://schemas.openxmlformats.org/officeDocument/2006/relationships/customXml" Target="../ink/ink771.xml"/><Relationship Id="rId105" Type="http://schemas.openxmlformats.org/officeDocument/2006/relationships/image" Target="../media/image2640.png"/><Relationship Id="rId126" Type="http://schemas.openxmlformats.org/officeDocument/2006/relationships/customXml" Target="../ink/ink784.xml"/><Relationship Id="rId8" Type="http://schemas.openxmlformats.org/officeDocument/2006/relationships/image" Target="../media/image2150.png"/><Relationship Id="rId51" Type="http://schemas.openxmlformats.org/officeDocument/2006/relationships/image" Target="../media/image2370.png"/><Relationship Id="rId72" Type="http://schemas.openxmlformats.org/officeDocument/2006/relationships/customXml" Target="../ink/ink757.xml"/><Relationship Id="rId93" Type="http://schemas.openxmlformats.org/officeDocument/2006/relationships/image" Target="../media/image2580.png"/><Relationship Id="rId98" Type="http://schemas.openxmlformats.org/officeDocument/2006/relationships/customXml" Target="../ink/ink770.xml"/><Relationship Id="rId121" Type="http://schemas.openxmlformats.org/officeDocument/2006/relationships/image" Target="../media/image2720.png"/><Relationship Id="rId3" Type="http://schemas.openxmlformats.org/officeDocument/2006/relationships/customXml" Target="../ink/ink723.xml"/><Relationship Id="rId25" Type="http://schemas.openxmlformats.org/officeDocument/2006/relationships/image" Target="../media/image2240.png"/><Relationship Id="rId46" Type="http://schemas.openxmlformats.org/officeDocument/2006/relationships/customXml" Target="../ink/ink744.xml"/><Relationship Id="rId67" Type="http://schemas.openxmlformats.org/officeDocument/2006/relationships/image" Target="../media/image493.png"/><Relationship Id="rId116" Type="http://schemas.openxmlformats.org/officeDocument/2006/relationships/customXml" Target="../ink/ink779.xml"/><Relationship Id="rId137" Type="http://schemas.openxmlformats.org/officeDocument/2006/relationships/image" Target="../media/image494.png"/><Relationship Id="rId20" Type="http://schemas.openxmlformats.org/officeDocument/2006/relationships/customXml" Target="../ink/ink731.xml"/><Relationship Id="rId41" Type="http://schemas.openxmlformats.org/officeDocument/2006/relationships/image" Target="../media/image2320.png"/><Relationship Id="rId62" Type="http://schemas.openxmlformats.org/officeDocument/2006/relationships/customXml" Target="../ink/ink752.xml"/><Relationship Id="rId83" Type="http://schemas.openxmlformats.org/officeDocument/2006/relationships/image" Target="../media/image2530.png"/><Relationship Id="rId88" Type="http://schemas.openxmlformats.org/officeDocument/2006/relationships/customXml" Target="../ink/ink765.xml"/><Relationship Id="rId111" Type="http://schemas.openxmlformats.org/officeDocument/2006/relationships/image" Target="../media/image2670.png"/><Relationship Id="rId132" Type="http://schemas.openxmlformats.org/officeDocument/2006/relationships/customXml" Target="../ink/ink787.xml"/><Relationship Id="rId15" Type="http://schemas.openxmlformats.org/officeDocument/2006/relationships/image" Target="../media/image2190.png"/><Relationship Id="rId36" Type="http://schemas.openxmlformats.org/officeDocument/2006/relationships/customXml" Target="../ink/ink739.xml"/><Relationship Id="rId57" Type="http://schemas.openxmlformats.org/officeDocument/2006/relationships/image" Target="../media/image2400.png"/><Relationship Id="rId106" Type="http://schemas.openxmlformats.org/officeDocument/2006/relationships/customXml" Target="../ink/ink774.xml"/><Relationship Id="rId127" Type="http://schemas.openxmlformats.org/officeDocument/2006/relationships/image" Target="../media/image2750.png"/><Relationship Id="rId10" Type="http://schemas.openxmlformats.org/officeDocument/2006/relationships/customXml" Target="../ink/ink726.xml"/><Relationship Id="rId31" Type="http://schemas.openxmlformats.org/officeDocument/2006/relationships/image" Target="../media/image2270.png"/><Relationship Id="rId52" Type="http://schemas.openxmlformats.org/officeDocument/2006/relationships/customXml" Target="../ink/ink747.xml"/><Relationship Id="rId73" Type="http://schemas.openxmlformats.org/officeDocument/2006/relationships/image" Target="../media/image2480.png"/><Relationship Id="rId78" Type="http://schemas.openxmlformats.org/officeDocument/2006/relationships/customXml" Target="../ink/ink760.xml"/><Relationship Id="rId94" Type="http://schemas.openxmlformats.org/officeDocument/2006/relationships/customXml" Target="../ink/ink768.xml"/><Relationship Id="rId99" Type="http://schemas.openxmlformats.org/officeDocument/2006/relationships/image" Target="../media/image2611.png"/><Relationship Id="rId101" Type="http://schemas.openxmlformats.org/officeDocument/2006/relationships/image" Target="../media/image2620.png"/><Relationship Id="rId122" Type="http://schemas.openxmlformats.org/officeDocument/2006/relationships/customXml" Target="../ink/ink782.xml"/><Relationship Id="rId4" Type="http://schemas.openxmlformats.org/officeDocument/2006/relationships/image" Target="../media/image2130.png"/><Relationship Id="rId9" Type="http://schemas.openxmlformats.org/officeDocument/2006/relationships/image" Target="../media/image6.tmp"/><Relationship Id="rId26" Type="http://schemas.openxmlformats.org/officeDocument/2006/relationships/customXml" Target="../ink/ink734.xml"/><Relationship Id="rId47" Type="http://schemas.openxmlformats.org/officeDocument/2006/relationships/image" Target="../media/image2350.png"/><Relationship Id="rId68" Type="http://schemas.openxmlformats.org/officeDocument/2006/relationships/customXml" Target="../ink/ink755.xml"/><Relationship Id="rId89" Type="http://schemas.openxmlformats.org/officeDocument/2006/relationships/image" Target="../media/image2560.png"/><Relationship Id="rId112" Type="http://schemas.openxmlformats.org/officeDocument/2006/relationships/customXml" Target="../ink/ink777.xml"/><Relationship Id="rId133" Type="http://schemas.openxmlformats.org/officeDocument/2006/relationships/image" Target="../media/image278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0.xml"/><Relationship Id="rId21" Type="http://schemas.openxmlformats.org/officeDocument/2006/relationships/image" Target="../media/image506.png"/><Relationship Id="rId42" Type="http://schemas.openxmlformats.org/officeDocument/2006/relationships/customXml" Target="../ink/ink808.xml"/><Relationship Id="rId47" Type="http://schemas.openxmlformats.org/officeDocument/2006/relationships/image" Target="../media/image519.png"/><Relationship Id="rId63" Type="http://schemas.openxmlformats.org/officeDocument/2006/relationships/image" Target="../media/image526.png"/><Relationship Id="rId68" Type="http://schemas.openxmlformats.org/officeDocument/2006/relationships/customXml" Target="../ink/ink821.xml"/><Relationship Id="rId84" Type="http://schemas.openxmlformats.org/officeDocument/2006/relationships/customXml" Target="../ink/ink829.xml"/><Relationship Id="rId89" Type="http://schemas.openxmlformats.org/officeDocument/2006/relationships/image" Target="../media/image539.png"/><Relationship Id="rId16" Type="http://schemas.openxmlformats.org/officeDocument/2006/relationships/customXml" Target="../ink/ink795.xml"/><Relationship Id="rId11" Type="http://schemas.openxmlformats.org/officeDocument/2006/relationships/image" Target="../media/image501.png"/><Relationship Id="rId32" Type="http://schemas.openxmlformats.org/officeDocument/2006/relationships/customXml" Target="../ink/ink803.xml"/><Relationship Id="rId37" Type="http://schemas.openxmlformats.org/officeDocument/2006/relationships/image" Target="../media/image514.png"/><Relationship Id="rId53" Type="http://schemas.openxmlformats.org/officeDocument/2006/relationships/image" Target="../media/image521.png"/><Relationship Id="rId58" Type="http://schemas.openxmlformats.org/officeDocument/2006/relationships/customXml" Target="../ink/ink816.xml"/><Relationship Id="rId74" Type="http://schemas.openxmlformats.org/officeDocument/2006/relationships/customXml" Target="../ink/ink824.xml"/><Relationship Id="rId79" Type="http://schemas.openxmlformats.org/officeDocument/2006/relationships/image" Target="../media/image534.png"/><Relationship Id="rId102" Type="http://schemas.openxmlformats.org/officeDocument/2006/relationships/customXml" Target="../ink/ink838.xml"/><Relationship Id="rId5" Type="http://schemas.openxmlformats.org/officeDocument/2006/relationships/image" Target="../media/image31.tmp"/><Relationship Id="rId90" Type="http://schemas.openxmlformats.org/officeDocument/2006/relationships/customXml" Target="../ink/ink832.xml"/><Relationship Id="rId95" Type="http://schemas.openxmlformats.org/officeDocument/2006/relationships/image" Target="../media/image542.png"/><Relationship Id="rId22" Type="http://schemas.openxmlformats.org/officeDocument/2006/relationships/customXml" Target="../ink/ink798.xml"/><Relationship Id="rId27" Type="http://schemas.openxmlformats.org/officeDocument/2006/relationships/image" Target="../media/image509.png"/><Relationship Id="rId43" Type="http://schemas.openxmlformats.org/officeDocument/2006/relationships/image" Target="../media/image517.png"/><Relationship Id="rId48" Type="http://schemas.openxmlformats.org/officeDocument/2006/relationships/customXml" Target="../ink/ink811.xml"/><Relationship Id="rId64" Type="http://schemas.openxmlformats.org/officeDocument/2006/relationships/customXml" Target="../ink/ink819.xml"/><Relationship Id="rId69" Type="http://schemas.openxmlformats.org/officeDocument/2006/relationships/image" Target="../media/image529.png"/><Relationship Id="rId80" Type="http://schemas.openxmlformats.org/officeDocument/2006/relationships/customXml" Target="../ink/ink827.xml"/><Relationship Id="rId85" Type="http://schemas.openxmlformats.org/officeDocument/2006/relationships/image" Target="../media/image537.png"/><Relationship Id="rId12" Type="http://schemas.openxmlformats.org/officeDocument/2006/relationships/customXml" Target="../ink/ink793.xml"/><Relationship Id="rId17" Type="http://schemas.openxmlformats.org/officeDocument/2006/relationships/image" Target="../media/image504.png"/><Relationship Id="rId25" Type="http://schemas.openxmlformats.org/officeDocument/2006/relationships/image" Target="../media/image508.png"/><Relationship Id="rId33" Type="http://schemas.openxmlformats.org/officeDocument/2006/relationships/image" Target="../media/image512.png"/><Relationship Id="rId38" Type="http://schemas.openxmlformats.org/officeDocument/2006/relationships/customXml" Target="../ink/ink806.xml"/><Relationship Id="rId46" Type="http://schemas.openxmlformats.org/officeDocument/2006/relationships/customXml" Target="../ink/ink810.xml"/><Relationship Id="rId59" Type="http://schemas.openxmlformats.org/officeDocument/2006/relationships/image" Target="../media/image524.png"/><Relationship Id="rId67" Type="http://schemas.openxmlformats.org/officeDocument/2006/relationships/image" Target="../media/image528.png"/><Relationship Id="rId103" Type="http://schemas.openxmlformats.org/officeDocument/2006/relationships/image" Target="../media/image546.png"/><Relationship Id="rId20" Type="http://schemas.openxmlformats.org/officeDocument/2006/relationships/customXml" Target="../ink/ink797.xml"/><Relationship Id="rId41" Type="http://schemas.openxmlformats.org/officeDocument/2006/relationships/image" Target="../media/image516.png"/><Relationship Id="rId54" Type="http://schemas.openxmlformats.org/officeDocument/2006/relationships/customXml" Target="../ink/ink814.xml"/><Relationship Id="rId62" Type="http://schemas.openxmlformats.org/officeDocument/2006/relationships/customXml" Target="../ink/ink818.xml"/><Relationship Id="rId70" Type="http://schemas.openxmlformats.org/officeDocument/2006/relationships/customXml" Target="../ink/ink822.xml"/><Relationship Id="rId75" Type="http://schemas.openxmlformats.org/officeDocument/2006/relationships/image" Target="../media/image532.png"/><Relationship Id="rId83" Type="http://schemas.openxmlformats.org/officeDocument/2006/relationships/image" Target="../media/image536.png"/><Relationship Id="rId88" Type="http://schemas.openxmlformats.org/officeDocument/2006/relationships/customXml" Target="../ink/ink831.xml"/><Relationship Id="rId91" Type="http://schemas.openxmlformats.org/officeDocument/2006/relationships/image" Target="../media/image540.png"/><Relationship Id="rId96" Type="http://schemas.openxmlformats.org/officeDocument/2006/relationships/customXml" Target="../ink/ink8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0.xml"/><Relationship Id="rId15" Type="http://schemas.openxmlformats.org/officeDocument/2006/relationships/image" Target="../media/image503.png"/><Relationship Id="rId23" Type="http://schemas.openxmlformats.org/officeDocument/2006/relationships/image" Target="../media/image507.png"/><Relationship Id="rId28" Type="http://schemas.openxmlformats.org/officeDocument/2006/relationships/customXml" Target="../ink/ink801.xml"/><Relationship Id="rId36" Type="http://schemas.openxmlformats.org/officeDocument/2006/relationships/customXml" Target="../ink/ink805.xml"/><Relationship Id="rId49" Type="http://schemas.openxmlformats.org/officeDocument/2006/relationships/image" Target="../media/image520.png"/><Relationship Id="rId57" Type="http://schemas.openxmlformats.org/officeDocument/2006/relationships/image" Target="../media/image523.png"/><Relationship Id="rId10" Type="http://schemas.openxmlformats.org/officeDocument/2006/relationships/customXml" Target="../ink/ink792.xml"/><Relationship Id="rId31" Type="http://schemas.openxmlformats.org/officeDocument/2006/relationships/image" Target="../media/image511.png"/><Relationship Id="rId44" Type="http://schemas.openxmlformats.org/officeDocument/2006/relationships/customXml" Target="../ink/ink809.xml"/><Relationship Id="rId52" Type="http://schemas.openxmlformats.org/officeDocument/2006/relationships/customXml" Target="../ink/ink813.xml"/><Relationship Id="rId60" Type="http://schemas.openxmlformats.org/officeDocument/2006/relationships/customXml" Target="../ink/ink817.xml"/><Relationship Id="rId65" Type="http://schemas.openxmlformats.org/officeDocument/2006/relationships/image" Target="../media/image527.png"/><Relationship Id="rId73" Type="http://schemas.openxmlformats.org/officeDocument/2006/relationships/image" Target="../media/image531.png"/><Relationship Id="rId78" Type="http://schemas.openxmlformats.org/officeDocument/2006/relationships/customXml" Target="../ink/ink826.xml"/><Relationship Id="rId81" Type="http://schemas.openxmlformats.org/officeDocument/2006/relationships/image" Target="../media/image535.png"/><Relationship Id="rId86" Type="http://schemas.openxmlformats.org/officeDocument/2006/relationships/customXml" Target="../ink/ink830.xml"/><Relationship Id="rId94" Type="http://schemas.openxmlformats.org/officeDocument/2006/relationships/customXml" Target="../ink/ink834.xml"/><Relationship Id="rId99" Type="http://schemas.openxmlformats.org/officeDocument/2006/relationships/image" Target="../media/image544.png"/><Relationship Id="rId101" Type="http://schemas.openxmlformats.org/officeDocument/2006/relationships/image" Target="../media/image545.png"/><Relationship Id="rId4" Type="http://schemas.openxmlformats.org/officeDocument/2006/relationships/image" Target="../media/image30.tmp"/><Relationship Id="rId9" Type="http://schemas.openxmlformats.org/officeDocument/2006/relationships/image" Target="../media/image500.png"/><Relationship Id="rId13" Type="http://schemas.openxmlformats.org/officeDocument/2006/relationships/image" Target="../media/image502.png"/><Relationship Id="rId18" Type="http://schemas.openxmlformats.org/officeDocument/2006/relationships/customXml" Target="../ink/ink796.xml"/><Relationship Id="rId39" Type="http://schemas.openxmlformats.org/officeDocument/2006/relationships/image" Target="../media/image515.png"/><Relationship Id="rId34" Type="http://schemas.openxmlformats.org/officeDocument/2006/relationships/customXml" Target="../ink/ink804.xml"/><Relationship Id="rId50" Type="http://schemas.openxmlformats.org/officeDocument/2006/relationships/customXml" Target="../ink/ink812.xml"/><Relationship Id="rId55" Type="http://schemas.openxmlformats.org/officeDocument/2006/relationships/image" Target="../media/image522.png"/><Relationship Id="rId76" Type="http://schemas.openxmlformats.org/officeDocument/2006/relationships/customXml" Target="../ink/ink825.xml"/><Relationship Id="rId97" Type="http://schemas.openxmlformats.org/officeDocument/2006/relationships/image" Target="../media/image543.png"/><Relationship Id="rId104" Type="http://schemas.openxmlformats.org/officeDocument/2006/relationships/comments" Target="../comments/comment9.xml"/><Relationship Id="rId7" Type="http://schemas.openxmlformats.org/officeDocument/2006/relationships/image" Target="../media/image499.png"/><Relationship Id="rId71" Type="http://schemas.openxmlformats.org/officeDocument/2006/relationships/image" Target="../media/image530.png"/><Relationship Id="rId92" Type="http://schemas.openxmlformats.org/officeDocument/2006/relationships/customXml" Target="../ink/ink833.xml"/><Relationship Id="rId2" Type="http://schemas.openxmlformats.org/officeDocument/2006/relationships/image" Target="../media/image28.tmp"/><Relationship Id="rId29" Type="http://schemas.openxmlformats.org/officeDocument/2006/relationships/image" Target="../media/image510.png"/><Relationship Id="rId24" Type="http://schemas.openxmlformats.org/officeDocument/2006/relationships/customXml" Target="../ink/ink799.xml"/><Relationship Id="rId40" Type="http://schemas.openxmlformats.org/officeDocument/2006/relationships/customXml" Target="../ink/ink807.xml"/><Relationship Id="rId45" Type="http://schemas.openxmlformats.org/officeDocument/2006/relationships/image" Target="../media/image518.png"/><Relationship Id="rId66" Type="http://schemas.openxmlformats.org/officeDocument/2006/relationships/customXml" Target="../ink/ink820.xml"/><Relationship Id="rId87" Type="http://schemas.openxmlformats.org/officeDocument/2006/relationships/image" Target="../media/image538.png"/><Relationship Id="rId61" Type="http://schemas.openxmlformats.org/officeDocument/2006/relationships/image" Target="../media/image525.png"/><Relationship Id="rId82" Type="http://schemas.openxmlformats.org/officeDocument/2006/relationships/customXml" Target="../ink/ink828.xml"/><Relationship Id="rId19" Type="http://schemas.openxmlformats.org/officeDocument/2006/relationships/image" Target="../media/image505.png"/><Relationship Id="rId14" Type="http://schemas.openxmlformats.org/officeDocument/2006/relationships/customXml" Target="../ink/ink794.xml"/><Relationship Id="rId30" Type="http://schemas.openxmlformats.org/officeDocument/2006/relationships/customXml" Target="../ink/ink802.xml"/><Relationship Id="rId35" Type="http://schemas.openxmlformats.org/officeDocument/2006/relationships/image" Target="../media/image513.png"/><Relationship Id="rId56" Type="http://schemas.openxmlformats.org/officeDocument/2006/relationships/customXml" Target="../ink/ink815.xml"/><Relationship Id="rId77" Type="http://schemas.openxmlformats.org/officeDocument/2006/relationships/image" Target="../media/image533.png"/><Relationship Id="rId100" Type="http://schemas.openxmlformats.org/officeDocument/2006/relationships/customXml" Target="../ink/ink837.xml"/><Relationship Id="rId8" Type="http://schemas.openxmlformats.org/officeDocument/2006/relationships/customXml" Target="../ink/ink791.xml"/><Relationship Id="rId51" Type="http://schemas.openxmlformats.org/officeDocument/2006/relationships/image" Target="../media/image404.png"/><Relationship Id="rId72" Type="http://schemas.openxmlformats.org/officeDocument/2006/relationships/customXml" Target="../ink/ink823.xml"/><Relationship Id="rId93" Type="http://schemas.openxmlformats.org/officeDocument/2006/relationships/image" Target="../media/image541.png"/><Relationship Id="rId98" Type="http://schemas.openxmlformats.org/officeDocument/2006/relationships/customXml" Target="../ink/ink836.xml"/><Relationship Id="rId3" Type="http://schemas.openxmlformats.org/officeDocument/2006/relationships/image" Target="../media/image29.tmp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5.png"/><Relationship Id="rId21" Type="http://schemas.openxmlformats.org/officeDocument/2006/relationships/image" Target="../media/image557.png"/><Relationship Id="rId42" Type="http://schemas.openxmlformats.org/officeDocument/2006/relationships/customXml" Target="../ink/ink858.xml"/><Relationship Id="rId63" Type="http://schemas.openxmlformats.org/officeDocument/2006/relationships/image" Target="../media/image578.png"/><Relationship Id="rId84" Type="http://schemas.openxmlformats.org/officeDocument/2006/relationships/customXml" Target="../ink/ink879.xml"/><Relationship Id="rId138" Type="http://schemas.openxmlformats.org/officeDocument/2006/relationships/customXml" Target="../ink/ink906.xml"/><Relationship Id="rId159" Type="http://schemas.openxmlformats.org/officeDocument/2006/relationships/image" Target="../media/image626.png"/><Relationship Id="rId107" Type="http://schemas.openxmlformats.org/officeDocument/2006/relationships/image" Target="../media/image600.png"/><Relationship Id="rId11" Type="http://schemas.openxmlformats.org/officeDocument/2006/relationships/image" Target="../media/image552.png"/><Relationship Id="rId32" Type="http://schemas.openxmlformats.org/officeDocument/2006/relationships/customXml" Target="../ink/ink853.xml"/><Relationship Id="rId53" Type="http://schemas.openxmlformats.org/officeDocument/2006/relationships/image" Target="../media/image573.png"/><Relationship Id="rId74" Type="http://schemas.openxmlformats.org/officeDocument/2006/relationships/customXml" Target="../ink/ink874.xml"/><Relationship Id="rId128" Type="http://schemas.openxmlformats.org/officeDocument/2006/relationships/customXml" Target="../ink/ink901.xml"/><Relationship Id="rId149" Type="http://schemas.openxmlformats.org/officeDocument/2006/relationships/image" Target="../media/image621.png"/><Relationship Id="rId5" Type="http://schemas.openxmlformats.org/officeDocument/2006/relationships/image" Target="../media/image549.png"/><Relationship Id="rId95" Type="http://schemas.openxmlformats.org/officeDocument/2006/relationships/image" Target="../media/image594.png"/><Relationship Id="rId160" Type="http://schemas.openxmlformats.org/officeDocument/2006/relationships/customXml" Target="../ink/ink917.xml"/><Relationship Id="rId22" Type="http://schemas.openxmlformats.org/officeDocument/2006/relationships/customXml" Target="../ink/ink848.xml"/><Relationship Id="rId43" Type="http://schemas.openxmlformats.org/officeDocument/2006/relationships/image" Target="../media/image568.png"/><Relationship Id="rId64" Type="http://schemas.openxmlformats.org/officeDocument/2006/relationships/customXml" Target="../ink/ink869.xml"/><Relationship Id="rId118" Type="http://schemas.openxmlformats.org/officeDocument/2006/relationships/customXml" Target="../ink/ink896.xml"/><Relationship Id="rId139" Type="http://schemas.openxmlformats.org/officeDocument/2006/relationships/image" Target="../media/image616.png"/><Relationship Id="rId85" Type="http://schemas.openxmlformats.org/officeDocument/2006/relationships/image" Target="../media/image589.png"/><Relationship Id="rId150" Type="http://schemas.openxmlformats.org/officeDocument/2006/relationships/customXml" Target="../ink/ink912.xml"/><Relationship Id="rId12" Type="http://schemas.openxmlformats.org/officeDocument/2006/relationships/customXml" Target="../ink/ink843.xml"/><Relationship Id="rId17" Type="http://schemas.openxmlformats.org/officeDocument/2006/relationships/image" Target="../media/image555.png"/><Relationship Id="rId33" Type="http://schemas.openxmlformats.org/officeDocument/2006/relationships/image" Target="../media/image563.png"/><Relationship Id="rId38" Type="http://schemas.openxmlformats.org/officeDocument/2006/relationships/customXml" Target="../ink/ink856.xml"/><Relationship Id="rId59" Type="http://schemas.openxmlformats.org/officeDocument/2006/relationships/image" Target="../media/image576.png"/><Relationship Id="rId103" Type="http://schemas.openxmlformats.org/officeDocument/2006/relationships/image" Target="../media/image598.png"/><Relationship Id="rId108" Type="http://schemas.openxmlformats.org/officeDocument/2006/relationships/customXml" Target="../ink/ink891.xml"/><Relationship Id="rId124" Type="http://schemas.openxmlformats.org/officeDocument/2006/relationships/customXml" Target="../ink/ink899.xml"/><Relationship Id="rId129" Type="http://schemas.openxmlformats.org/officeDocument/2006/relationships/image" Target="../media/image611.png"/><Relationship Id="rId54" Type="http://schemas.openxmlformats.org/officeDocument/2006/relationships/customXml" Target="../ink/ink864.xml"/><Relationship Id="rId70" Type="http://schemas.openxmlformats.org/officeDocument/2006/relationships/customXml" Target="../ink/ink872.xml"/><Relationship Id="rId75" Type="http://schemas.openxmlformats.org/officeDocument/2006/relationships/image" Target="../media/image584.png"/><Relationship Id="rId91" Type="http://schemas.openxmlformats.org/officeDocument/2006/relationships/image" Target="../media/image592.png"/><Relationship Id="rId96" Type="http://schemas.openxmlformats.org/officeDocument/2006/relationships/customXml" Target="../ink/ink885.xml"/><Relationship Id="rId140" Type="http://schemas.openxmlformats.org/officeDocument/2006/relationships/customXml" Target="../ink/ink907.xml"/><Relationship Id="rId145" Type="http://schemas.openxmlformats.org/officeDocument/2006/relationships/image" Target="../media/image619.png"/><Relationship Id="rId161" Type="http://schemas.openxmlformats.org/officeDocument/2006/relationships/image" Target="../media/image627.png"/><Relationship Id="rId166" Type="http://schemas.openxmlformats.org/officeDocument/2006/relationships/customXml" Target="../ink/ink9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0.xml"/><Relationship Id="rId23" Type="http://schemas.openxmlformats.org/officeDocument/2006/relationships/image" Target="../media/image558.png"/><Relationship Id="rId28" Type="http://schemas.openxmlformats.org/officeDocument/2006/relationships/customXml" Target="../ink/ink851.xml"/><Relationship Id="rId49" Type="http://schemas.openxmlformats.org/officeDocument/2006/relationships/image" Target="../media/image571.png"/><Relationship Id="rId114" Type="http://schemas.openxmlformats.org/officeDocument/2006/relationships/customXml" Target="../ink/ink894.xml"/><Relationship Id="rId119" Type="http://schemas.openxmlformats.org/officeDocument/2006/relationships/image" Target="../media/image606.png"/><Relationship Id="rId44" Type="http://schemas.openxmlformats.org/officeDocument/2006/relationships/customXml" Target="../ink/ink859.xml"/><Relationship Id="rId60" Type="http://schemas.openxmlformats.org/officeDocument/2006/relationships/customXml" Target="../ink/ink867.xml"/><Relationship Id="rId65" Type="http://schemas.openxmlformats.org/officeDocument/2006/relationships/image" Target="../media/image579.png"/><Relationship Id="rId81" Type="http://schemas.openxmlformats.org/officeDocument/2006/relationships/image" Target="../media/image587.png"/><Relationship Id="rId86" Type="http://schemas.openxmlformats.org/officeDocument/2006/relationships/customXml" Target="../ink/ink880.xml"/><Relationship Id="rId130" Type="http://schemas.openxmlformats.org/officeDocument/2006/relationships/customXml" Target="../ink/ink902.xml"/><Relationship Id="rId135" Type="http://schemas.openxmlformats.org/officeDocument/2006/relationships/image" Target="../media/image614.png"/><Relationship Id="rId151" Type="http://schemas.openxmlformats.org/officeDocument/2006/relationships/image" Target="../media/image622.png"/><Relationship Id="rId156" Type="http://schemas.openxmlformats.org/officeDocument/2006/relationships/customXml" Target="../ink/ink915.xml"/><Relationship Id="rId13" Type="http://schemas.openxmlformats.org/officeDocument/2006/relationships/image" Target="../media/image553.png"/><Relationship Id="rId18" Type="http://schemas.openxmlformats.org/officeDocument/2006/relationships/customXml" Target="../ink/ink846.xml"/><Relationship Id="rId39" Type="http://schemas.openxmlformats.org/officeDocument/2006/relationships/image" Target="../media/image566.png"/><Relationship Id="rId109" Type="http://schemas.openxmlformats.org/officeDocument/2006/relationships/image" Target="../media/image601.png"/><Relationship Id="rId34" Type="http://schemas.openxmlformats.org/officeDocument/2006/relationships/customXml" Target="../ink/ink854.xml"/><Relationship Id="rId50" Type="http://schemas.openxmlformats.org/officeDocument/2006/relationships/customXml" Target="../ink/ink862.xml"/><Relationship Id="rId55" Type="http://schemas.openxmlformats.org/officeDocument/2006/relationships/image" Target="../media/image574.png"/><Relationship Id="rId76" Type="http://schemas.openxmlformats.org/officeDocument/2006/relationships/customXml" Target="../ink/ink875.xml"/><Relationship Id="rId97" Type="http://schemas.openxmlformats.org/officeDocument/2006/relationships/image" Target="../media/image595.png"/><Relationship Id="rId104" Type="http://schemas.openxmlformats.org/officeDocument/2006/relationships/customXml" Target="../ink/ink889.xml"/><Relationship Id="rId120" Type="http://schemas.openxmlformats.org/officeDocument/2006/relationships/customXml" Target="../ink/ink897.xml"/><Relationship Id="rId125" Type="http://schemas.openxmlformats.org/officeDocument/2006/relationships/image" Target="../media/image609.png"/><Relationship Id="rId141" Type="http://schemas.openxmlformats.org/officeDocument/2006/relationships/image" Target="../media/image617.png"/><Relationship Id="rId146" Type="http://schemas.openxmlformats.org/officeDocument/2006/relationships/customXml" Target="../ink/ink910.xml"/><Relationship Id="rId167" Type="http://schemas.openxmlformats.org/officeDocument/2006/relationships/image" Target="../media/image630.png"/><Relationship Id="rId7" Type="http://schemas.openxmlformats.org/officeDocument/2006/relationships/image" Target="../media/image550.png"/><Relationship Id="rId71" Type="http://schemas.openxmlformats.org/officeDocument/2006/relationships/image" Target="../media/image582.png"/><Relationship Id="rId92" Type="http://schemas.openxmlformats.org/officeDocument/2006/relationships/customXml" Target="../ink/ink883.xml"/><Relationship Id="rId162" Type="http://schemas.openxmlformats.org/officeDocument/2006/relationships/customXml" Target="../ink/ink918.xml"/><Relationship Id="rId2" Type="http://schemas.openxmlformats.org/officeDocument/2006/relationships/image" Target="../media/image32.tmp"/><Relationship Id="rId29" Type="http://schemas.openxmlformats.org/officeDocument/2006/relationships/image" Target="../media/image561.png"/><Relationship Id="rId24" Type="http://schemas.openxmlformats.org/officeDocument/2006/relationships/customXml" Target="../ink/ink849.xml"/><Relationship Id="rId40" Type="http://schemas.openxmlformats.org/officeDocument/2006/relationships/customXml" Target="../ink/ink857.xml"/><Relationship Id="rId45" Type="http://schemas.openxmlformats.org/officeDocument/2006/relationships/image" Target="../media/image569.png"/><Relationship Id="rId66" Type="http://schemas.openxmlformats.org/officeDocument/2006/relationships/customXml" Target="../ink/ink870.xml"/><Relationship Id="rId87" Type="http://schemas.openxmlformats.org/officeDocument/2006/relationships/image" Target="../media/image590.png"/><Relationship Id="rId110" Type="http://schemas.openxmlformats.org/officeDocument/2006/relationships/customXml" Target="../ink/ink892.xml"/><Relationship Id="rId115" Type="http://schemas.openxmlformats.org/officeDocument/2006/relationships/image" Target="../media/image604.png"/><Relationship Id="rId131" Type="http://schemas.openxmlformats.org/officeDocument/2006/relationships/image" Target="../media/image612.png"/><Relationship Id="rId136" Type="http://schemas.openxmlformats.org/officeDocument/2006/relationships/customXml" Target="../ink/ink905.xml"/><Relationship Id="rId157" Type="http://schemas.openxmlformats.org/officeDocument/2006/relationships/image" Target="../media/image625.png"/><Relationship Id="rId61" Type="http://schemas.openxmlformats.org/officeDocument/2006/relationships/image" Target="../media/image577.png"/><Relationship Id="rId82" Type="http://schemas.openxmlformats.org/officeDocument/2006/relationships/customXml" Target="../ink/ink878.xml"/><Relationship Id="rId152" Type="http://schemas.openxmlformats.org/officeDocument/2006/relationships/customXml" Target="../ink/ink913.xml"/><Relationship Id="rId19" Type="http://schemas.openxmlformats.org/officeDocument/2006/relationships/image" Target="../media/image556.png"/><Relationship Id="rId14" Type="http://schemas.openxmlformats.org/officeDocument/2006/relationships/customXml" Target="../ink/ink844.xml"/><Relationship Id="rId30" Type="http://schemas.openxmlformats.org/officeDocument/2006/relationships/customXml" Target="../ink/ink852.xml"/><Relationship Id="rId35" Type="http://schemas.openxmlformats.org/officeDocument/2006/relationships/image" Target="../media/image564.png"/><Relationship Id="rId56" Type="http://schemas.openxmlformats.org/officeDocument/2006/relationships/customXml" Target="../ink/ink865.xml"/><Relationship Id="rId77" Type="http://schemas.openxmlformats.org/officeDocument/2006/relationships/image" Target="../media/image585.png"/><Relationship Id="rId100" Type="http://schemas.openxmlformats.org/officeDocument/2006/relationships/customXml" Target="../ink/ink887.xml"/><Relationship Id="rId105" Type="http://schemas.openxmlformats.org/officeDocument/2006/relationships/image" Target="../media/image599.png"/><Relationship Id="rId126" Type="http://schemas.openxmlformats.org/officeDocument/2006/relationships/customXml" Target="../ink/ink900.xml"/><Relationship Id="rId147" Type="http://schemas.openxmlformats.org/officeDocument/2006/relationships/image" Target="../media/image620.png"/><Relationship Id="rId8" Type="http://schemas.openxmlformats.org/officeDocument/2006/relationships/customXml" Target="../ink/ink841.xml"/><Relationship Id="rId51" Type="http://schemas.openxmlformats.org/officeDocument/2006/relationships/image" Target="../media/image572.png"/><Relationship Id="rId72" Type="http://schemas.openxmlformats.org/officeDocument/2006/relationships/customXml" Target="../ink/ink873.xml"/><Relationship Id="rId93" Type="http://schemas.openxmlformats.org/officeDocument/2006/relationships/image" Target="../media/image593.png"/><Relationship Id="rId98" Type="http://schemas.openxmlformats.org/officeDocument/2006/relationships/customXml" Target="../ink/ink886.xml"/><Relationship Id="rId121" Type="http://schemas.openxmlformats.org/officeDocument/2006/relationships/image" Target="../media/image607.png"/><Relationship Id="rId142" Type="http://schemas.openxmlformats.org/officeDocument/2006/relationships/customXml" Target="../ink/ink908.xml"/><Relationship Id="rId163" Type="http://schemas.openxmlformats.org/officeDocument/2006/relationships/image" Target="../media/image628.png"/><Relationship Id="rId3" Type="http://schemas.openxmlformats.org/officeDocument/2006/relationships/image" Target="../media/image33.tmp"/><Relationship Id="rId25" Type="http://schemas.openxmlformats.org/officeDocument/2006/relationships/image" Target="../media/image559.png"/><Relationship Id="rId46" Type="http://schemas.openxmlformats.org/officeDocument/2006/relationships/customXml" Target="../ink/ink860.xml"/><Relationship Id="rId67" Type="http://schemas.openxmlformats.org/officeDocument/2006/relationships/image" Target="../media/image580.png"/><Relationship Id="rId116" Type="http://schemas.openxmlformats.org/officeDocument/2006/relationships/customXml" Target="../ink/ink895.xml"/><Relationship Id="rId137" Type="http://schemas.openxmlformats.org/officeDocument/2006/relationships/image" Target="../media/image615.png"/><Relationship Id="rId158" Type="http://schemas.openxmlformats.org/officeDocument/2006/relationships/customXml" Target="../ink/ink916.xml"/><Relationship Id="rId20" Type="http://schemas.openxmlformats.org/officeDocument/2006/relationships/customXml" Target="../ink/ink847.xml"/><Relationship Id="rId41" Type="http://schemas.openxmlformats.org/officeDocument/2006/relationships/image" Target="../media/image567.png"/><Relationship Id="rId62" Type="http://schemas.openxmlformats.org/officeDocument/2006/relationships/customXml" Target="../ink/ink868.xml"/><Relationship Id="rId83" Type="http://schemas.openxmlformats.org/officeDocument/2006/relationships/image" Target="../media/image588.png"/><Relationship Id="rId88" Type="http://schemas.openxmlformats.org/officeDocument/2006/relationships/customXml" Target="../ink/ink881.xml"/><Relationship Id="rId111" Type="http://schemas.openxmlformats.org/officeDocument/2006/relationships/image" Target="../media/image602.png"/><Relationship Id="rId132" Type="http://schemas.openxmlformats.org/officeDocument/2006/relationships/customXml" Target="../ink/ink903.xml"/><Relationship Id="rId153" Type="http://schemas.openxmlformats.org/officeDocument/2006/relationships/image" Target="../media/image623.png"/><Relationship Id="rId15" Type="http://schemas.openxmlformats.org/officeDocument/2006/relationships/image" Target="../media/image554.png"/><Relationship Id="rId36" Type="http://schemas.openxmlformats.org/officeDocument/2006/relationships/customXml" Target="../ink/ink855.xml"/><Relationship Id="rId57" Type="http://schemas.openxmlformats.org/officeDocument/2006/relationships/image" Target="../media/image575.png"/><Relationship Id="rId106" Type="http://schemas.openxmlformats.org/officeDocument/2006/relationships/customXml" Target="../ink/ink890.xml"/><Relationship Id="rId127" Type="http://schemas.openxmlformats.org/officeDocument/2006/relationships/image" Target="../media/image610.png"/><Relationship Id="rId10" Type="http://schemas.openxmlformats.org/officeDocument/2006/relationships/customXml" Target="../ink/ink842.xml"/><Relationship Id="rId31" Type="http://schemas.openxmlformats.org/officeDocument/2006/relationships/image" Target="../media/image562.png"/><Relationship Id="rId52" Type="http://schemas.openxmlformats.org/officeDocument/2006/relationships/customXml" Target="../ink/ink863.xml"/><Relationship Id="rId73" Type="http://schemas.openxmlformats.org/officeDocument/2006/relationships/image" Target="../media/image583.png"/><Relationship Id="rId78" Type="http://schemas.openxmlformats.org/officeDocument/2006/relationships/customXml" Target="../ink/ink876.xml"/><Relationship Id="rId94" Type="http://schemas.openxmlformats.org/officeDocument/2006/relationships/customXml" Target="../ink/ink884.xml"/><Relationship Id="rId99" Type="http://schemas.openxmlformats.org/officeDocument/2006/relationships/image" Target="../media/image596.png"/><Relationship Id="rId101" Type="http://schemas.openxmlformats.org/officeDocument/2006/relationships/image" Target="../media/image597.png"/><Relationship Id="rId122" Type="http://schemas.openxmlformats.org/officeDocument/2006/relationships/customXml" Target="../ink/ink898.xml"/><Relationship Id="rId143" Type="http://schemas.openxmlformats.org/officeDocument/2006/relationships/image" Target="../media/image618.png"/><Relationship Id="rId148" Type="http://schemas.openxmlformats.org/officeDocument/2006/relationships/customXml" Target="../ink/ink911.xml"/><Relationship Id="rId164" Type="http://schemas.openxmlformats.org/officeDocument/2006/relationships/customXml" Target="../ink/ink919.xml"/><Relationship Id="rId4" Type="http://schemas.openxmlformats.org/officeDocument/2006/relationships/customXml" Target="../ink/ink839.xml"/><Relationship Id="rId9" Type="http://schemas.openxmlformats.org/officeDocument/2006/relationships/image" Target="../media/image551.png"/><Relationship Id="rId26" Type="http://schemas.openxmlformats.org/officeDocument/2006/relationships/customXml" Target="../ink/ink850.xml"/><Relationship Id="rId47" Type="http://schemas.openxmlformats.org/officeDocument/2006/relationships/image" Target="../media/image570.png"/><Relationship Id="rId68" Type="http://schemas.openxmlformats.org/officeDocument/2006/relationships/customXml" Target="../ink/ink871.xml"/><Relationship Id="rId89" Type="http://schemas.openxmlformats.org/officeDocument/2006/relationships/image" Target="../media/image591.png"/><Relationship Id="rId112" Type="http://schemas.openxmlformats.org/officeDocument/2006/relationships/customXml" Target="../ink/ink893.xml"/><Relationship Id="rId133" Type="http://schemas.openxmlformats.org/officeDocument/2006/relationships/image" Target="../media/image613.png"/><Relationship Id="rId154" Type="http://schemas.openxmlformats.org/officeDocument/2006/relationships/customXml" Target="../ink/ink914.xml"/><Relationship Id="rId16" Type="http://schemas.openxmlformats.org/officeDocument/2006/relationships/customXml" Target="../ink/ink845.xml"/><Relationship Id="rId37" Type="http://schemas.openxmlformats.org/officeDocument/2006/relationships/image" Target="../media/image565.png"/><Relationship Id="rId58" Type="http://schemas.openxmlformats.org/officeDocument/2006/relationships/customXml" Target="../ink/ink866.xml"/><Relationship Id="rId79" Type="http://schemas.openxmlformats.org/officeDocument/2006/relationships/image" Target="../media/image586.png"/><Relationship Id="rId102" Type="http://schemas.openxmlformats.org/officeDocument/2006/relationships/customXml" Target="../ink/ink888.xml"/><Relationship Id="rId123" Type="http://schemas.openxmlformats.org/officeDocument/2006/relationships/image" Target="../media/image608.png"/><Relationship Id="rId144" Type="http://schemas.openxmlformats.org/officeDocument/2006/relationships/customXml" Target="../ink/ink909.xml"/><Relationship Id="rId90" Type="http://schemas.openxmlformats.org/officeDocument/2006/relationships/customXml" Target="../ink/ink882.xml"/><Relationship Id="rId165" Type="http://schemas.openxmlformats.org/officeDocument/2006/relationships/image" Target="../media/image629.png"/><Relationship Id="rId27" Type="http://schemas.openxmlformats.org/officeDocument/2006/relationships/image" Target="../media/image560.png"/><Relationship Id="rId48" Type="http://schemas.openxmlformats.org/officeDocument/2006/relationships/customXml" Target="../ink/ink861.xml"/><Relationship Id="rId69" Type="http://schemas.openxmlformats.org/officeDocument/2006/relationships/image" Target="../media/image581.png"/><Relationship Id="rId113" Type="http://schemas.openxmlformats.org/officeDocument/2006/relationships/image" Target="../media/image603.png"/><Relationship Id="rId134" Type="http://schemas.openxmlformats.org/officeDocument/2006/relationships/customXml" Target="../ink/ink904.xml"/><Relationship Id="rId80" Type="http://schemas.openxmlformats.org/officeDocument/2006/relationships/customXml" Target="../ink/ink877.xml"/><Relationship Id="rId155" Type="http://schemas.openxmlformats.org/officeDocument/2006/relationships/image" Target="../media/image6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2.xml"/><Relationship Id="rId21" Type="http://schemas.openxmlformats.org/officeDocument/2006/relationships/image" Target="../media/image642.png"/><Relationship Id="rId42" Type="http://schemas.openxmlformats.org/officeDocument/2006/relationships/customXml" Target="../ink/ink940.xml"/><Relationship Id="rId47" Type="http://schemas.openxmlformats.org/officeDocument/2006/relationships/image" Target="../media/image655.png"/><Relationship Id="rId63" Type="http://schemas.openxmlformats.org/officeDocument/2006/relationships/image" Target="../media/image663.png"/><Relationship Id="rId68" Type="http://schemas.openxmlformats.org/officeDocument/2006/relationships/customXml" Target="../ink/ink953.xml"/><Relationship Id="rId84" Type="http://schemas.openxmlformats.org/officeDocument/2006/relationships/customXml" Target="../ink/ink961.xml"/><Relationship Id="rId89" Type="http://schemas.openxmlformats.org/officeDocument/2006/relationships/image" Target="../media/image676.png"/><Relationship Id="rId16" Type="http://schemas.openxmlformats.org/officeDocument/2006/relationships/customXml" Target="../ink/ink927.xml"/><Relationship Id="rId11" Type="http://schemas.openxmlformats.org/officeDocument/2006/relationships/image" Target="../media/image637.png"/><Relationship Id="rId32" Type="http://schemas.openxmlformats.org/officeDocument/2006/relationships/customXml" Target="../ink/ink935.xml"/><Relationship Id="rId37" Type="http://schemas.openxmlformats.org/officeDocument/2006/relationships/image" Target="../media/image650.png"/><Relationship Id="rId53" Type="http://schemas.openxmlformats.org/officeDocument/2006/relationships/image" Target="../media/image658.png"/><Relationship Id="rId58" Type="http://schemas.openxmlformats.org/officeDocument/2006/relationships/customXml" Target="../ink/ink948.xml"/><Relationship Id="rId74" Type="http://schemas.openxmlformats.org/officeDocument/2006/relationships/customXml" Target="../ink/ink956.xml"/><Relationship Id="rId79" Type="http://schemas.openxmlformats.org/officeDocument/2006/relationships/image" Target="../media/image671.png"/><Relationship Id="rId5" Type="http://schemas.openxmlformats.org/officeDocument/2006/relationships/image" Target="../media/image634.png"/><Relationship Id="rId90" Type="http://schemas.openxmlformats.org/officeDocument/2006/relationships/customXml" Target="../ink/ink964.xml"/><Relationship Id="rId14" Type="http://schemas.openxmlformats.org/officeDocument/2006/relationships/customXml" Target="../ink/ink926.xml"/><Relationship Id="rId22" Type="http://schemas.openxmlformats.org/officeDocument/2006/relationships/customXml" Target="../ink/ink930.xml"/><Relationship Id="rId27" Type="http://schemas.openxmlformats.org/officeDocument/2006/relationships/image" Target="../media/image645.png"/><Relationship Id="rId30" Type="http://schemas.openxmlformats.org/officeDocument/2006/relationships/customXml" Target="../ink/ink934.xml"/><Relationship Id="rId35" Type="http://schemas.openxmlformats.org/officeDocument/2006/relationships/image" Target="../media/image649.png"/><Relationship Id="rId43" Type="http://schemas.openxmlformats.org/officeDocument/2006/relationships/image" Target="../media/image653.png"/><Relationship Id="rId48" Type="http://schemas.openxmlformats.org/officeDocument/2006/relationships/customXml" Target="../ink/ink943.xml"/><Relationship Id="rId56" Type="http://schemas.openxmlformats.org/officeDocument/2006/relationships/customXml" Target="../ink/ink947.xml"/><Relationship Id="rId64" Type="http://schemas.openxmlformats.org/officeDocument/2006/relationships/customXml" Target="../ink/ink951.xml"/><Relationship Id="rId69" Type="http://schemas.openxmlformats.org/officeDocument/2006/relationships/image" Target="../media/image666.png"/><Relationship Id="rId77" Type="http://schemas.openxmlformats.org/officeDocument/2006/relationships/image" Target="../media/image670.png"/><Relationship Id="rId8" Type="http://schemas.openxmlformats.org/officeDocument/2006/relationships/customXml" Target="../ink/ink923.xml"/><Relationship Id="rId51" Type="http://schemas.openxmlformats.org/officeDocument/2006/relationships/image" Target="../media/image657.png"/><Relationship Id="rId72" Type="http://schemas.openxmlformats.org/officeDocument/2006/relationships/customXml" Target="../ink/ink955.xml"/><Relationship Id="rId80" Type="http://schemas.openxmlformats.org/officeDocument/2006/relationships/customXml" Target="../ink/ink959.xml"/><Relationship Id="rId85" Type="http://schemas.openxmlformats.org/officeDocument/2006/relationships/image" Target="../media/image674.png"/><Relationship Id="rId3" Type="http://schemas.openxmlformats.org/officeDocument/2006/relationships/image" Target="../media/image36.tmp"/><Relationship Id="rId12" Type="http://schemas.openxmlformats.org/officeDocument/2006/relationships/customXml" Target="../ink/ink925.xml"/><Relationship Id="rId17" Type="http://schemas.openxmlformats.org/officeDocument/2006/relationships/image" Target="../media/image640.png"/><Relationship Id="rId25" Type="http://schemas.openxmlformats.org/officeDocument/2006/relationships/image" Target="../media/image644.png"/><Relationship Id="rId33" Type="http://schemas.openxmlformats.org/officeDocument/2006/relationships/image" Target="../media/image648.png"/><Relationship Id="rId38" Type="http://schemas.openxmlformats.org/officeDocument/2006/relationships/customXml" Target="../ink/ink938.xml"/><Relationship Id="rId46" Type="http://schemas.openxmlformats.org/officeDocument/2006/relationships/customXml" Target="../ink/ink942.xml"/><Relationship Id="rId59" Type="http://schemas.openxmlformats.org/officeDocument/2006/relationships/image" Target="../media/image661.png"/><Relationship Id="rId67" Type="http://schemas.openxmlformats.org/officeDocument/2006/relationships/image" Target="../media/image665.png"/><Relationship Id="rId20" Type="http://schemas.openxmlformats.org/officeDocument/2006/relationships/customXml" Target="../ink/ink929.xml"/><Relationship Id="rId41" Type="http://schemas.openxmlformats.org/officeDocument/2006/relationships/image" Target="../media/image652.png"/><Relationship Id="rId54" Type="http://schemas.openxmlformats.org/officeDocument/2006/relationships/customXml" Target="../ink/ink946.xml"/><Relationship Id="rId62" Type="http://schemas.openxmlformats.org/officeDocument/2006/relationships/customXml" Target="../ink/ink950.xml"/><Relationship Id="rId70" Type="http://schemas.openxmlformats.org/officeDocument/2006/relationships/customXml" Target="../ink/ink954.xml"/><Relationship Id="rId75" Type="http://schemas.openxmlformats.org/officeDocument/2006/relationships/image" Target="../media/image669.png"/><Relationship Id="rId83" Type="http://schemas.openxmlformats.org/officeDocument/2006/relationships/image" Target="../media/image673.png"/><Relationship Id="rId88" Type="http://schemas.openxmlformats.org/officeDocument/2006/relationships/customXml" Target="../ink/ink963.xml"/><Relationship Id="rId91" Type="http://schemas.openxmlformats.org/officeDocument/2006/relationships/image" Target="../media/image67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2.xml"/><Relationship Id="rId15" Type="http://schemas.openxmlformats.org/officeDocument/2006/relationships/image" Target="../media/image639.png"/><Relationship Id="rId23" Type="http://schemas.openxmlformats.org/officeDocument/2006/relationships/image" Target="../media/image643.png"/><Relationship Id="rId28" Type="http://schemas.openxmlformats.org/officeDocument/2006/relationships/customXml" Target="../ink/ink933.xml"/><Relationship Id="rId36" Type="http://schemas.openxmlformats.org/officeDocument/2006/relationships/customXml" Target="../ink/ink937.xml"/><Relationship Id="rId49" Type="http://schemas.openxmlformats.org/officeDocument/2006/relationships/image" Target="../media/image656.png"/><Relationship Id="rId57" Type="http://schemas.openxmlformats.org/officeDocument/2006/relationships/image" Target="../media/image660.png"/><Relationship Id="rId10" Type="http://schemas.openxmlformats.org/officeDocument/2006/relationships/customXml" Target="../ink/ink924.xml"/><Relationship Id="rId31" Type="http://schemas.openxmlformats.org/officeDocument/2006/relationships/image" Target="../media/image647.png"/><Relationship Id="rId44" Type="http://schemas.openxmlformats.org/officeDocument/2006/relationships/customXml" Target="../ink/ink941.xml"/><Relationship Id="rId52" Type="http://schemas.openxmlformats.org/officeDocument/2006/relationships/customXml" Target="../ink/ink945.xml"/><Relationship Id="rId60" Type="http://schemas.openxmlformats.org/officeDocument/2006/relationships/customXml" Target="../ink/ink949.xml"/><Relationship Id="rId65" Type="http://schemas.openxmlformats.org/officeDocument/2006/relationships/image" Target="../media/image664.png"/><Relationship Id="rId73" Type="http://schemas.openxmlformats.org/officeDocument/2006/relationships/image" Target="../media/image668.png"/><Relationship Id="rId78" Type="http://schemas.openxmlformats.org/officeDocument/2006/relationships/customXml" Target="../ink/ink958.xml"/><Relationship Id="rId81" Type="http://schemas.openxmlformats.org/officeDocument/2006/relationships/image" Target="../media/image672.png"/><Relationship Id="rId86" Type="http://schemas.openxmlformats.org/officeDocument/2006/relationships/customXml" Target="../ink/ink962.xml"/><Relationship Id="rId4" Type="http://schemas.openxmlformats.org/officeDocument/2006/relationships/customXml" Target="../ink/ink921.xml"/><Relationship Id="rId9" Type="http://schemas.openxmlformats.org/officeDocument/2006/relationships/image" Target="../media/image636.png"/><Relationship Id="rId13" Type="http://schemas.openxmlformats.org/officeDocument/2006/relationships/image" Target="../media/image638.png"/><Relationship Id="rId18" Type="http://schemas.openxmlformats.org/officeDocument/2006/relationships/customXml" Target="../ink/ink928.xml"/><Relationship Id="rId39" Type="http://schemas.openxmlformats.org/officeDocument/2006/relationships/image" Target="../media/image651.png"/><Relationship Id="rId34" Type="http://schemas.openxmlformats.org/officeDocument/2006/relationships/customXml" Target="../ink/ink936.xml"/><Relationship Id="rId50" Type="http://schemas.openxmlformats.org/officeDocument/2006/relationships/customXml" Target="../ink/ink944.xml"/><Relationship Id="rId55" Type="http://schemas.openxmlformats.org/officeDocument/2006/relationships/image" Target="../media/image659.png"/><Relationship Id="rId76" Type="http://schemas.openxmlformats.org/officeDocument/2006/relationships/customXml" Target="../ink/ink957.xml"/><Relationship Id="rId7" Type="http://schemas.openxmlformats.org/officeDocument/2006/relationships/image" Target="../media/image635.png"/><Relationship Id="rId71" Type="http://schemas.openxmlformats.org/officeDocument/2006/relationships/image" Target="../media/image667.png"/><Relationship Id="rId92" Type="http://schemas.openxmlformats.org/officeDocument/2006/relationships/comments" Target="../comments/comment10.xml"/><Relationship Id="rId2" Type="http://schemas.openxmlformats.org/officeDocument/2006/relationships/image" Target="../media/image35.tmp"/><Relationship Id="rId29" Type="http://schemas.openxmlformats.org/officeDocument/2006/relationships/image" Target="../media/image646.png"/><Relationship Id="rId24" Type="http://schemas.openxmlformats.org/officeDocument/2006/relationships/customXml" Target="../ink/ink931.xml"/><Relationship Id="rId40" Type="http://schemas.openxmlformats.org/officeDocument/2006/relationships/customXml" Target="../ink/ink939.xml"/><Relationship Id="rId45" Type="http://schemas.openxmlformats.org/officeDocument/2006/relationships/image" Target="../media/image654.png"/><Relationship Id="rId66" Type="http://schemas.openxmlformats.org/officeDocument/2006/relationships/customXml" Target="../ink/ink952.xml"/><Relationship Id="rId87" Type="http://schemas.openxmlformats.org/officeDocument/2006/relationships/image" Target="../media/image675.png"/><Relationship Id="rId61" Type="http://schemas.openxmlformats.org/officeDocument/2006/relationships/image" Target="../media/image662.png"/><Relationship Id="rId82" Type="http://schemas.openxmlformats.org/officeDocument/2006/relationships/customXml" Target="../ink/ink960.xml"/><Relationship Id="rId19" Type="http://schemas.openxmlformats.org/officeDocument/2006/relationships/image" Target="../media/image64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80.png"/><Relationship Id="rId21" Type="http://schemas.openxmlformats.org/officeDocument/2006/relationships/image" Target="../media/image3000.png"/><Relationship Id="rId42" Type="http://schemas.openxmlformats.org/officeDocument/2006/relationships/customXml" Target="../ink/ink983.xml"/><Relationship Id="rId63" Type="http://schemas.openxmlformats.org/officeDocument/2006/relationships/image" Target="../media/image3211.png"/><Relationship Id="rId84" Type="http://schemas.openxmlformats.org/officeDocument/2006/relationships/customXml" Target="../ink/ink1004.xml"/><Relationship Id="rId138" Type="http://schemas.openxmlformats.org/officeDocument/2006/relationships/customXml" Target="../ink/ink1031.xml"/><Relationship Id="rId159" Type="http://schemas.openxmlformats.org/officeDocument/2006/relationships/image" Target="../media/image698.png"/><Relationship Id="rId170" Type="http://schemas.openxmlformats.org/officeDocument/2006/relationships/customXml" Target="../ink/ink1047.xml"/><Relationship Id="rId191" Type="http://schemas.openxmlformats.org/officeDocument/2006/relationships/image" Target="../media/image714.png"/><Relationship Id="rId107" Type="http://schemas.openxmlformats.org/officeDocument/2006/relationships/image" Target="../media/image3430.png"/><Relationship Id="rId11" Type="http://schemas.openxmlformats.org/officeDocument/2006/relationships/image" Target="../media/image2950.png"/><Relationship Id="rId32" Type="http://schemas.openxmlformats.org/officeDocument/2006/relationships/customXml" Target="../ink/ink978.xml"/><Relationship Id="rId53" Type="http://schemas.openxmlformats.org/officeDocument/2006/relationships/image" Target="../media/image3160.png"/><Relationship Id="rId74" Type="http://schemas.openxmlformats.org/officeDocument/2006/relationships/customXml" Target="../ink/ink999.xml"/><Relationship Id="rId128" Type="http://schemas.openxmlformats.org/officeDocument/2006/relationships/customXml" Target="../ink/ink1026.xml"/><Relationship Id="rId149" Type="http://schemas.openxmlformats.org/officeDocument/2006/relationships/image" Target="../media/image693.png"/><Relationship Id="rId5" Type="http://schemas.openxmlformats.org/officeDocument/2006/relationships/image" Target="../media/image40.tmp"/><Relationship Id="rId95" Type="http://schemas.openxmlformats.org/officeDocument/2006/relationships/image" Target="../media/image3370.png"/><Relationship Id="rId160" Type="http://schemas.openxmlformats.org/officeDocument/2006/relationships/customXml" Target="../ink/ink1042.xml"/><Relationship Id="rId181" Type="http://schemas.openxmlformats.org/officeDocument/2006/relationships/image" Target="../media/image709.png"/><Relationship Id="rId22" Type="http://schemas.openxmlformats.org/officeDocument/2006/relationships/customXml" Target="../ink/ink973.xml"/><Relationship Id="rId43" Type="http://schemas.openxmlformats.org/officeDocument/2006/relationships/image" Target="../media/image3111.png"/><Relationship Id="rId64" Type="http://schemas.openxmlformats.org/officeDocument/2006/relationships/customXml" Target="../ink/ink994.xml"/><Relationship Id="rId118" Type="http://schemas.openxmlformats.org/officeDocument/2006/relationships/customXml" Target="../ink/ink1021.xml"/><Relationship Id="rId139" Type="http://schemas.openxmlformats.org/officeDocument/2006/relationships/image" Target="../media/image688.png"/><Relationship Id="rId85" Type="http://schemas.openxmlformats.org/officeDocument/2006/relationships/image" Target="../media/image3320.png"/><Relationship Id="rId150" Type="http://schemas.openxmlformats.org/officeDocument/2006/relationships/customXml" Target="../ink/ink1037.xml"/><Relationship Id="rId171" Type="http://schemas.openxmlformats.org/officeDocument/2006/relationships/image" Target="../media/image704.png"/><Relationship Id="rId192" Type="http://schemas.openxmlformats.org/officeDocument/2006/relationships/customXml" Target="../ink/ink1058.xml"/><Relationship Id="rId12" Type="http://schemas.openxmlformats.org/officeDocument/2006/relationships/customXml" Target="../ink/ink968.xml"/><Relationship Id="rId33" Type="http://schemas.openxmlformats.org/officeDocument/2006/relationships/image" Target="../media/image3060.png"/><Relationship Id="rId108" Type="http://schemas.openxmlformats.org/officeDocument/2006/relationships/customXml" Target="../ink/ink1016.xml"/><Relationship Id="rId129" Type="http://schemas.openxmlformats.org/officeDocument/2006/relationships/image" Target="../media/image683.png"/><Relationship Id="rId54" Type="http://schemas.openxmlformats.org/officeDocument/2006/relationships/customXml" Target="../ink/ink989.xml"/><Relationship Id="rId75" Type="http://schemas.openxmlformats.org/officeDocument/2006/relationships/image" Target="../media/image3270.png"/><Relationship Id="rId96" Type="http://schemas.openxmlformats.org/officeDocument/2006/relationships/customXml" Target="../ink/ink1010.xml"/><Relationship Id="rId140" Type="http://schemas.openxmlformats.org/officeDocument/2006/relationships/customXml" Target="../ink/ink1032.xml"/><Relationship Id="rId161" Type="http://schemas.openxmlformats.org/officeDocument/2006/relationships/image" Target="../media/image699.png"/><Relationship Id="rId182" Type="http://schemas.openxmlformats.org/officeDocument/2006/relationships/customXml" Target="../ink/ink1053.xml"/><Relationship Id="rId6" Type="http://schemas.openxmlformats.org/officeDocument/2006/relationships/customXml" Target="../ink/ink965.xml"/><Relationship Id="rId23" Type="http://schemas.openxmlformats.org/officeDocument/2006/relationships/image" Target="../media/image3011.png"/><Relationship Id="rId119" Type="http://schemas.openxmlformats.org/officeDocument/2006/relationships/image" Target="../media/image4010.png"/><Relationship Id="rId44" Type="http://schemas.openxmlformats.org/officeDocument/2006/relationships/customXml" Target="../ink/ink984.xml"/><Relationship Id="rId65" Type="http://schemas.openxmlformats.org/officeDocument/2006/relationships/image" Target="../media/image3220.png"/><Relationship Id="rId86" Type="http://schemas.openxmlformats.org/officeDocument/2006/relationships/customXml" Target="../ink/ink1005.xml"/><Relationship Id="rId130" Type="http://schemas.openxmlformats.org/officeDocument/2006/relationships/customXml" Target="../ink/ink1027.xml"/><Relationship Id="rId151" Type="http://schemas.openxmlformats.org/officeDocument/2006/relationships/image" Target="../media/image694.png"/><Relationship Id="rId172" Type="http://schemas.openxmlformats.org/officeDocument/2006/relationships/customXml" Target="../ink/ink1048.xml"/><Relationship Id="rId193" Type="http://schemas.openxmlformats.org/officeDocument/2006/relationships/image" Target="../media/image715.png"/><Relationship Id="rId13" Type="http://schemas.openxmlformats.org/officeDocument/2006/relationships/image" Target="../media/image2960.png"/><Relationship Id="rId109" Type="http://schemas.openxmlformats.org/officeDocument/2006/relationships/image" Target="../media/image3440.png"/><Relationship Id="rId34" Type="http://schemas.openxmlformats.org/officeDocument/2006/relationships/customXml" Target="../ink/ink979.xml"/><Relationship Id="rId55" Type="http://schemas.openxmlformats.org/officeDocument/2006/relationships/image" Target="../media/image3170.png"/><Relationship Id="rId76" Type="http://schemas.openxmlformats.org/officeDocument/2006/relationships/customXml" Target="../ink/ink1000.xml"/><Relationship Id="rId97" Type="http://schemas.openxmlformats.org/officeDocument/2006/relationships/image" Target="../media/image3380.png"/><Relationship Id="rId120" Type="http://schemas.openxmlformats.org/officeDocument/2006/relationships/customXml" Target="../ink/ink1022.xml"/><Relationship Id="rId141" Type="http://schemas.openxmlformats.org/officeDocument/2006/relationships/image" Target="../media/image689.png"/><Relationship Id="rId7" Type="http://schemas.openxmlformats.org/officeDocument/2006/relationships/image" Target="../media/image2930.png"/><Relationship Id="rId71" Type="http://schemas.openxmlformats.org/officeDocument/2006/relationships/image" Target="../media/image3250.png"/><Relationship Id="rId92" Type="http://schemas.openxmlformats.org/officeDocument/2006/relationships/customXml" Target="../ink/ink1008.xml"/><Relationship Id="rId162" Type="http://schemas.openxmlformats.org/officeDocument/2006/relationships/customXml" Target="../ink/ink1043.xml"/><Relationship Id="rId183" Type="http://schemas.openxmlformats.org/officeDocument/2006/relationships/image" Target="../media/image710.png"/><Relationship Id="rId2" Type="http://schemas.openxmlformats.org/officeDocument/2006/relationships/image" Target="../media/image37.tmp"/><Relationship Id="rId29" Type="http://schemas.openxmlformats.org/officeDocument/2006/relationships/image" Target="../media/image3040.png"/><Relationship Id="rId24" Type="http://schemas.openxmlformats.org/officeDocument/2006/relationships/customXml" Target="../ink/ink974.xml"/><Relationship Id="rId40" Type="http://schemas.openxmlformats.org/officeDocument/2006/relationships/customXml" Target="../ink/ink982.xml"/><Relationship Id="rId45" Type="http://schemas.openxmlformats.org/officeDocument/2006/relationships/image" Target="../media/image3120.png"/><Relationship Id="rId66" Type="http://schemas.openxmlformats.org/officeDocument/2006/relationships/customXml" Target="../ink/ink995.xml"/><Relationship Id="rId87" Type="http://schemas.openxmlformats.org/officeDocument/2006/relationships/image" Target="../media/image3330.png"/><Relationship Id="rId110" Type="http://schemas.openxmlformats.org/officeDocument/2006/relationships/customXml" Target="../ink/ink1017.xml"/><Relationship Id="rId115" Type="http://schemas.openxmlformats.org/officeDocument/2006/relationships/image" Target="../media/image3470.png"/><Relationship Id="rId131" Type="http://schemas.openxmlformats.org/officeDocument/2006/relationships/image" Target="../media/image684.png"/><Relationship Id="rId136" Type="http://schemas.openxmlformats.org/officeDocument/2006/relationships/customXml" Target="../ink/ink1030.xml"/><Relationship Id="rId157" Type="http://schemas.openxmlformats.org/officeDocument/2006/relationships/image" Target="../media/image697.png"/><Relationship Id="rId178" Type="http://schemas.openxmlformats.org/officeDocument/2006/relationships/customXml" Target="../ink/ink1051.xml"/><Relationship Id="rId61" Type="http://schemas.openxmlformats.org/officeDocument/2006/relationships/image" Target="../media/image3200.png"/><Relationship Id="rId82" Type="http://schemas.openxmlformats.org/officeDocument/2006/relationships/customXml" Target="../ink/ink1003.xml"/><Relationship Id="rId152" Type="http://schemas.openxmlformats.org/officeDocument/2006/relationships/customXml" Target="../ink/ink1038.xml"/><Relationship Id="rId173" Type="http://schemas.openxmlformats.org/officeDocument/2006/relationships/image" Target="../media/image705.png"/><Relationship Id="rId194" Type="http://schemas.openxmlformats.org/officeDocument/2006/relationships/customXml" Target="../ink/ink1059.xml"/><Relationship Id="rId19" Type="http://schemas.openxmlformats.org/officeDocument/2006/relationships/image" Target="../media/image2990.png"/><Relationship Id="rId14" Type="http://schemas.openxmlformats.org/officeDocument/2006/relationships/customXml" Target="../ink/ink969.xml"/><Relationship Id="rId30" Type="http://schemas.openxmlformats.org/officeDocument/2006/relationships/customXml" Target="../ink/ink977.xml"/><Relationship Id="rId35" Type="http://schemas.openxmlformats.org/officeDocument/2006/relationships/image" Target="../media/image3070.png"/><Relationship Id="rId56" Type="http://schemas.openxmlformats.org/officeDocument/2006/relationships/customXml" Target="../ink/ink990.xml"/><Relationship Id="rId77" Type="http://schemas.openxmlformats.org/officeDocument/2006/relationships/image" Target="../media/image3280.png"/><Relationship Id="rId100" Type="http://schemas.openxmlformats.org/officeDocument/2006/relationships/customXml" Target="../ink/ink1012.xml"/><Relationship Id="rId105" Type="http://schemas.openxmlformats.org/officeDocument/2006/relationships/image" Target="../media/image3420.png"/><Relationship Id="rId126" Type="http://schemas.openxmlformats.org/officeDocument/2006/relationships/customXml" Target="../ink/ink1025.xml"/><Relationship Id="rId147" Type="http://schemas.openxmlformats.org/officeDocument/2006/relationships/image" Target="../media/image692.png"/><Relationship Id="rId168" Type="http://schemas.openxmlformats.org/officeDocument/2006/relationships/customXml" Target="../ink/ink1046.xml"/><Relationship Id="rId8" Type="http://schemas.openxmlformats.org/officeDocument/2006/relationships/customXml" Target="../ink/ink966.xml"/><Relationship Id="rId51" Type="http://schemas.openxmlformats.org/officeDocument/2006/relationships/image" Target="../media/image3150.png"/><Relationship Id="rId72" Type="http://schemas.openxmlformats.org/officeDocument/2006/relationships/customXml" Target="../ink/ink998.xml"/><Relationship Id="rId93" Type="http://schemas.openxmlformats.org/officeDocument/2006/relationships/image" Target="../media/image3360.png"/><Relationship Id="rId98" Type="http://schemas.openxmlformats.org/officeDocument/2006/relationships/customXml" Target="../ink/ink1011.xml"/><Relationship Id="rId121" Type="http://schemas.openxmlformats.org/officeDocument/2006/relationships/image" Target="../media/image3490.png"/><Relationship Id="rId142" Type="http://schemas.openxmlformats.org/officeDocument/2006/relationships/customXml" Target="../ink/ink1033.xml"/><Relationship Id="rId163" Type="http://schemas.openxmlformats.org/officeDocument/2006/relationships/image" Target="../media/image700.png"/><Relationship Id="rId184" Type="http://schemas.openxmlformats.org/officeDocument/2006/relationships/customXml" Target="../ink/ink1054.xml"/><Relationship Id="rId189" Type="http://schemas.openxmlformats.org/officeDocument/2006/relationships/image" Target="../media/image713.png"/><Relationship Id="rId3" Type="http://schemas.openxmlformats.org/officeDocument/2006/relationships/image" Target="../media/image38.tmp"/><Relationship Id="rId25" Type="http://schemas.openxmlformats.org/officeDocument/2006/relationships/image" Target="../media/image3020.png"/><Relationship Id="rId46" Type="http://schemas.openxmlformats.org/officeDocument/2006/relationships/customXml" Target="../ink/ink985.xml"/><Relationship Id="rId67" Type="http://schemas.openxmlformats.org/officeDocument/2006/relationships/image" Target="../media/image3230.png"/><Relationship Id="rId116" Type="http://schemas.openxmlformats.org/officeDocument/2006/relationships/customXml" Target="../ink/ink1020.xml"/><Relationship Id="rId137" Type="http://schemas.openxmlformats.org/officeDocument/2006/relationships/image" Target="../media/image687.png"/><Relationship Id="rId158" Type="http://schemas.openxmlformats.org/officeDocument/2006/relationships/customXml" Target="../ink/ink1041.xml"/><Relationship Id="rId20" Type="http://schemas.openxmlformats.org/officeDocument/2006/relationships/customXml" Target="../ink/ink972.xml"/><Relationship Id="rId41" Type="http://schemas.openxmlformats.org/officeDocument/2006/relationships/image" Target="../media/image3101.png"/><Relationship Id="rId62" Type="http://schemas.openxmlformats.org/officeDocument/2006/relationships/customXml" Target="../ink/ink993.xml"/><Relationship Id="rId83" Type="http://schemas.openxmlformats.org/officeDocument/2006/relationships/image" Target="../media/image3311.png"/><Relationship Id="rId88" Type="http://schemas.openxmlformats.org/officeDocument/2006/relationships/customXml" Target="../ink/ink1006.xml"/><Relationship Id="rId111" Type="http://schemas.openxmlformats.org/officeDocument/2006/relationships/image" Target="../media/image3450.png"/><Relationship Id="rId132" Type="http://schemas.openxmlformats.org/officeDocument/2006/relationships/customXml" Target="../ink/ink1028.xml"/><Relationship Id="rId153" Type="http://schemas.openxmlformats.org/officeDocument/2006/relationships/image" Target="../media/image695.png"/><Relationship Id="rId174" Type="http://schemas.openxmlformats.org/officeDocument/2006/relationships/customXml" Target="../ink/ink1049.xml"/><Relationship Id="rId179" Type="http://schemas.openxmlformats.org/officeDocument/2006/relationships/image" Target="../media/image708.png"/><Relationship Id="rId195" Type="http://schemas.openxmlformats.org/officeDocument/2006/relationships/image" Target="../media/image716.png"/><Relationship Id="rId190" Type="http://schemas.openxmlformats.org/officeDocument/2006/relationships/customXml" Target="../ink/ink1057.xml"/><Relationship Id="rId15" Type="http://schemas.openxmlformats.org/officeDocument/2006/relationships/image" Target="../media/image2970.png"/><Relationship Id="rId36" Type="http://schemas.openxmlformats.org/officeDocument/2006/relationships/customXml" Target="../ink/ink980.xml"/><Relationship Id="rId57" Type="http://schemas.openxmlformats.org/officeDocument/2006/relationships/image" Target="../media/image3180.png"/><Relationship Id="rId106" Type="http://schemas.openxmlformats.org/officeDocument/2006/relationships/customXml" Target="../ink/ink1015.xml"/><Relationship Id="rId127" Type="http://schemas.openxmlformats.org/officeDocument/2006/relationships/image" Target="../media/image682.png"/><Relationship Id="rId10" Type="http://schemas.openxmlformats.org/officeDocument/2006/relationships/customXml" Target="../ink/ink967.xml"/><Relationship Id="rId31" Type="http://schemas.openxmlformats.org/officeDocument/2006/relationships/image" Target="../media/image3050.png"/><Relationship Id="rId52" Type="http://schemas.openxmlformats.org/officeDocument/2006/relationships/customXml" Target="../ink/ink988.xml"/><Relationship Id="rId73" Type="http://schemas.openxmlformats.org/officeDocument/2006/relationships/image" Target="../media/image3260.png"/><Relationship Id="rId78" Type="http://schemas.openxmlformats.org/officeDocument/2006/relationships/customXml" Target="../ink/ink1001.xml"/><Relationship Id="rId94" Type="http://schemas.openxmlformats.org/officeDocument/2006/relationships/customXml" Target="../ink/ink1009.xml"/><Relationship Id="rId99" Type="http://schemas.openxmlformats.org/officeDocument/2006/relationships/image" Target="../media/image3390.png"/><Relationship Id="rId101" Type="http://schemas.openxmlformats.org/officeDocument/2006/relationships/image" Target="../media/image3400.png"/><Relationship Id="rId122" Type="http://schemas.openxmlformats.org/officeDocument/2006/relationships/customXml" Target="../ink/ink1023.xml"/><Relationship Id="rId143" Type="http://schemas.openxmlformats.org/officeDocument/2006/relationships/image" Target="../media/image690.png"/><Relationship Id="rId148" Type="http://schemas.openxmlformats.org/officeDocument/2006/relationships/customXml" Target="../ink/ink1036.xml"/><Relationship Id="rId164" Type="http://schemas.openxmlformats.org/officeDocument/2006/relationships/customXml" Target="../ink/ink1044.xml"/><Relationship Id="rId169" Type="http://schemas.openxmlformats.org/officeDocument/2006/relationships/image" Target="../media/image703.png"/><Relationship Id="rId185" Type="http://schemas.openxmlformats.org/officeDocument/2006/relationships/image" Target="../media/image711.png"/><Relationship Id="rId4" Type="http://schemas.openxmlformats.org/officeDocument/2006/relationships/image" Target="../media/image39.tmp"/><Relationship Id="rId9" Type="http://schemas.openxmlformats.org/officeDocument/2006/relationships/image" Target="../media/image2940.png"/><Relationship Id="rId180" Type="http://schemas.openxmlformats.org/officeDocument/2006/relationships/customXml" Target="../ink/ink1052.xml"/><Relationship Id="rId26" Type="http://schemas.openxmlformats.org/officeDocument/2006/relationships/customXml" Target="../ink/ink975.xml"/><Relationship Id="rId47" Type="http://schemas.openxmlformats.org/officeDocument/2006/relationships/image" Target="../media/image3130.png"/><Relationship Id="rId68" Type="http://schemas.openxmlformats.org/officeDocument/2006/relationships/customXml" Target="../ink/ink996.xml"/><Relationship Id="rId89" Type="http://schemas.openxmlformats.org/officeDocument/2006/relationships/image" Target="../media/image3340.png"/><Relationship Id="rId112" Type="http://schemas.openxmlformats.org/officeDocument/2006/relationships/customXml" Target="../ink/ink1018.xml"/><Relationship Id="rId133" Type="http://schemas.openxmlformats.org/officeDocument/2006/relationships/image" Target="../media/image685.png"/><Relationship Id="rId154" Type="http://schemas.openxmlformats.org/officeDocument/2006/relationships/customXml" Target="../ink/ink1039.xml"/><Relationship Id="rId175" Type="http://schemas.openxmlformats.org/officeDocument/2006/relationships/image" Target="../media/image706.png"/><Relationship Id="rId196" Type="http://schemas.openxmlformats.org/officeDocument/2006/relationships/customXml" Target="../ink/ink1060.xml"/><Relationship Id="rId16" Type="http://schemas.openxmlformats.org/officeDocument/2006/relationships/customXml" Target="../ink/ink970.xml"/><Relationship Id="rId37" Type="http://schemas.openxmlformats.org/officeDocument/2006/relationships/image" Target="../media/image3080.png"/><Relationship Id="rId58" Type="http://schemas.openxmlformats.org/officeDocument/2006/relationships/customXml" Target="../ink/ink991.xml"/><Relationship Id="rId79" Type="http://schemas.openxmlformats.org/officeDocument/2006/relationships/image" Target="../media/image3290.png"/><Relationship Id="rId102" Type="http://schemas.openxmlformats.org/officeDocument/2006/relationships/customXml" Target="../ink/ink1013.xml"/><Relationship Id="rId123" Type="http://schemas.openxmlformats.org/officeDocument/2006/relationships/image" Target="../media/image3500.png"/><Relationship Id="rId144" Type="http://schemas.openxmlformats.org/officeDocument/2006/relationships/customXml" Target="../ink/ink1034.xml"/><Relationship Id="rId90" Type="http://schemas.openxmlformats.org/officeDocument/2006/relationships/customXml" Target="../ink/ink1007.xml"/><Relationship Id="rId165" Type="http://schemas.openxmlformats.org/officeDocument/2006/relationships/image" Target="../media/image701.png"/><Relationship Id="rId186" Type="http://schemas.openxmlformats.org/officeDocument/2006/relationships/customXml" Target="../ink/ink1055.xml"/><Relationship Id="rId27" Type="http://schemas.openxmlformats.org/officeDocument/2006/relationships/image" Target="../media/image3030.png"/><Relationship Id="rId48" Type="http://schemas.openxmlformats.org/officeDocument/2006/relationships/customXml" Target="../ink/ink986.xml"/><Relationship Id="rId69" Type="http://schemas.openxmlformats.org/officeDocument/2006/relationships/image" Target="../media/image3240.png"/><Relationship Id="rId113" Type="http://schemas.openxmlformats.org/officeDocument/2006/relationships/image" Target="../media/image3460.png"/><Relationship Id="rId134" Type="http://schemas.openxmlformats.org/officeDocument/2006/relationships/customXml" Target="../ink/ink1029.xml"/><Relationship Id="rId80" Type="http://schemas.openxmlformats.org/officeDocument/2006/relationships/customXml" Target="../ink/ink1002.xml"/><Relationship Id="rId155" Type="http://schemas.openxmlformats.org/officeDocument/2006/relationships/image" Target="../media/image696.png"/><Relationship Id="rId176" Type="http://schemas.openxmlformats.org/officeDocument/2006/relationships/customXml" Target="../ink/ink1050.xml"/><Relationship Id="rId197" Type="http://schemas.openxmlformats.org/officeDocument/2006/relationships/image" Target="../media/image717.png"/><Relationship Id="rId17" Type="http://schemas.openxmlformats.org/officeDocument/2006/relationships/image" Target="../media/image2980.png"/><Relationship Id="rId38" Type="http://schemas.openxmlformats.org/officeDocument/2006/relationships/customXml" Target="../ink/ink981.xml"/><Relationship Id="rId59" Type="http://schemas.openxmlformats.org/officeDocument/2006/relationships/image" Target="../media/image3190.png"/><Relationship Id="rId103" Type="http://schemas.openxmlformats.org/officeDocument/2006/relationships/image" Target="../media/image3411.png"/><Relationship Id="rId124" Type="http://schemas.openxmlformats.org/officeDocument/2006/relationships/customXml" Target="../ink/ink1024.xml"/><Relationship Id="rId70" Type="http://schemas.openxmlformats.org/officeDocument/2006/relationships/customXml" Target="../ink/ink997.xml"/><Relationship Id="rId91" Type="http://schemas.openxmlformats.org/officeDocument/2006/relationships/image" Target="../media/image3350.png"/><Relationship Id="rId145" Type="http://schemas.openxmlformats.org/officeDocument/2006/relationships/image" Target="../media/image691.png"/><Relationship Id="rId166" Type="http://schemas.openxmlformats.org/officeDocument/2006/relationships/customXml" Target="../ink/ink1045.xml"/><Relationship Id="rId187" Type="http://schemas.openxmlformats.org/officeDocument/2006/relationships/image" Target="../media/image71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76.xml"/><Relationship Id="rId49" Type="http://schemas.openxmlformats.org/officeDocument/2006/relationships/image" Target="../media/image3140.png"/><Relationship Id="rId114" Type="http://schemas.openxmlformats.org/officeDocument/2006/relationships/customXml" Target="../ink/ink1019.xml"/><Relationship Id="rId60" Type="http://schemas.openxmlformats.org/officeDocument/2006/relationships/customXml" Target="../ink/ink992.xml"/><Relationship Id="rId81" Type="http://schemas.openxmlformats.org/officeDocument/2006/relationships/image" Target="../media/image3300.png"/><Relationship Id="rId135" Type="http://schemas.openxmlformats.org/officeDocument/2006/relationships/image" Target="../media/image686.png"/><Relationship Id="rId156" Type="http://schemas.openxmlformats.org/officeDocument/2006/relationships/customXml" Target="../ink/ink1040.xml"/><Relationship Id="rId177" Type="http://schemas.openxmlformats.org/officeDocument/2006/relationships/image" Target="../media/image707.png"/><Relationship Id="rId198" Type="http://schemas.openxmlformats.org/officeDocument/2006/relationships/comments" Target="../comments/comment11.xml"/><Relationship Id="rId18" Type="http://schemas.openxmlformats.org/officeDocument/2006/relationships/customXml" Target="../ink/ink971.xml"/><Relationship Id="rId39" Type="http://schemas.openxmlformats.org/officeDocument/2006/relationships/image" Target="../media/image3090.png"/><Relationship Id="rId50" Type="http://schemas.openxmlformats.org/officeDocument/2006/relationships/customXml" Target="../ink/ink987.xml"/><Relationship Id="rId104" Type="http://schemas.openxmlformats.org/officeDocument/2006/relationships/customXml" Target="../ink/ink1014.xml"/><Relationship Id="rId125" Type="http://schemas.openxmlformats.org/officeDocument/2006/relationships/image" Target="../media/image3511.png"/><Relationship Id="rId146" Type="http://schemas.openxmlformats.org/officeDocument/2006/relationships/customXml" Target="../ink/ink1035.xml"/><Relationship Id="rId167" Type="http://schemas.openxmlformats.org/officeDocument/2006/relationships/image" Target="../media/image702.png"/><Relationship Id="rId188" Type="http://schemas.openxmlformats.org/officeDocument/2006/relationships/customXml" Target="../ink/ink105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5.png"/><Relationship Id="rId21" Type="http://schemas.openxmlformats.org/officeDocument/2006/relationships/image" Target="../media/image187.png"/><Relationship Id="rId324" Type="http://schemas.openxmlformats.org/officeDocument/2006/relationships/customXml" Target="../ink/ink339.xml"/><Relationship Id="rId531" Type="http://schemas.openxmlformats.org/officeDocument/2006/relationships/customXml" Target="../ink/ink450.xml"/><Relationship Id="rId170" Type="http://schemas.openxmlformats.org/officeDocument/2006/relationships/image" Target="../media/image1.tmp"/><Relationship Id="rId268" Type="http://schemas.openxmlformats.org/officeDocument/2006/relationships/customXml" Target="../ink/ink314.xml"/><Relationship Id="rId475" Type="http://schemas.openxmlformats.org/officeDocument/2006/relationships/customXml" Target="../ink/ink418.xml"/><Relationship Id="rId32" Type="http://schemas.openxmlformats.org/officeDocument/2006/relationships/customXml" Target="../ink/ink198.xml"/><Relationship Id="rId128" Type="http://schemas.openxmlformats.org/officeDocument/2006/relationships/customXml" Target="../ink/ink246.xml"/><Relationship Id="rId335" Type="http://schemas.openxmlformats.org/officeDocument/2006/relationships/image" Target="../media/image342.png"/><Relationship Id="rId542" Type="http://schemas.openxmlformats.org/officeDocument/2006/relationships/image" Target="../media/image8112.png"/><Relationship Id="rId181" Type="http://schemas.openxmlformats.org/officeDocument/2006/relationships/customXml" Target="../ink/ink272.xml"/><Relationship Id="rId402" Type="http://schemas.openxmlformats.org/officeDocument/2006/relationships/customXml" Target="../ink/ink378.xml"/><Relationship Id="rId279" Type="http://schemas.openxmlformats.org/officeDocument/2006/relationships/image" Target="../media/image314.png"/><Relationship Id="rId486" Type="http://schemas.openxmlformats.org/officeDocument/2006/relationships/image" Target="../media/image409.png"/><Relationship Id="rId43" Type="http://schemas.openxmlformats.org/officeDocument/2006/relationships/image" Target="../media/image198.png"/><Relationship Id="rId139" Type="http://schemas.openxmlformats.org/officeDocument/2006/relationships/image" Target="../media/image246.png"/><Relationship Id="rId346" Type="http://schemas.openxmlformats.org/officeDocument/2006/relationships/customXml" Target="../ink/ink350.xml"/><Relationship Id="rId553" Type="http://schemas.openxmlformats.org/officeDocument/2006/relationships/customXml" Target="../ink/ink461.xml"/><Relationship Id="rId192" Type="http://schemas.openxmlformats.org/officeDocument/2006/relationships/image" Target="../media/image272.png"/><Relationship Id="rId206" Type="http://schemas.openxmlformats.org/officeDocument/2006/relationships/image" Target="../media/image279.png"/><Relationship Id="rId413" Type="http://schemas.openxmlformats.org/officeDocument/2006/relationships/image" Target="../media/image381.png"/><Relationship Id="rId497" Type="http://schemas.openxmlformats.org/officeDocument/2006/relationships/customXml" Target="../ink/ink433.xml"/><Relationship Id="rId357" Type="http://schemas.openxmlformats.org/officeDocument/2006/relationships/image" Target="../media/image353.png"/><Relationship Id="rId54" Type="http://schemas.openxmlformats.org/officeDocument/2006/relationships/customXml" Target="../ink/ink209.xml"/><Relationship Id="rId217" Type="http://schemas.openxmlformats.org/officeDocument/2006/relationships/image" Target="../media/image284.png"/><Relationship Id="rId564" Type="http://schemas.openxmlformats.org/officeDocument/2006/relationships/image" Target="../media/image415.png"/><Relationship Id="rId424" Type="http://schemas.openxmlformats.org/officeDocument/2006/relationships/customXml" Target="../ink/ink389.xml"/><Relationship Id="rId270" Type="http://schemas.openxmlformats.org/officeDocument/2006/relationships/customXml" Target="../ink/ink315.xml"/><Relationship Id="rId65" Type="http://schemas.openxmlformats.org/officeDocument/2006/relationships/image" Target="../media/image209.png"/><Relationship Id="rId130" Type="http://schemas.openxmlformats.org/officeDocument/2006/relationships/customXml" Target="../ink/ink247.xml"/><Relationship Id="rId368" Type="http://schemas.openxmlformats.org/officeDocument/2006/relationships/customXml" Target="../ink/ink361.xml"/><Relationship Id="rId575" Type="http://schemas.openxmlformats.org/officeDocument/2006/relationships/customXml" Target="../ink/ink472.xml"/><Relationship Id="rId172" Type="http://schemas.openxmlformats.org/officeDocument/2006/relationships/image" Target="../media/image262.png"/><Relationship Id="rId228" Type="http://schemas.openxmlformats.org/officeDocument/2006/relationships/customXml" Target="../ink/ink295.xml"/><Relationship Id="rId435" Type="http://schemas.openxmlformats.org/officeDocument/2006/relationships/image" Target="../media/image392.png"/><Relationship Id="rId477" Type="http://schemas.openxmlformats.org/officeDocument/2006/relationships/customXml" Target="../ink/ink420.xml"/><Relationship Id="rId281" Type="http://schemas.openxmlformats.org/officeDocument/2006/relationships/image" Target="../media/image315.png"/><Relationship Id="rId337" Type="http://schemas.openxmlformats.org/officeDocument/2006/relationships/image" Target="../media/image343.png"/><Relationship Id="rId502" Type="http://schemas.openxmlformats.org/officeDocument/2006/relationships/image" Target="../media/image6112.png"/><Relationship Id="rId34" Type="http://schemas.openxmlformats.org/officeDocument/2006/relationships/customXml" Target="../ink/ink199.xml"/><Relationship Id="rId76" Type="http://schemas.openxmlformats.org/officeDocument/2006/relationships/customXml" Target="../ink/ink220.xml"/><Relationship Id="rId141" Type="http://schemas.openxmlformats.org/officeDocument/2006/relationships/image" Target="../media/image247.png"/><Relationship Id="rId379" Type="http://schemas.openxmlformats.org/officeDocument/2006/relationships/image" Target="../media/image364.png"/><Relationship Id="rId544" Type="http://schemas.openxmlformats.org/officeDocument/2006/relationships/image" Target="../media/image8212.png"/><Relationship Id="rId7" Type="http://schemas.openxmlformats.org/officeDocument/2006/relationships/image" Target="../media/image1801.png"/><Relationship Id="rId183" Type="http://schemas.openxmlformats.org/officeDocument/2006/relationships/customXml" Target="../ink/ink273.xml"/><Relationship Id="rId239" Type="http://schemas.openxmlformats.org/officeDocument/2006/relationships/image" Target="../media/image295.png"/><Relationship Id="rId390" Type="http://schemas.openxmlformats.org/officeDocument/2006/relationships/customXml" Target="../ink/ink372.xml"/><Relationship Id="rId404" Type="http://schemas.openxmlformats.org/officeDocument/2006/relationships/customXml" Target="../ink/ink379.xml"/><Relationship Id="rId446" Type="http://schemas.openxmlformats.org/officeDocument/2006/relationships/customXml" Target="../ink/ink400.xml"/><Relationship Id="rId250" Type="http://schemas.openxmlformats.org/officeDocument/2006/relationships/customXml" Target="../ink/ink306.xml"/><Relationship Id="rId306" Type="http://schemas.openxmlformats.org/officeDocument/2006/relationships/customXml" Target="../ink/ink330.xml"/><Relationship Id="rId488" Type="http://schemas.openxmlformats.org/officeDocument/2006/relationships/image" Target="../media/image410.png"/><Relationship Id="rId45" Type="http://schemas.openxmlformats.org/officeDocument/2006/relationships/image" Target="../media/image199.png"/><Relationship Id="rId87" Type="http://schemas.openxmlformats.org/officeDocument/2006/relationships/image" Target="../media/image220.png"/><Relationship Id="rId110" Type="http://schemas.openxmlformats.org/officeDocument/2006/relationships/customXml" Target="../ink/ink237.xml"/><Relationship Id="rId348" Type="http://schemas.openxmlformats.org/officeDocument/2006/relationships/customXml" Target="../ink/ink351.xml"/><Relationship Id="rId513" Type="http://schemas.openxmlformats.org/officeDocument/2006/relationships/customXml" Target="../ink/ink441.xml"/><Relationship Id="rId555" Type="http://schemas.openxmlformats.org/officeDocument/2006/relationships/customXml" Target="../ink/ink462.xml"/><Relationship Id="rId152" Type="http://schemas.openxmlformats.org/officeDocument/2006/relationships/customXml" Target="../ink/ink258.xml"/><Relationship Id="rId194" Type="http://schemas.openxmlformats.org/officeDocument/2006/relationships/image" Target="../media/image273.png"/><Relationship Id="rId208" Type="http://schemas.openxmlformats.org/officeDocument/2006/relationships/image" Target="../media/image280.png"/><Relationship Id="rId415" Type="http://schemas.openxmlformats.org/officeDocument/2006/relationships/image" Target="../media/image382.png"/><Relationship Id="rId457" Type="http://schemas.openxmlformats.org/officeDocument/2006/relationships/image" Target="../media/image403.png"/><Relationship Id="rId261" Type="http://schemas.openxmlformats.org/officeDocument/2006/relationships/image" Target="../media/image305.png"/><Relationship Id="rId499" Type="http://schemas.openxmlformats.org/officeDocument/2006/relationships/customXml" Target="../ink/ink434.xml"/><Relationship Id="rId14" Type="http://schemas.openxmlformats.org/officeDocument/2006/relationships/customXml" Target="../ink/ink189.xml"/><Relationship Id="rId56" Type="http://schemas.openxmlformats.org/officeDocument/2006/relationships/customXml" Target="../ink/ink210.xml"/><Relationship Id="rId317" Type="http://schemas.openxmlformats.org/officeDocument/2006/relationships/image" Target="../media/image333.png"/><Relationship Id="rId359" Type="http://schemas.openxmlformats.org/officeDocument/2006/relationships/image" Target="../media/image354.png"/><Relationship Id="rId524" Type="http://schemas.openxmlformats.org/officeDocument/2006/relationships/image" Target="../media/image7211.png"/><Relationship Id="rId566" Type="http://schemas.openxmlformats.org/officeDocument/2006/relationships/image" Target="../media/image416.png"/><Relationship Id="rId98" Type="http://schemas.openxmlformats.org/officeDocument/2006/relationships/customXml" Target="../ink/ink231.xml"/><Relationship Id="rId121" Type="http://schemas.openxmlformats.org/officeDocument/2006/relationships/image" Target="../media/image237.png"/><Relationship Id="rId163" Type="http://schemas.openxmlformats.org/officeDocument/2006/relationships/image" Target="../media/image258.png"/><Relationship Id="rId219" Type="http://schemas.openxmlformats.org/officeDocument/2006/relationships/image" Target="../media/image285.png"/><Relationship Id="rId370" Type="http://schemas.openxmlformats.org/officeDocument/2006/relationships/customXml" Target="../ink/ink362.xml"/><Relationship Id="rId426" Type="http://schemas.openxmlformats.org/officeDocument/2006/relationships/customXml" Target="../ink/ink390.xml"/><Relationship Id="rId230" Type="http://schemas.openxmlformats.org/officeDocument/2006/relationships/customXml" Target="../ink/ink296.xml"/><Relationship Id="rId468" Type="http://schemas.openxmlformats.org/officeDocument/2006/relationships/customXml" Target="../ink/ink412.xml"/><Relationship Id="rId25" Type="http://schemas.openxmlformats.org/officeDocument/2006/relationships/image" Target="../media/image189.png"/><Relationship Id="rId67" Type="http://schemas.openxmlformats.org/officeDocument/2006/relationships/image" Target="../media/image210.png"/><Relationship Id="rId328" Type="http://schemas.openxmlformats.org/officeDocument/2006/relationships/customXml" Target="../ink/ink341.xml"/><Relationship Id="rId535" Type="http://schemas.openxmlformats.org/officeDocument/2006/relationships/customXml" Target="../ink/ink452.xml"/><Relationship Id="rId577" Type="http://schemas.openxmlformats.org/officeDocument/2006/relationships/customXml" Target="../ink/ink473.xml"/><Relationship Id="rId132" Type="http://schemas.openxmlformats.org/officeDocument/2006/relationships/customXml" Target="../ink/ink248.xml"/><Relationship Id="rId174" Type="http://schemas.openxmlformats.org/officeDocument/2006/relationships/image" Target="../media/image263.png"/><Relationship Id="rId381" Type="http://schemas.openxmlformats.org/officeDocument/2006/relationships/image" Target="../media/image365.png"/><Relationship Id="rId241" Type="http://schemas.openxmlformats.org/officeDocument/2006/relationships/image" Target="../media/image296.png"/><Relationship Id="rId437" Type="http://schemas.openxmlformats.org/officeDocument/2006/relationships/image" Target="../media/image393.png"/><Relationship Id="rId479" Type="http://schemas.openxmlformats.org/officeDocument/2006/relationships/customXml" Target="../ink/ink422.xml"/><Relationship Id="rId36" Type="http://schemas.openxmlformats.org/officeDocument/2006/relationships/customXml" Target="../ink/ink200.xml"/><Relationship Id="rId283" Type="http://schemas.openxmlformats.org/officeDocument/2006/relationships/image" Target="../media/image316.png"/><Relationship Id="rId339" Type="http://schemas.openxmlformats.org/officeDocument/2006/relationships/image" Target="../media/image344.png"/><Relationship Id="rId490" Type="http://schemas.openxmlformats.org/officeDocument/2006/relationships/image" Target="../media/image411.png"/><Relationship Id="rId504" Type="http://schemas.openxmlformats.org/officeDocument/2006/relationships/image" Target="../media/image6211.png"/><Relationship Id="rId546" Type="http://schemas.openxmlformats.org/officeDocument/2006/relationships/image" Target="../media/image9012.png"/><Relationship Id="rId78" Type="http://schemas.openxmlformats.org/officeDocument/2006/relationships/customXml" Target="../ink/ink221.xml"/><Relationship Id="rId101" Type="http://schemas.openxmlformats.org/officeDocument/2006/relationships/image" Target="../media/image227.png"/><Relationship Id="rId143" Type="http://schemas.openxmlformats.org/officeDocument/2006/relationships/image" Target="../media/image248.png"/><Relationship Id="rId185" Type="http://schemas.openxmlformats.org/officeDocument/2006/relationships/customXml" Target="../ink/ink274.xml"/><Relationship Id="rId350" Type="http://schemas.openxmlformats.org/officeDocument/2006/relationships/customXml" Target="../ink/ink352.xml"/><Relationship Id="rId406" Type="http://schemas.openxmlformats.org/officeDocument/2006/relationships/customXml" Target="../ink/ink380.xml"/><Relationship Id="rId9" Type="http://schemas.openxmlformats.org/officeDocument/2006/relationships/image" Target="../media/image1812.png"/><Relationship Id="rId210" Type="http://schemas.openxmlformats.org/officeDocument/2006/relationships/image" Target="../media/image281.png"/><Relationship Id="rId392" Type="http://schemas.openxmlformats.org/officeDocument/2006/relationships/customXml" Target="../ink/ink373.xml"/><Relationship Id="rId448" Type="http://schemas.openxmlformats.org/officeDocument/2006/relationships/customXml" Target="../ink/ink401.xml"/><Relationship Id="rId252" Type="http://schemas.openxmlformats.org/officeDocument/2006/relationships/customXml" Target="../ink/ink307.xml"/><Relationship Id="rId308" Type="http://schemas.openxmlformats.org/officeDocument/2006/relationships/customXml" Target="../ink/ink331.xml"/><Relationship Id="rId515" Type="http://schemas.openxmlformats.org/officeDocument/2006/relationships/customXml" Target="../ink/ink442.xml"/><Relationship Id="rId47" Type="http://schemas.openxmlformats.org/officeDocument/2006/relationships/image" Target="../media/image200.png"/><Relationship Id="rId89" Type="http://schemas.openxmlformats.org/officeDocument/2006/relationships/image" Target="../media/image221.png"/><Relationship Id="rId112" Type="http://schemas.openxmlformats.org/officeDocument/2006/relationships/customXml" Target="../ink/ink238.xml"/><Relationship Id="rId154" Type="http://schemas.openxmlformats.org/officeDocument/2006/relationships/customXml" Target="../ink/ink259.xml"/><Relationship Id="rId361" Type="http://schemas.openxmlformats.org/officeDocument/2006/relationships/image" Target="../media/image355.png"/><Relationship Id="rId557" Type="http://schemas.openxmlformats.org/officeDocument/2006/relationships/customXml" Target="../ink/ink463.xml"/><Relationship Id="rId196" Type="http://schemas.openxmlformats.org/officeDocument/2006/relationships/image" Target="../media/image274.png"/><Relationship Id="rId417" Type="http://schemas.openxmlformats.org/officeDocument/2006/relationships/image" Target="../media/image383.png"/><Relationship Id="rId459" Type="http://schemas.openxmlformats.org/officeDocument/2006/relationships/image" Target="../media/image404.png"/><Relationship Id="rId16" Type="http://schemas.openxmlformats.org/officeDocument/2006/relationships/customXml" Target="../ink/ink190.xml"/><Relationship Id="rId221" Type="http://schemas.openxmlformats.org/officeDocument/2006/relationships/image" Target="../media/image286.png"/><Relationship Id="rId263" Type="http://schemas.openxmlformats.org/officeDocument/2006/relationships/image" Target="../media/image306.png"/><Relationship Id="rId319" Type="http://schemas.openxmlformats.org/officeDocument/2006/relationships/image" Target="../media/image334.png"/><Relationship Id="rId470" Type="http://schemas.openxmlformats.org/officeDocument/2006/relationships/customXml" Target="../ink/ink413.xml"/><Relationship Id="rId526" Type="http://schemas.openxmlformats.org/officeDocument/2006/relationships/image" Target="../media/image7311.png"/><Relationship Id="rId58" Type="http://schemas.openxmlformats.org/officeDocument/2006/relationships/customXml" Target="../ink/ink211.xml"/><Relationship Id="rId123" Type="http://schemas.openxmlformats.org/officeDocument/2006/relationships/image" Target="../media/image238.png"/><Relationship Id="rId330" Type="http://schemas.openxmlformats.org/officeDocument/2006/relationships/customXml" Target="../ink/ink342.xml"/><Relationship Id="rId568" Type="http://schemas.openxmlformats.org/officeDocument/2006/relationships/image" Target="../media/image417.png"/><Relationship Id="rId165" Type="http://schemas.openxmlformats.org/officeDocument/2006/relationships/image" Target="../media/image259.png"/><Relationship Id="rId372" Type="http://schemas.openxmlformats.org/officeDocument/2006/relationships/customXml" Target="../ink/ink363.xml"/><Relationship Id="rId428" Type="http://schemas.openxmlformats.org/officeDocument/2006/relationships/customXml" Target="../ink/ink391.xml"/><Relationship Id="rId232" Type="http://schemas.openxmlformats.org/officeDocument/2006/relationships/customXml" Target="../ink/ink297.xml"/><Relationship Id="rId274" Type="http://schemas.openxmlformats.org/officeDocument/2006/relationships/customXml" Target="../ink/ink316.xml"/><Relationship Id="rId481" Type="http://schemas.openxmlformats.org/officeDocument/2006/relationships/customXml" Target="../ink/ink424.xml"/><Relationship Id="rId27" Type="http://schemas.openxmlformats.org/officeDocument/2006/relationships/image" Target="../media/image190.png"/><Relationship Id="rId69" Type="http://schemas.openxmlformats.org/officeDocument/2006/relationships/image" Target="../media/image211.png"/><Relationship Id="rId134" Type="http://schemas.openxmlformats.org/officeDocument/2006/relationships/customXml" Target="../ink/ink249.xml"/><Relationship Id="rId537" Type="http://schemas.openxmlformats.org/officeDocument/2006/relationships/customXml" Target="../ink/ink453.xml"/><Relationship Id="rId579" Type="http://schemas.openxmlformats.org/officeDocument/2006/relationships/image" Target="../media/image2.tmp"/><Relationship Id="rId80" Type="http://schemas.openxmlformats.org/officeDocument/2006/relationships/customXml" Target="../ink/ink222.xml"/><Relationship Id="rId176" Type="http://schemas.openxmlformats.org/officeDocument/2006/relationships/image" Target="../media/image264.png"/><Relationship Id="rId341" Type="http://schemas.openxmlformats.org/officeDocument/2006/relationships/image" Target="../media/image345.png"/><Relationship Id="rId383" Type="http://schemas.openxmlformats.org/officeDocument/2006/relationships/image" Target="../media/image366.png"/><Relationship Id="rId439" Type="http://schemas.openxmlformats.org/officeDocument/2006/relationships/image" Target="../media/image394.png"/><Relationship Id="rId201" Type="http://schemas.openxmlformats.org/officeDocument/2006/relationships/customXml" Target="../ink/ink282.xml"/><Relationship Id="rId243" Type="http://schemas.openxmlformats.org/officeDocument/2006/relationships/image" Target="../media/image297.png"/><Relationship Id="rId285" Type="http://schemas.openxmlformats.org/officeDocument/2006/relationships/image" Target="../media/image317.png"/><Relationship Id="rId450" Type="http://schemas.openxmlformats.org/officeDocument/2006/relationships/customXml" Target="../ink/ink402.xml"/><Relationship Id="rId506" Type="http://schemas.openxmlformats.org/officeDocument/2006/relationships/image" Target="../media/image6310.png"/><Relationship Id="rId38" Type="http://schemas.openxmlformats.org/officeDocument/2006/relationships/customXml" Target="../ink/ink201.xml"/><Relationship Id="rId103" Type="http://schemas.openxmlformats.org/officeDocument/2006/relationships/image" Target="../media/image228.png"/><Relationship Id="rId310" Type="http://schemas.openxmlformats.org/officeDocument/2006/relationships/customXml" Target="../ink/ink332.xml"/><Relationship Id="rId492" Type="http://schemas.openxmlformats.org/officeDocument/2006/relationships/image" Target="../media/image6.tmp"/><Relationship Id="rId548" Type="http://schemas.openxmlformats.org/officeDocument/2006/relationships/image" Target="../media/image1291.png"/><Relationship Id="rId91" Type="http://schemas.openxmlformats.org/officeDocument/2006/relationships/image" Target="../media/image222.png"/><Relationship Id="rId145" Type="http://schemas.openxmlformats.org/officeDocument/2006/relationships/image" Target="../media/image249.png"/><Relationship Id="rId187" Type="http://schemas.openxmlformats.org/officeDocument/2006/relationships/customXml" Target="../ink/ink275.xml"/><Relationship Id="rId352" Type="http://schemas.openxmlformats.org/officeDocument/2006/relationships/customXml" Target="../ink/ink353.xml"/><Relationship Id="rId394" Type="http://schemas.openxmlformats.org/officeDocument/2006/relationships/customXml" Target="../ink/ink374.xml"/><Relationship Id="rId408" Type="http://schemas.openxmlformats.org/officeDocument/2006/relationships/customXml" Target="../ink/ink381.xml"/><Relationship Id="rId254" Type="http://schemas.openxmlformats.org/officeDocument/2006/relationships/customXml" Target="../ink/ink308.xml"/><Relationship Id="rId49" Type="http://schemas.openxmlformats.org/officeDocument/2006/relationships/image" Target="../media/image201.png"/><Relationship Id="rId114" Type="http://schemas.openxmlformats.org/officeDocument/2006/relationships/customXml" Target="../ink/ink239.xml"/><Relationship Id="rId296" Type="http://schemas.openxmlformats.org/officeDocument/2006/relationships/customXml" Target="../ink/ink325.xml"/><Relationship Id="rId461" Type="http://schemas.openxmlformats.org/officeDocument/2006/relationships/image" Target="../media/image405.png"/><Relationship Id="rId517" Type="http://schemas.openxmlformats.org/officeDocument/2006/relationships/customXml" Target="../ink/ink443.xml"/><Relationship Id="rId559" Type="http://schemas.openxmlformats.org/officeDocument/2006/relationships/customXml" Target="../ink/ink464.xml"/><Relationship Id="rId60" Type="http://schemas.openxmlformats.org/officeDocument/2006/relationships/customXml" Target="../ink/ink212.xml"/><Relationship Id="rId156" Type="http://schemas.openxmlformats.org/officeDocument/2006/relationships/customXml" Target="../ink/ink260.xml"/><Relationship Id="rId198" Type="http://schemas.openxmlformats.org/officeDocument/2006/relationships/image" Target="../media/image275.png"/><Relationship Id="rId321" Type="http://schemas.openxmlformats.org/officeDocument/2006/relationships/image" Target="../media/image335.png"/><Relationship Id="rId363" Type="http://schemas.openxmlformats.org/officeDocument/2006/relationships/image" Target="../media/image356.png"/><Relationship Id="rId419" Type="http://schemas.openxmlformats.org/officeDocument/2006/relationships/image" Target="../media/image384.png"/><Relationship Id="rId570" Type="http://schemas.openxmlformats.org/officeDocument/2006/relationships/image" Target="../media/image418.png"/><Relationship Id="rId223" Type="http://schemas.openxmlformats.org/officeDocument/2006/relationships/image" Target="../media/image287.png"/><Relationship Id="rId430" Type="http://schemas.openxmlformats.org/officeDocument/2006/relationships/customXml" Target="../ink/ink392.xml"/><Relationship Id="rId18" Type="http://schemas.openxmlformats.org/officeDocument/2006/relationships/customXml" Target="../ink/ink191.xml"/><Relationship Id="rId265" Type="http://schemas.openxmlformats.org/officeDocument/2006/relationships/image" Target="../media/image307.png"/><Relationship Id="rId472" Type="http://schemas.openxmlformats.org/officeDocument/2006/relationships/customXml" Target="../ink/ink415.xml"/><Relationship Id="rId528" Type="http://schemas.openxmlformats.org/officeDocument/2006/relationships/image" Target="../media/image7411.png"/><Relationship Id="rId125" Type="http://schemas.openxmlformats.org/officeDocument/2006/relationships/image" Target="../media/image239.png"/><Relationship Id="rId167" Type="http://schemas.openxmlformats.org/officeDocument/2006/relationships/image" Target="../media/image260.png"/><Relationship Id="rId332" Type="http://schemas.openxmlformats.org/officeDocument/2006/relationships/customXml" Target="../ink/ink343.xml"/><Relationship Id="rId374" Type="http://schemas.openxmlformats.org/officeDocument/2006/relationships/customXml" Target="../ink/ink364.xml"/><Relationship Id="rId71" Type="http://schemas.openxmlformats.org/officeDocument/2006/relationships/image" Target="../media/image212.png"/><Relationship Id="rId234" Type="http://schemas.openxmlformats.org/officeDocument/2006/relationships/customXml" Target="../ink/ink298.xml"/><Relationship Id="rId2" Type="http://schemas.openxmlformats.org/officeDocument/2006/relationships/customXml" Target="../ink/ink183.xml"/><Relationship Id="rId29" Type="http://schemas.openxmlformats.org/officeDocument/2006/relationships/image" Target="../media/image191.png"/><Relationship Id="rId276" Type="http://schemas.openxmlformats.org/officeDocument/2006/relationships/customXml" Target="../ink/ink317.xml"/><Relationship Id="rId441" Type="http://schemas.openxmlformats.org/officeDocument/2006/relationships/image" Target="../media/image395.png"/><Relationship Id="rId483" Type="http://schemas.openxmlformats.org/officeDocument/2006/relationships/customXml" Target="../ink/ink426.xml"/><Relationship Id="rId539" Type="http://schemas.openxmlformats.org/officeDocument/2006/relationships/customXml" Target="../ink/ink454.xml"/><Relationship Id="rId40" Type="http://schemas.openxmlformats.org/officeDocument/2006/relationships/customXml" Target="../ink/ink202.xml"/><Relationship Id="rId136" Type="http://schemas.openxmlformats.org/officeDocument/2006/relationships/customXml" Target="../ink/ink250.xml"/><Relationship Id="rId178" Type="http://schemas.openxmlformats.org/officeDocument/2006/relationships/image" Target="../media/image265.png"/><Relationship Id="rId301" Type="http://schemas.openxmlformats.org/officeDocument/2006/relationships/image" Target="../media/image325.png"/><Relationship Id="rId343" Type="http://schemas.openxmlformats.org/officeDocument/2006/relationships/image" Target="../media/image346.png"/><Relationship Id="rId550" Type="http://schemas.openxmlformats.org/officeDocument/2006/relationships/image" Target="../media/image1741.png"/><Relationship Id="rId82" Type="http://schemas.openxmlformats.org/officeDocument/2006/relationships/customXml" Target="../ink/ink223.xml"/><Relationship Id="rId203" Type="http://schemas.openxmlformats.org/officeDocument/2006/relationships/customXml" Target="../ink/ink283.xml"/><Relationship Id="rId385" Type="http://schemas.openxmlformats.org/officeDocument/2006/relationships/image" Target="../media/image367.png"/><Relationship Id="rId245" Type="http://schemas.openxmlformats.org/officeDocument/2006/relationships/image" Target="../media/image298.png"/><Relationship Id="rId287" Type="http://schemas.openxmlformats.org/officeDocument/2006/relationships/image" Target="../media/image318.png"/><Relationship Id="rId410" Type="http://schemas.openxmlformats.org/officeDocument/2006/relationships/customXml" Target="../ink/ink382.xml"/><Relationship Id="rId452" Type="http://schemas.openxmlformats.org/officeDocument/2006/relationships/customXml" Target="../ink/ink403.xml"/><Relationship Id="rId494" Type="http://schemas.openxmlformats.org/officeDocument/2006/relationships/image" Target="../media/image414.png"/><Relationship Id="rId508" Type="http://schemas.openxmlformats.org/officeDocument/2006/relationships/image" Target="../media/image6412.png"/><Relationship Id="rId105" Type="http://schemas.openxmlformats.org/officeDocument/2006/relationships/image" Target="../media/image229.png"/><Relationship Id="rId147" Type="http://schemas.openxmlformats.org/officeDocument/2006/relationships/image" Target="../media/image250.png"/><Relationship Id="rId312" Type="http://schemas.openxmlformats.org/officeDocument/2006/relationships/customXml" Target="../ink/ink333.xml"/><Relationship Id="rId354" Type="http://schemas.openxmlformats.org/officeDocument/2006/relationships/customXml" Target="../ink/ink354.xml"/><Relationship Id="rId51" Type="http://schemas.openxmlformats.org/officeDocument/2006/relationships/image" Target="../media/image202.png"/><Relationship Id="rId93" Type="http://schemas.openxmlformats.org/officeDocument/2006/relationships/image" Target="../media/image223.png"/><Relationship Id="rId189" Type="http://schemas.openxmlformats.org/officeDocument/2006/relationships/customXml" Target="../ink/ink276.xml"/><Relationship Id="rId396" Type="http://schemas.openxmlformats.org/officeDocument/2006/relationships/customXml" Target="../ink/ink375.xml"/><Relationship Id="rId561" Type="http://schemas.openxmlformats.org/officeDocument/2006/relationships/customXml" Target="../ink/ink465.xml"/><Relationship Id="rId214" Type="http://schemas.openxmlformats.org/officeDocument/2006/relationships/customXml" Target="../ink/ink288.xml"/><Relationship Id="rId256" Type="http://schemas.openxmlformats.org/officeDocument/2006/relationships/image" Target="../media/image3.tmp"/><Relationship Id="rId298" Type="http://schemas.openxmlformats.org/officeDocument/2006/relationships/customXml" Target="../ink/ink326.xml"/><Relationship Id="rId421" Type="http://schemas.openxmlformats.org/officeDocument/2006/relationships/image" Target="../media/image385.png"/><Relationship Id="rId463" Type="http://schemas.openxmlformats.org/officeDocument/2006/relationships/image" Target="../media/image406.png"/><Relationship Id="rId519" Type="http://schemas.openxmlformats.org/officeDocument/2006/relationships/customXml" Target="../ink/ink444.xml"/><Relationship Id="rId116" Type="http://schemas.openxmlformats.org/officeDocument/2006/relationships/customXml" Target="../ink/ink240.xml"/><Relationship Id="rId158" Type="http://schemas.openxmlformats.org/officeDocument/2006/relationships/customXml" Target="../ink/ink261.xml"/><Relationship Id="rId323" Type="http://schemas.openxmlformats.org/officeDocument/2006/relationships/image" Target="../media/image336.png"/><Relationship Id="rId530" Type="http://schemas.openxmlformats.org/officeDocument/2006/relationships/image" Target="../media/image7512.png"/><Relationship Id="rId20" Type="http://schemas.openxmlformats.org/officeDocument/2006/relationships/customXml" Target="../ink/ink192.xml"/><Relationship Id="rId62" Type="http://schemas.openxmlformats.org/officeDocument/2006/relationships/customXml" Target="../ink/ink213.xml"/><Relationship Id="rId365" Type="http://schemas.openxmlformats.org/officeDocument/2006/relationships/image" Target="../media/image357.png"/><Relationship Id="rId572" Type="http://schemas.openxmlformats.org/officeDocument/2006/relationships/image" Target="../media/image419.png"/><Relationship Id="rId225" Type="http://schemas.openxmlformats.org/officeDocument/2006/relationships/image" Target="../media/image288.png"/><Relationship Id="rId267" Type="http://schemas.openxmlformats.org/officeDocument/2006/relationships/image" Target="../media/image308.png"/><Relationship Id="rId432" Type="http://schemas.openxmlformats.org/officeDocument/2006/relationships/customXml" Target="../ink/ink393.xml"/><Relationship Id="rId474" Type="http://schemas.openxmlformats.org/officeDocument/2006/relationships/customXml" Target="../ink/ink417.xml"/><Relationship Id="rId127" Type="http://schemas.openxmlformats.org/officeDocument/2006/relationships/image" Target="../media/image240.png"/><Relationship Id="rId31" Type="http://schemas.openxmlformats.org/officeDocument/2006/relationships/image" Target="../media/image192.png"/><Relationship Id="rId73" Type="http://schemas.openxmlformats.org/officeDocument/2006/relationships/image" Target="../media/image213.png"/><Relationship Id="rId169" Type="http://schemas.openxmlformats.org/officeDocument/2006/relationships/image" Target="../media/image261.png"/><Relationship Id="rId334" Type="http://schemas.openxmlformats.org/officeDocument/2006/relationships/customXml" Target="../ink/ink344.xml"/><Relationship Id="rId376" Type="http://schemas.openxmlformats.org/officeDocument/2006/relationships/customXml" Target="../ink/ink365.xml"/><Relationship Id="rId541" Type="http://schemas.openxmlformats.org/officeDocument/2006/relationships/customXml" Target="../ink/ink455.xml"/><Relationship Id="rId4" Type="http://schemas.openxmlformats.org/officeDocument/2006/relationships/customXml" Target="../ink/ink184.xml"/><Relationship Id="rId180" Type="http://schemas.openxmlformats.org/officeDocument/2006/relationships/image" Target="../media/image266.png"/><Relationship Id="rId236" Type="http://schemas.openxmlformats.org/officeDocument/2006/relationships/customXml" Target="../ink/ink299.xml"/><Relationship Id="rId278" Type="http://schemas.openxmlformats.org/officeDocument/2006/relationships/customXml" Target="../ink/ink318.xml"/><Relationship Id="rId401" Type="http://schemas.openxmlformats.org/officeDocument/2006/relationships/image" Target="../media/image375.png"/><Relationship Id="rId443" Type="http://schemas.openxmlformats.org/officeDocument/2006/relationships/image" Target="../media/image396.png"/><Relationship Id="rId303" Type="http://schemas.openxmlformats.org/officeDocument/2006/relationships/image" Target="../media/image326.png"/><Relationship Id="rId485" Type="http://schemas.openxmlformats.org/officeDocument/2006/relationships/customXml" Target="../ink/ink428.xml"/><Relationship Id="rId42" Type="http://schemas.openxmlformats.org/officeDocument/2006/relationships/customXml" Target="../ink/ink203.xml"/><Relationship Id="rId84" Type="http://schemas.openxmlformats.org/officeDocument/2006/relationships/customXml" Target="../ink/ink224.xml"/><Relationship Id="rId138" Type="http://schemas.openxmlformats.org/officeDocument/2006/relationships/customXml" Target="../ink/ink251.xml"/><Relationship Id="rId345" Type="http://schemas.openxmlformats.org/officeDocument/2006/relationships/image" Target="../media/image347.png"/><Relationship Id="rId387" Type="http://schemas.openxmlformats.org/officeDocument/2006/relationships/image" Target="../media/image368.png"/><Relationship Id="rId510" Type="http://schemas.openxmlformats.org/officeDocument/2006/relationships/image" Target="../media/image6512.png"/><Relationship Id="rId552" Type="http://schemas.openxmlformats.org/officeDocument/2006/relationships/image" Target="../media/image1751.png"/><Relationship Id="rId191" Type="http://schemas.openxmlformats.org/officeDocument/2006/relationships/customXml" Target="../ink/ink277.xml"/><Relationship Id="rId205" Type="http://schemas.openxmlformats.org/officeDocument/2006/relationships/customXml" Target="../ink/ink284.xml"/><Relationship Id="rId247" Type="http://schemas.openxmlformats.org/officeDocument/2006/relationships/image" Target="../media/image299.png"/><Relationship Id="rId412" Type="http://schemas.openxmlformats.org/officeDocument/2006/relationships/customXml" Target="../ink/ink383.xml"/><Relationship Id="rId107" Type="http://schemas.openxmlformats.org/officeDocument/2006/relationships/image" Target="../media/image230.png"/><Relationship Id="rId289" Type="http://schemas.openxmlformats.org/officeDocument/2006/relationships/image" Target="../media/image319.png"/><Relationship Id="rId454" Type="http://schemas.openxmlformats.org/officeDocument/2006/relationships/customXml" Target="../ink/ink404.xml"/><Relationship Id="rId496" Type="http://schemas.openxmlformats.org/officeDocument/2006/relationships/image" Target="../media/image5811.png"/><Relationship Id="rId11" Type="http://schemas.openxmlformats.org/officeDocument/2006/relationships/image" Target="../media/image1821.png"/><Relationship Id="rId53" Type="http://schemas.openxmlformats.org/officeDocument/2006/relationships/image" Target="../media/image203.png"/><Relationship Id="rId149" Type="http://schemas.openxmlformats.org/officeDocument/2006/relationships/image" Target="../media/image251.png"/><Relationship Id="rId314" Type="http://schemas.openxmlformats.org/officeDocument/2006/relationships/customXml" Target="../ink/ink334.xml"/><Relationship Id="rId356" Type="http://schemas.openxmlformats.org/officeDocument/2006/relationships/customXml" Target="../ink/ink355.xml"/><Relationship Id="rId398" Type="http://schemas.openxmlformats.org/officeDocument/2006/relationships/customXml" Target="../ink/ink376.xml"/><Relationship Id="rId521" Type="http://schemas.openxmlformats.org/officeDocument/2006/relationships/customXml" Target="../ink/ink445.xml"/><Relationship Id="rId563" Type="http://schemas.openxmlformats.org/officeDocument/2006/relationships/customXml" Target="../ink/ink466.xml"/><Relationship Id="rId95" Type="http://schemas.openxmlformats.org/officeDocument/2006/relationships/image" Target="../media/image224.png"/><Relationship Id="rId160" Type="http://schemas.openxmlformats.org/officeDocument/2006/relationships/customXml" Target="../ink/ink262.xml"/><Relationship Id="rId216" Type="http://schemas.openxmlformats.org/officeDocument/2006/relationships/customXml" Target="../ink/ink289.xml"/><Relationship Id="rId423" Type="http://schemas.openxmlformats.org/officeDocument/2006/relationships/image" Target="../media/image386.png"/><Relationship Id="rId258" Type="http://schemas.openxmlformats.org/officeDocument/2006/relationships/customXml" Target="../ink/ink309.xml"/><Relationship Id="rId465" Type="http://schemas.openxmlformats.org/officeDocument/2006/relationships/customXml" Target="../ink/ink410.xml"/><Relationship Id="rId22" Type="http://schemas.openxmlformats.org/officeDocument/2006/relationships/customXml" Target="../ink/ink193.xml"/><Relationship Id="rId64" Type="http://schemas.openxmlformats.org/officeDocument/2006/relationships/customXml" Target="../ink/ink214.xml"/><Relationship Id="rId118" Type="http://schemas.openxmlformats.org/officeDocument/2006/relationships/customXml" Target="../ink/ink241.xml"/><Relationship Id="rId325" Type="http://schemas.openxmlformats.org/officeDocument/2006/relationships/image" Target="../media/image337.png"/><Relationship Id="rId367" Type="http://schemas.openxmlformats.org/officeDocument/2006/relationships/image" Target="../media/image358.png"/><Relationship Id="rId532" Type="http://schemas.openxmlformats.org/officeDocument/2006/relationships/image" Target="../media/image7612.png"/><Relationship Id="rId574" Type="http://schemas.openxmlformats.org/officeDocument/2006/relationships/image" Target="../media/image420.png"/><Relationship Id="rId171" Type="http://schemas.openxmlformats.org/officeDocument/2006/relationships/customXml" Target="../ink/ink267.xml"/><Relationship Id="rId227" Type="http://schemas.openxmlformats.org/officeDocument/2006/relationships/image" Target="../media/image289.png"/><Relationship Id="rId269" Type="http://schemas.openxmlformats.org/officeDocument/2006/relationships/image" Target="../media/image309.png"/><Relationship Id="rId434" Type="http://schemas.openxmlformats.org/officeDocument/2006/relationships/customXml" Target="../ink/ink394.xml"/><Relationship Id="rId476" Type="http://schemas.openxmlformats.org/officeDocument/2006/relationships/customXml" Target="../ink/ink419.xml"/><Relationship Id="rId33" Type="http://schemas.openxmlformats.org/officeDocument/2006/relationships/image" Target="../media/image193.png"/><Relationship Id="rId129" Type="http://schemas.openxmlformats.org/officeDocument/2006/relationships/image" Target="../media/image241.png"/><Relationship Id="rId280" Type="http://schemas.openxmlformats.org/officeDocument/2006/relationships/customXml" Target="../ink/ink319.xml"/><Relationship Id="rId336" Type="http://schemas.openxmlformats.org/officeDocument/2006/relationships/customXml" Target="../ink/ink345.xml"/><Relationship Id="rId501" Type="http://schemas.openxmlformats.org/officeDocument/2006/relationships/customXml" Target="../ink/ink435.xml"/><Relationship Id="rId543" Type="http://schemas.openxmlformats.org/officeDocument/2006/relationships/customXml" Target="../ink/ink456.xml"/><Relationship Id="rId75" Type="http://schemas.openxmlformats.org/officeDocument/2006/relationships/image" Target="../media/image214.png"/><Relationship Id="rId140" Type="http://schemas.openxmlformats.org/officeDocument/2006/relationships/customXml" Target="../ink/ink252.xml"/><Relationship Id="rId182" Type="http://schemas.openxmlformats.org/officeDocument/2006/relationships/image" Target="../media/image267.png"/><Relationship Id="rId378" Type="http://schemas.openxmlformats.org/officeDocument/2006/relationships/customXml" Target="../ink/ink366.xml"/><Relationship Id="rId403" Type="http://schemas.openxmlformats.org/officeDocument/2006/relationships/image" Target="../media/image376.png"/><Relationship Id="rId6" Type="http://schemas.openxmlformats.org/officeDocument/2006/relationships/customXml" Target="../ink/ink185.xml"/><Relationship Id="rId238" Type="http://schemas.openxmlformats.org/officeDocument/2006/relationships/customXml" Target="../ink/ink300.xml"/><Relationship Id="rId445" Type="http://schemas.openxmlformats.org/officeDocument/2006/relationships/image" Target="../media/image397.png"/><Relationship Id="rId487" Type="http://schemas.openxmlformats.org/officeDocument/2006/relationships/customXml" Target="../ink/ink429.xml"/><Relationship Id="rId305" Type="http://schemas.openxmlformats.org/officeDocument/2006/relationships/image" Target="../media/image327.png"/><Relationship Id="rId347" Type="http://schemas.openxmlformats.org/officeDocument/2006/relationships/image" Target="../media/image348.png"/><Relationship Id="rId512" Type="http://schemas.openxmlformats.org/officeDocument/2006/relationships/image" Target="../media/image6612.png"/><Relationship Id="rId44" Type="http://schemas.openxmlformats.org/officeDocument/2006/relationships/customXml" Target="../ink/ink204.xml"/><Relationship Id="rId86" Type="http://schemas.openxmlformats.org/officeDocument/2006/relationships/customXml" Target="../ink/ink225.xml"/><Relationship Id="rId151" Type="http://schemas.openxmlformats.org/officeDocument/2006/relationships/image" Target="../media/image252.png"/><Relationship Id="rId389" Type="http://schemas.openxmlformats.org/officeDocument/2006/relationships/image" Target="../media/image369.png"/><Relationship Id="rId554" Type="http://schemas.openxmlformats.org/officeDocument/2006/relationships/image" Target="../media/image310.png"/><Relationship Id="rId193" Type="http://schemas.openxmlformats.org/officeDocument/2006/relationships/customXml" Target="../ink/ink278.xml"/><Relationship Id="rId207" Type="http://schemas.openxmlformats.org/officeDocument/2006/relationships/customXml" Target="../ink/ink285.xml"/><Relationship Id="rId249" Type="http://schemas.openxmlformats.org/officeDocument/2006/relationships/image" Target="../media/image300.png"/><Relationship Id="rId414" Type="http://schemas.openxmlformats.org/officeDocument/2006/relationships/customXml" Target="../ink/ink384.xml"/><Relationship Id="rId456" Type="http://schemas.openxmlformats.org/officeDocument/2006/relationships/customXml" Target="../ink/ink405.xml"/><Relationship Id="rId498" Type="http://schemas.openxmlformats.org/officeDocument/2006/relationships/image" Target="../media/image5912.png"/><Relationship Id="rId13" Type="http://schemas.openxmlformats.org/officeDocument/2006/relationships/image" Target="../media/image183.png"/><Relationship Id="rId109" Type="http://schemas.openxmlformats.org/officeDocument/2006/relationships/image" Target="../media/image231.png"/><Relationship Id="rId260" Type="http://schemas.openxmlformats.org/officeDocument/2006/relationships/customXml" Target="../ink/ink310.xml"/><Relationship Id="rId316" Type="http://schemas.openxmlformats.org/officeDocument/2006/relationships/customXml" Target="../ink/ink335.xml"/><Relationship Id="rId523" Type="http://schemas.openxmlformats.org/officeDocument/2006/relationships/customXml" Target="../ink/ink446.xml"/><Relationship Id="rId55" Type="http://schemas.openxmlformats.org/officeDocument/2006/relationships/image" Target="../media/image204.png"/><Relationship Id="rId97" Type="http://schemas.openxmlformats.org/officeDocument/2006/relationships/image" Target="../media/image225.png"/><Relationship Id="rId120" Type="http://schemas.openxmlformats.org/officeDocument/2006/relationships/customXml" Target="../ink/ink242.xml"/><Relationship Id="rId358" Type="http://schemas.openxmlformats.org/officeDocument/2006/relationships/customXml" Target="../ink/ink356.xml"/><Relationship Id="rId565" Type="http://schemas.openxmlformats.org/officeDocument/2006/relationships/customXml" Target="../ink/ink467.xml"/><Relationship Id="rId162" Type="http://schemas.openxmlformats.org/officeDocument/2006/relationships/customXml" Target="../ink/ink263.xml"/><Relationship Id="rId218" Type="http://schemas.openxmlformats.org/officeDocument/2006/relationships/customXml" Target="../ink/ink290.xml"/><Relationship Id="rId425" Type="http://schemas.openxmlformats.org/officeDocument/2006/relationships/image" Target="../media/image387.png"/><Relationship Id="rId467" Type="http://schemas.openxmlformats.org/officeDocument/2006/relationships/image" Target="../media/image407.png"/><Relationship Id="rId24" Type="http://schemas.openxmlformats.org/officeDocument/2006/relationships/customXml" Target="../ink/ink194.xml"/><Relationship Id="rId66" Type="http://schemas.openxmlformats.org/officeDocument/2006/relationships/customXml" Target="../ink/ink215.xml"/><Relationship Id="rId131" Type="http://schemas.openxmlformats.org/officeDocument/2006/relationships/image" Target="../media/image242.png"/><Relationship Id="rId327" Type="http://schemas.openxmlformats.org/officeDocument/2006/relationships/image" Target="../media/image338.png"/><Relationship Id="rId369" Type="http://schemas.openxmlformats.org/officeDocument/2006/relationships/image" Target="../media/image359.png"/><Relationship Id="rId534" Type="http://schemas.openxmlformats.org/officeDocument/2006/relationships/image" Target="../media/image7712.png"/><Relationship Id="rId576" Type="http://schemas.openxmlformats.org/officeDocument/2006/relationships/image" Target="../media/image421.png"/><Relationship Id="rId173" Type="http://schemas.openxmlformats.org/officeDocument/2006/relationships/customXml" Target="../ink/ink268.xml"/><Relationship Id="rId229" Type="http://schemas.openxmlformats.org/officeDocument/2006/relationships/image" Target="../media/image290.png"/><Relationship Id="rId380" Type="http://schemas.openxmlformats.org/officeDocument/2006/relationships/customXml" Target="../ink/ink367.xml"/><Relationship Id="rId436" Type="http://schemas.openxmlformats.org/officeDocument/2006/relationships/customXml" Target="../ink/ink395.xml"/><Relationship Id="rId240" Type="http://schemas.openxmlformats.org/officeDocument/2006/relationships/customXml" Target="../ink/ink301.xml"/><Relationship Id="rId478" Type="http://schemas.openxmlformats.org/officeDocument/2006/relationships/customXml" Target="../ink/ink421.xml"/><Relationship Id="rId35" Type="http://schemas.openxmlformats.org/officeDocument/2006/relationships/image" Target="../media/image194.png"/><Relationship Id="rId77" Type="http://schemas.openxmlformats.org/officeDocument/2006/relationships/image" Target="../media/image215.png"/><Relationship Id="rId100" Type="http://schemas.openxmlformats.org/officeDocument/2006/relationships/customXml" Target="../ink/ink232.xml"/><Relationship Id="rId282" Type="http://schemas.openxmlformats.org/officeDocument/2006/relationships/customXml" Target="../ink/ink320.xml"/><Relationship Id="rId338" Type="http://schemas.openxmlformats.org/officeDocument/2006/relationships/customXml" Target="../ink/ink346.xml"/><Relationship Id="rId503" Type="http://schemas.openxmlformats.org/officeDocument/2006/relationships/customXml" Target="../ink/ink436.xml"/><Relationship Id="rId545" Type="http://schemas.openxmlformats.org/officeDocument/2006/relationships/customXml" Target="../ink/ink457.xml"/><Relationship Id="rId8" Type="http://schemas.openxmlformats.org/officeDocument/2006/relationships/customXml" Target="../ink/ink186.xml"/><Relationship Id="rId142" Type="http://schemas.openxmlformats.org/officeDocument/2006/relationships/customXml" Target="../ink/ink253.xml"/><Relationship Id="rId184" Type="http://schemas.openxmlformats.org/officeDocument/2006/relationships/image" Target="../media/image268.png"/><Relationship Id="rId391" Type="http://schemas.openxmlformats.org/officeDocument/2006/relationships/image" Target="../media/image370.png"/><Relationship Id="rId405" Type="http://schemas.openxmlformats.org/officeDocument/2006/relationships/image" Target="../media/image377.png"/><Relationship Id="rId447" Type="http://schemas.openxmlformats.org/officeDocument/2006/relationships/image" Target="../media/image398.png"/><Relationship Id="rId251" Type="http://schemas.openxmlformats.org/officeDocument/2006/relationships/image" Target="../media/image301.png"/><Relationship Id="rId489" Type="http://schemas.openxmlformats.org/officeDocument/2006/relationships/customXml" Target="../ink/ink430.xml"/><Relationship Id="rId46" Type="http://schemas.openxmlformats.org/officeDocument/2006/relationships/customXml" Target="../ink/ink205.xml"/><Relationship Id="rId307" Type="http://schemas.openxmlformats.org/officeDocument/2006/relationships/image" Target="../media/image328.png"/><Relationship Id="rId349" Type="http://schemas.openxmlformats.org/officeDocument/2006/relationships/image" Target="../media/image349.png"/><Relationship Id="rId514" Type="http://schemas.openxmlformats.org/officeDocument/2006/relationships/image" Target="../media/image6712.png"/><Relationship Id="rId556" Type="http://schemas.openxmlformats.org/officeDocument/2006/relationships/image" Target="../media/image320.png"/><Relationship Id="rId88" Type="http://schemas.openxmlformats.org/officeDocument/2006/relationships/customXml" Target="../ink/ink226.xml"/><Relationship Id="rId111" Type="http://schemas.openxmlformats.org/officeDocument/2006/relationships/image" Target="../media/image232.png"/><Relationship Id="rId153" Type="http://schemas.openxmlformats.org/officeDocument/2006/relationships/image" Target="../media/image253.png"/><Relationship Id="rId195" Type="http://schemas.openxmlformats.org/officeDocument/2006/relationships/customXml" Target="../ink/ink279.xml"/><Relationship Id="rId209" Type="http://schemas.openxmlformats.org/officeDocument/2006/relationships/customXml" Target="../ink/ink286.xml"/><Relationship Id="rId360" Type="http://schemas.openxmlformats.org/officeDocument/2006/relationships/customXml" Target="../ink/ink357.xml"/><Relationship Id="rId416" Type="http://schemas.openxmlformats.org/officeDocument/2006/relationships/customXml" Target="../ink/ink385.xml"/><Relationship Id="rId220" Type="http://schemas.openxmlformats.org/officeDocument/2006/relationships/customXml" Target="../ink/ink291.xml"/><Relationship Id="rId458" Type="http://schemas.openxmlformats.org/officeDocument/2006/relationships/customXml" Target="../ink/ink406.xml"/><Relationship Id="rId15" Type="http://schemas.openxmlformats.org/officeDocument/2006/relationships/image" Target="../media/image184.png"/><Relationship Id="rId57" Type="http://schemas.openxmlformats.org/officeDocument/2006/relationships/image" Target="../media/image205.png"/><Relationship Id="rId262" Type="http://schemas.openxmlformats.org/officeDocument/2006/relationships/customXml" Target="../ink/ink311.xml"/><Relationship Id="rId318" Type="http://schemas.openxmlformats.org/officeDocument/2006/relationships/customXml" Target="../ink/ink336.xml"/><Relationship Id="rId525" Type="http://schemas.openxmlformats.org/officeDocument/2006/relationships/customXml" Target="../ink/ink447.xml"/><Relationship Id="rId567" Type="http://schemas.openxmlformats.org/officeDocument/2006/relationships/customXml" Target="../ink/ink468.xml"/><Relationship Id="rId99" Type="http://schemas.openxmlformats.org/officeDocument/2006/relationships/image" Target="../media/image226.png"/><Relationship Id="rId122" Type="http://schemas.openxmlformats.org/officeDocument/2006/relationships/customXml" Target="../ink/ink243.xml"/><Relationship Id="rId164" Type="http://schemas.openxmlformats.org/officeDocument/2006/relationships/customXml" Target="../ink/ink264.xml"/><Relationship Id="rId371" Type="http://schemas.openxmlformats.org/officeDocument/2006/relationships/image" Target="../media/image360.png"/><Relationship Id="rId427" Type="http://schemas.openxmlformats.org/officeDocument/2006/relationships/image" Target="../media/image388.png"/><Relationship Id="rId469" Type="http://schemas.openxmlformats.org/officeDocument/2006/relationships/image" Target="../media/image408.png"/><Relationship Id="rId26" Type="http://schemas.openxmlformats.org/officeDocument/2006/relationships/customXml" Target="../ink/ink195.xml"/><Relationship Id="rId231" Type="http://schemas.openxmlformats.org/officeDocument/2006/relationships/image" Target="../media/image291.png"/><Relationship Id="rId273" Type="http://schemas.openxmlformats.org/officeDocument/2006/relationships/image" Target="../media/image311.png"/><Relationship Id="rId329" Type="http://schemas.openxmlformats.org/officeDocument/2006/relationships/image" Target="../media/image339.png"/><Relationship Id="rId480" Type="http://schemas.openxmlformats.org/officeDocument/2006/relationships/customXml" Target="../ink/ink423.xml"/><Relationship Id="rId536" Type="http://schemas.openxmlformats.org/officeDocument/2006/relationships/image" Target="../media/image7812.png"/><Relationship Id="rId68" Type="http://schemas.openxmlformats.org/officeDocument/2006/relationships/customXml" Target="../ink/ink216.xml"/><Relationship Id="rId133" Type="http://schemas.openxmlformats.org/officeDocument/2006/relationships/image" Target="../media/image243.png"/><Relationship Id="rId175" Type="http://schemas.openxmlformats.org/officeDocument/2006/relationships/customXml" Target="../ink/ink269.xml"/><Relationship Id="rId340" Type="http://schemas.openxmlformats.org/officeDocument/2006/relationships/customXml" Target="../ink/ink347.xml"/><Relationship Id="rId578" Type="http://schemas.openxmlformats.org/officeDocument/2006/relationships/image" Target="../media/image422.png"/><Relationship Id="rId200" Type="http://schemas.openxmlformats.org/officeDocument/2006/relationships/image" Target="../media/image276.png"/><Relationship Id="rId382" Type="http://schemas.openxmlformats.org/officeDocument/2006/relationships/customXml" Target="../ink/ink368.xml"/><Relationship Id="rId438" Type="http://schemas.openxmlformats.org/officeDocument/2006/relationships/customXml" Target="../ink/ink396.xml"/><Relationship Id="rId242" Type="http://schemas.openxmlformats.org/officeDocument/2006/relationships/customXml" Target="../ink/ink302.xml"/><Relationship Id="rId284" Type="http://schemas.openxmlformats.org/officeDocument/2006/relationships/customXml" Target="../ink/ink321.xml"/><Relationship Id="rId491" Type="http://schemas.openxmlformats.org/officeDocument/2006/relationships/image" Target="../media/image5.tmp"/><Relationship Id="rId505" Type="http://schemas.openxmlformats.org/officeDocument/2006/relationships/customXml" Target="../ink/ink437.xml"/><Relationship Id="rId37" Type="http://schemas.openxmlformats.org/officeDocument/2006/relationships/image" Target="../media/image195.png"/><Relationship Id="rId79" Type="http://schemas.openxmlformats.org/officeDocument/2006/relationships/image" Target="../media/image216.png"/><Relationship Id="rId102" Type="http://schemas.openxmlformats.org/officeDocument/2006/relationships/customXml" Target="../ink/ink233.xml"/><Relationship Id="rId144" Type="http://schemas.openxmlformats.org/officeDocument/2006/relationships/customXml" Target="../ink/ink254.xml"/><Relationship Id="rId547" Type="http://schemas.openxmlformats.org/officeDocument/2006/relationships/customXml" Target="../ink/ink458.xml"/><Relationship Id="rId90" Type="http://schemas.openxmlformats.org/officeDocument/2006/relationships/customXml" Target="../ink/ink227.xml"/><Relationship Id="rId186" Type="http://schemas.openxmlformats.org/officeDocument/2006/relationships/image" Target="../media/image269.png"/><Relationship Id="rId351" Type="http://schemas.openxmlformats.org/officeDocument/2006/relationships/image" Target="../media/image350.png"/><Relationship Id="rId393" Type="http://schemas.openxmlformats.org/officeDocument/2006/relationships/image" Target="../media/image371.png"/><Relationship Id="rId407" Type="http://schemas.openxmlformats.org/officeDocument/2006/relationships/image" Target="../media/image378.png"/><Relationship Id="rId449" Type="http://schemas.openxmlformats.org/officeDocument/2006/relationships/image" Target="../media/image399.png"/><Relationship Id="rId211" Type="http://schemas.openxmlformats.org/officeDocument/2006/relationships/customXml" Target="../ink/ink287.xml"/><Relationship Id="rId253" Type="http://schemas.openxmlformats.org/officeDocument/2006/relationships/image" Target="../media/image302.png"/><Relationship Id="rId295" Type="http://schemas.openxmlformats.org/officeDocument/2006/relationships/image" Target="../media/image322.png"/><Relationship Id="rId309" Type="http://schemas.openxmlformats.org/officeDocument/2006/relationships/image" Target="../media/image329.png"/><Relationship Id="rId460" Type="http://schemas.openxmlformats.org/officeDocument/2006/relationships/customXml" Target="../ink/ink407.xml"/><Relationship Id="rId516" Type="http://schemas.openxmlformats.org/officeDocument/2006/relationships/image" Target="../media/image6811.png"/><Relationship Id="rId48" Type="http://schemas.openxmlformats.org/officeDocument/2006/relationships/customXml" Target="../ink/ink206.xml"/><Relationship Id="rId113" Type="http://schemas.openxmlformats.org/officeDocument/2006/relationships/image" Target="../media/image233.png"/><Relationship Id="rId320" Type="http://schemas.openxmlformats.org/officeDocument/2006/relationships/customXml" Target="../ink/ink337.xml"/><Relationship Id="rId558" Type="http://schemas.openxmlformats.org/officeDocument/2006/relationships/image" Target="../media/image321.png"/><Relationship Id="rId155" Type="http://schemas.openxmlformats.org/officeDocument/2006/relationships/image" Target="../media/image254.png"/><Relationship Id="rId197" Type="http://schemas.openxmlformats.org/officeDocument/2006/relationships/customXml" Target="../ink/ink280.xml"/><Relationship Id="rId362" Type="http://schemas.openxmlformats.org/officeDocument/2006/relationships/customXml" Target="../ink/ink358.xml"/><Relationship Id="rId418" Type="http://schemas.openxmlformats.org/officeDocument/2006/relationships/customXml" Target="../ink/ink386.xml"/><Relationship Id="rId222" Type="http://schemas.openxmlformats.org/officeDocument/2006/relationships/customXml" Target="../ink/ink292.xml"/><Relationship Id="rId264" Type="http://schemas.openxmlformats.org/officeDocument/2006/relationships/customXml" Target="../ink/ink312.xml"/><Relationship Id="rId471" Type="http://schemas.openxmlformats.org/officeDocument/2006/relationships/customXml" Target="../ink/ink414.xml"/><Relationship Id="rId17" Type="http://schemas.openxmlformats.org/officeDocument/2006/relationships/image" Target="../media/image185.png"/><Relationship Id="rId59" Type="http://schemas.openxmlformats.org/officeDocument/2006/relationships/image" Target="../media/image206.png"/><Relationship Id="rId124" Type="http://schemas.openxmlformats.org/officeDocument/2006/relationships/customXml" Target="../ink/ink244.xml"/><Relationship Id="rId527" Type="http://schemas.openxmlformats.org/officeDocument/2006/relationships/customXml" Target="../ink/ink448.xml"/><Relationship Id="rId569" Type="http://schemas.openxmlformats.org/officeDocument/2006/relationships/customXml" Target="../ink/ink469.xml"/><Relationship Id="rId70" Type="http://schemas.openxmlformats.org/officeDocument/2006/relationships/customXml" Target="../ink/ink217.xml"/><Relationship Id="rId166" Type="http://schemas.openxmlformats.org/officeDocument/2006/relationships/customXml" Target="../ink/ink265.xml"/><Relationship Id="rId331" Type="http://schemas.openxmlformats.org/officeDocument/2006/relationships/image" Target="../media/image340.png"/><Relationship Id="rId373" Type="http://schemas.openxmlformats.org/officeDocument/2006/relationships/image" Target="../media/image361.png"/><Relationship Id="rId429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92.png"/><Relationship Id="rId440" Type="http://schemas.openxmlformats.org/officeDocument/2006/relationships/customXml" Target="../ink/ink397.xml"/><Relationship Id="rId28" Type="http://schemas.openxmlformats.org/officeDocument/2006/relationships/customXml" Target="../ink/ink196.xml"/><Relationship Id="rId275" Type="http://schemas.openxmlformats.org/officeDocument/2006/relationships/image" Target="../media/image312.png"/><Relationship Id="rId300" Type="http://schemas.openxmlformats.org/officeDocument/2006/relationships/customXml" Target="../ink/ink327.xml"/><Relationship Id="rId482" Type="http://schemas.openxmlformats.org/officeDocument/2006/relationships/customXml" Target="../ink/ink425.xml"/><Relationship Id="rId538" Type="http://schemas.openxmlformats.org/officeDocument/2006/relationships/image" Target="../media/image7912.png"/><Relationship Id="rId81" Type="http://schemas.openxmlformats.org/officeDocument/2006/relationships/image" Target="../media/image217.png"/><Relationship Id="rId135" Type="http://schemas.openxmlformats.org/officeDocument/2006/relationships/image" Target="../media/image244.png"/><Relationship Id="rId177" Type="http://schemas.openxmlformats.org/officeDocument/2006/relationships/customXml" Target="../ink/ink270.xml"/><Relationship Id="rId342" Type="http://schemas.openxmlformats.org/officeDocument/2006/relationships/customXml" Target="../ink/ink348.xml"/><Relationship Id="rId384" Type="http://schemas.openxmlformats.org/officeDocument/2006/relationships/customXml" Target="../ink/ink369.xml"/><Relationship Id="rId202" Type="http://schemas.openxmlformats.org/officeDocument/2006/relationships/image" Target="../media/image277.png"/><Relationship Id="rId244" Type="http://schemas.openxmlformats.org/officeDocument/2006/relationships/customXml" Target="../ink/ink303.xml"/><Relationship Id="rId39" Type="http://schemas.openxmlformats.org/officeDocument/2006/relationships/image" Target="../media/image196.png"/><Relationship Id="rId286" Type="http://schemas.openxmlformats.org/officeDocument/2006/relationships/customXml" Target="../ink/ink322.xml"/><Relationship Id="rId451" Type="http://schemas.openxmlformats.org/officeDocument/2006/relationships/image" Target="../media/image400.png"/><Relationship Id="rId493" Type="http://schemas.openxmlformats.org/officeDocument/2006/relationships/customXml" Target="../ink/ink431.xml"/><Relationship Id="rId507" Type="http://schemas.openxmlformats.org/officeDocument/2006/relationships/customXml" Target="../ink/ink438.xml"/><Relationship Id="rId549" Type="http://schemas.openxmlformats.org/officeDocument/2006/relationships/customXml" Target="../ink/ink459.xml"/><Relationship Id="rId50" Type="http://schemas.openxmlformats.org/officeDocument/2006/relationships/customXml" Target="../ink/ink207.xml"/><Relationship Id="rId104" Type="http://schemas.openxmlformats.org/officeDocument/2006/relationships/customXml" Target="../ink/ink234.xml"/><Relationship Id="rId146" Type="http://schemas.openxmlformats.org/officeDocument/2006/relationships/customXml" Target="../ink/ink255.xml"/><Relationship Id="rId188" Type="http://schemas.openxmlformats.org/officeDocument/2006/relationships/image" Target="../media/image270.png"/><Relationship Id="rId311" Type="http://schemas.openxmlformats.org/officeDocument/2006/relationships/image" Target="../media/image330.png"/><Relationship Id="rId353" Type="http://schemas.openxmlformats.org/officeDocument/2006/relationships/image" Target="../media/image351.png"/><Relationship Id="rId395" Type="http://schemas.openxmlformats.org/officeDocument/2006/relationships/image" Target="../media/image372.png"/><Relationship Id="rId409" Type="http://schemas.openxmlformats.org/officeDocument/2006/relationships/image" Target="../media/image379.png"/><Relationship Id="rId560" Type="http://schemas.openxmlformats.org/officeDocument/2006/relationships/image" Target="../media/image412.png"/><Relationship Id="rId92" Type="http://schemas.openxmlformats.org/officeDocument/2006/relationships/customXml" Target="../ink/ink228.xml"/><Relationship Id="rId213" Type="http://schemas.openxmlformats.org/officeDocument/2006/relationships/image" Target="../media/image282.png"/><Relationship Id="rId420" Type="http://schemas.openxmlformats.org/officeDocument/2006/relationships/customXml" Target="../ink/ink387.xml"/><Relationship Id="rId255" Type="http://schemas.openxmlformats.org/officeDocument/2006/relationships/image" Target="../media/image303.png"/><Relationship Id="rId297" Type="http://schemas.openxmlformats.org/officeDocument/2006/relationships/image" Target="../media/image323.png"/><Relationship Id="rId462" Type="http://schemas.openxmlformats.org/officeDocument/2006/relationships/customXml" Target="../ink/ink408.xml"/><Relationship Id="rId518" Type="http://schemas.openxmlformats.org/officeDocument/2006/relationships/image" Target="../media/image6912.png"/><Relationship Id="rId115" Type="http://schemas.openxmlformats.org/officeDocument/2006/relationships/image" Target="../media/image234.png"/><Relationship Id="rId157" Type="http://schemas.openxmlformats.org/officeDocument/2006/relationships/image" Target="../media/image255.png"/><Relationship Id="rId322" Type="http://schemas.openxmlformats.org/officeDocument/2006/relationships/customXml" Target="../ink/ink338.xml"/><Relationship Id="rId364" Type="http://schemas.openxmlformats.org/officeDocument/2006/relationships/customXml" Target="../ink/ink359.xml"/><Relationship Id="rId61" Type="http://schemas.openxmlformats.org/officeDocument/2006/relationships/image" Target="../media/image207.png"/><Relationship Id="rId199" Type="http://schemas.openxmlformats.org/officeDocument/2006/relationships/customXml" Target="../ink/ink281.xml"/><Relationship Id="rId571" Type="http://schemas.openxmlformats.org/officeDocument/2006/relationships/customXml" Target="../ink/ink470.xml"/><Relationship Id="rId19" Type="http://schemas.openxmlformats.org/officeDocument/2006/relationships/image" Target="../media/image186.png"/><Relationship Id="rId224" Type="http://schemas.openxmlformats.org/officeDocument/2006/relationships/customXml" Target="../ink/ink293.xml"/><Relationship Id="rId266" Type="http://schemas.openxmlformats.org/officeDocument/2006/relationships/customXml" Target="../ink/ink313.xml"/><Relationship Id="rId431" Type="http://schemas.openxmlformats.org/officeDocument/2006/relationships/image" Target="../media/image390.png"/><Relationship Id="rId473" Type="http://schemas.openxmlformats.org/officeDocument/2006/relationships/customXml" Target="../ink/ink416.xml"/><Relationship Id="rId529" Type="http://schemas.openxmlformats.org/officeDocument/2006/relationships/customXml" Target="../ink/ink449.xml"/><Relationship Id="rId30" Type="http://schemas.openxmlformats.org/officeDocument/2006/relationships/customXml" Target="../ink/ink197.xml"/><Relationship Id="rId126" Type="http://schemas.openxmlformats.org/officeDocument/2006/relationships/customXml" Target="../ink/ink245.xml"/><Relationship Id="rId168" Type="http://schemas.openxmlformats.org/officeDocument/2006/relationships/customXml" Target="../ink/ink266.xml"/><Relationship Id="rId333" Type="http://schemas.openxmlformats.org/officeDocument/2006/relationships/image" Target="../media/image341.png"/><Relationship Id="rId540" Type="http://schemas.openxmlformats.org/officeDocument/2006/relationships/image" Target="../media/image8012.png"/><Relationship Id="rId72" Type="http://schemas.openxmlformats.org/officeDocument/2006/relationships/customXml" Target="../ink/ink218.xml"/><Relationship Id="rId375" Type="http://schemas.openxmlformats.org/officeDocument/2006/relationships/image" Target="../media/image362.png"/><Relationship Id="rId3" Type="http://schemas.openxmlformats.org/officeDocument/2006/relationships/image" Target="../media/image1780.png"/><Relationship Id="rId235" Type="http://schemas.openxmlformats.org/officeDocument/2006/relationships/image" Target="../media/image293.png"/><Relationship Id="rId277" Type="http://schemas.openxmlformats.org/officeDocument/2006/relationships/image" Target="../media/image313.png"/><Relationship Id="rId400" Type="http://schemas.openxmlformats.org/officeDocument/2006/relationships/customXml" Target="../ink/ink377.xml"/><Relationship Id="rId442" Type="http://schemas.openxmlformats.org/officeDocument/2006/relationships/customXml" Target="../ink/ink398.xml"/><Relationship Id="rId484" Type="http://schemas.openxmlformats.org/officeDocument/2006/relationships/customXml" Target="../ink/ink427.xml"/><Relationship Id="rId137" Type="http://schemas.openxmlformats.org/officeDocument/2006/relationships/image" Target="../media/image245.png"/><Relationship Id="rId302" Type="http://schemas.openxmlformats.org/officeDocument/2006/relationships/customXml" Target="../ink/ink328.xml"/><Relationship Id="rId344" Type="http://schemas.openxmlformats.org/officeDocument/2006/relationships/customXml" Target="../ink/ink349.xml"/><Relationship Id="rId41" Type="http://schemas.openxmlformats.org/officeDocument/2006/relationships/image" Target="../media/image197.png"/><Relationship Id="rId83" Type="http://schemas.openxmlformats.org/officeDocument/2006/relationships/image" Target="../media/image218.png"/><Relationship Id="rId179" Type="http://schemas.openxmlformats.org/officeDocument/2006/relationships/customXml" Target="../ink/ink271.xml"/><Relationship Id="rId386" Type="http://schemas.openxmlformats.org/officeDocument/2006/relationships/customXml" Target="../ink/ink370.xml"/><Relationship Id="rId551" Type="http://schemas.openxmlformats.org/officeDocument/2006/relationships/customXml" Target="../ink/ink460.xml"/><Relationship Id="rId190" Type="http://schemas.openxmlformats.org/officeDocument/2006/relationships/image" Target="../media/image271.png"/><Relationship Id="rId204" Type="http://schemas.openxmlformats.org/officeDocument/2006/relationships/image" Target="../media/image278.png"/><Relationship Id="rId246" Type="http://schemas.openxmlformats.org/officeDocument/2006/relationships/customXml" Target="../ink/ink304.xml"/><Relationship Id="rId288" Type="http://schemas.openxmlformats.org/officeDocument/2006/relationships/customXml" Target="../ink/ink323.xml"/><Relationship Id="rId411" Type="http://schemas.openxmlformats.org/officeDocument/2006/relationships/image" Target="../media/image380.png"/><Relationship Id="rId453" Type="http://schemas.openxmlformats.org/officeDocument/2006/relationships/image" Target="../media/image401.png"/><Relationship Id="rId509" Type="http://schemas.openxmlformats.org/officeDocument/2006/relationships/customXml" Target="../ink/ink439.xml"/><Relationship Id="rId106" Type="http://schemas.openxmlformats.org/officeDocument/2006/relationships/customXml" Target="../ink/ink235.xml"/><Relationship Id="rId313" Type="http://schemas.openxmlformats.org/officeDocument/2006/relationships/image" Target="../media/image331.png"/><Relationship Id="rId495" Type="http://schemas.openxmlformats.org/officeDocument/2006/relationships/customXml" Target="../ink/ink432.xml"/><Relationship Id="rId10" Type="http://schemas.openxmlformats.org/officeDocument/2006/relationships/customXml" Target="../ink/ink187.xml"/><Relationship Id="rId52" Type="http://schemas.openxmlformats.org/officeDocument/2006/relationships/customXml" Target="../ink/ink208.xml"/><Relationship Id="rId94" Type="http://schemas.openxmlformats.org/officeDocument/2006/relationships/customXml" Target="../ink/ink229.xml"/><Relationship Id="rId148" Type="http://schemas.openxmlformats.org/officeDocument/2006/relationships/customXml" Target="../ink/ink256.xml"/><Relationship Id="rId355" Type="http://schemas.openxmlformats.org/officeDocument/2006/relationships/image" Target="../media/image352.png"/><Relationship Id="rId397" Type="http://schemas.openxmlformats.org/officeDocument/2006/relationships/image" Target="../media/image373.png"/><Relationship Id="rId520" Type="http://schemas.openxmlformats.org/officeDocument/2006/relationships/image" Target="../media/image7012.png"/><Relationship Id="rId562" Type="http://schemas.openxmlformats.org/officeDocument/2006/relationships/image" Target="../media/image413.png"/><Relationship Id="rId215" Type="http://schemas.openxmlformats.org/officeDocument/2006/relationships/image" Target="../media/image283.png"/><Relationship Id="rId257" Type="http://schemas.openxmlformats.org/officeDocument/2006/relationships/image" Target="../media/image4.tmp"/><Relationship Id="rId422" Type="http://schemas.openxmlformats.org/officeDocument/2006/relationships/customXml" Target="../ink/ink388.xml"/><Relationship Id="rId464" Type="http://schemas.openxmlformats.org/officeDocument/2006/relationships/customXml" Target="../ink/ink409.xml"/><Relationship Id="rId299" Type="http://schemas.openxmlformats.org/officeDocument/2006/relationships/image" Target="../media/image324.png"/><Relationship Id="rId63" Type="http://schemas.openxmlformats.org/officeDocument/2006/relationships/image" Target="../media/image208.png"/><Relationship Id="rId159" Type="http://schemas.openxmlformats.org/officeDocument/2006/relationships/image" Target="../media/image256.png"/><Relationship Id="rId366" Type="http://schemas.openxmlformats.org/officeDocument/2006/relationships/customXml" Target="../ink/ink360.xml"/><Relationship Id="rId573" Type="http://schemas.openxmlformats.org/officeDocument/2006/relationships/customXml" Target="../ink/ink471.xml"/><Relationship Id="rId226" Type="http://schemas.openxmlformats.org/officeDocument/2006/relationships/customXml" Target="../ink/ink294.xml"/><Relationship Id="rId433" Type="http://schemas.openxmlformats.org/officeDocument/2006/relationships/image" Target="../media/image391.png"/><Relationship Id="rId74" Type="http://schemas.openxmlformats.org/officeDocument/2006/relationships/customXml" Target="../ink/ink219.xml"/><Relationship Id="rId377" Type="http://schemas.openxmlformats.org/officeDocument/2006/relationships/image" Target="../media/image363.png"/><Relationship Id="rId500" Type="http://schemas.openxmlformats.org/officeDocument/2006/relationships/image" Target="../media/image6011.png"/><Relationship Id="rId5" Type="http://schemas.openxmlformats.org/officeDocument/2006/relationships/image" Target="../media/image1791.png"/><Relationship Id="rId237" Type="http://schemas.openxmlformats.org/officeDocument/2006/relationships/image" Target="../media/image294.png"/><Relationship Id="rId444" Type="http://schemas.openxmlformats.org/officeDocument/2006/relationships/customXml" Target="../ink/ink399.xml"/><Relationship Id="rId290" Type="http://schemas.openxmlformats.org/officeDocument/2006/relationships/customXml" Target="../ink/ink324.xml"/><Relationship Id="rId304" Type="http://schemas.openxmlformats.org/officeDocument/2006/relationships/customXml" Target="../ink/ink329.xml"/><Relationship Id="rId388" Type="http://schemas.openxmlformats.org/officeDocument/2006/relationships/customXml" Target="../ink/ink371.xml"/><Relationship Id="rId511" Type="http://schemas.openxmlformats.org/officeDocument/2006/relationships/customXml" Target="../ink/ink440.xml"/><Relationship Id="rId85" Type="http://schemas.openxmlformats.org/officeDocument/2006/relationships/image" Target="../media/image219.png"/><Relationship Id="rId150" Type="http://schemas.openxmlformats.org/officeDocument/2006/relationships/customXml" Target="../ink/ink257.xml"/><Relationship Id="rId248" Type="http://schemas.openxmlformats.org/officeDocument/2006/relationships/customXml" Target="../ink/ink305.xml"/><Relationship Id="rId455" Type="http://schemas.openxmlformats.org/officeDocument/2006/relationships/image" Target="../media/image402.png"/><Relationship Id="rId12" Type="http://schemas.openxmlformats.org/officeDocument/2006/relationships/customXml" Target="../ink/ink188.xml"/><Relationship Id="rId108" Type="http://schemas.openxmlformats.org/officeDocument/2006/relationships/customXml" Target="../ink/ink236.xml"/><Relationship Id="rId315" Type="http://schemas.openxmlformats.org/officeDocument/2006/relationships/image" Target="../media/image332.png"/><Relationship Id="rId522" Type="http://schemas.openxmlformats.org/officeDocument/2006/relationships/image" Target="../media/image7110.png"/><Relationship Id="rId96" Type="http://schemas.openxmlformats.org/officeDocument/2006/relationships/customXml" Target="../ink/ink230.xml"/><Relationship Id="rId161" Type="http://schemas.openxmlformats.org/officeDocument/2006/relationships/image" Target="../media/image257.png"/><Relationship Id="rId399" Type="http://schemas.openxmlformats.org/officeDocument/2006/relationships/image" Target="../media/image374.png"/><Relationship Id="rId259" Type="http://schemas.openxmlformats.org/officeDocument/2006/relationships/image" Target="../media/image304.png"/><Relationship Id="rId466" Type="http://schemas.openxmlformats.org/officeDocument/2006/relationships/customXml" Target="../ink/ink411.xml"/><Relationship Id="rId23" Type="http://schemas.openxmlformats.org/officeDocument/2006/relationships/image" Target="../media/image188.png"/><Relationship Id="rId119" Type="http://schemas.openxmlformats.org/officeDocument/2006/relationships/image" Target="../media/image236.png"/><Relationship Id="rId326" Type="http://schemas.openxmlformats.org/officeDocument/2006/relationships/customXml" Target="../ink/ink340.xml"/><Relationship Id="rId533" Type="http://schemas.openxmlformats.org/officeDocument/2006/relationships/customXml" Target="../ink/ink45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8.png"/><Relationship Id="rId299" Type="http://schemas.openxmlformats.org/officeDocument/2006/relationships/image" Target="../media/image813.png"/><Relationship Id="rId21" Type="http://schemas.openxmlformats.org/officeDocument/2006/relationships/image" Target="../media/image3640.png"/><Relationship Id="rId63" Type="http://schemas.openxmlformats.org/officeDocument/2006/relationships/image" Target="../media/image3850.png"/><Relationship Id="rId159" Type="http://schemas.openxmlformats.org/officeDocument/2006/relationships/image" Target="../media/image749.png"/><Relationship Id="rId324" Type="http://schemas.openxmlformats.org/officeDocument/2006/relationships/customXml" Target="../ink/ink1215.xml"/><Relationship Id="rId170" Type="http://schemas.openxmlformats.org/officeDocument/2006/relationships/customXml" Target="../ink/ink1140.xml"/><Relationship Id="rId226" Type="http://schemas.openxmlformats.org/officeDocument/2006/relationships/customXml" Target="../ink/ink1168.xml"/><Relationship Id="rId268" Type="http://schemas.openxmlformats.org/officeDocument/2006/relationships/customXml" Target="../ink/ink1187.xml"/><Relationship Id="rId32" Type="http://schemas.openxmlformats.org/officeDocument/2006/relationships/customXml" Target="../ink/ink1073.xml"/><Relationship Id="rId128" Type="http://schemas.openxmlformats.org/officeDocument/2006/relationships/customXml" Target="../ink/ink1119.xml"/><Relationship Id="rId5" Type="http://schemas.openxmlformats.org/officeDocument/2006/relationships/customXml" Target="../ink/ink1062.xml"/><Relationship Id="rId181" Type="http://schemas.openxmlformats.org/officeDocument/2006/relationships/image" Target="../media/image760.png"/><Relationship Id="rId237" Type="http://schemas.openxmlformats.org/officeDocument/2006/relationships/image" Target="../media/image4710.png"/><Relationship Id="rId279" Type="http://schemas.openxmlformats.org/officeDocument/2006/relationships/image" Target="../media/image803.png"/><Relationship Id="rId43" Type="http://schemas.openxmlformats.org/officeDocument/2006/relationships/image" Target="../media/image3750.png"/><Relationship Id="rId139" Type="http://schemas.openxmlformats.org/officeDocument/2006/relationships/image" Target="../media/image739.png"/><Relationship Id="rId290" Type="http://schemas.openxmlformats.org/officeDocument/2006/relationships/customXml" Target="../ink/ink1198.xml"/><Relationship Id="rId304" Type="http://schemas.openxmlformats.org/officeDocument/2006/relationships/customXml" Target="../ink/ink1205.xml"/><Relationship Id="rId85" Type="http://schemas.openxmlformats.org/officeDocument/2006/relationships/image" Target="../media/image3950.png"/><Relationship Id="rId150" Type="http://schemas.openxmlformats.org/officeDocument/2006/relationships/customXml" Target="../ink/ink1130.xml"/><Relationship Id="rId192" Type="http://schemas.openxmlformats.org/officeDocument/2006/relationships/customXml" Target="../ink/ink1151.xml"/><Relationship Id="rId206" Type="http://schemas.openxmlformats.org/officeDocument/2006/relationships/customXml" Target="../ink/ink1158.xml"/><Relationship Id="rId248" Type="http://schemas.openxmlformats.org/officeDocument/2006/relationships/customXml" Target="../ink/ink1177.xml"/><Relationship Id="rId12" Type="http://schemas.openxmlformats.org/officeDocument/2006/relationships/image" Target="../media/image45.tmp"/><Relationship Id="rId108" Type="http://schemas.openxmlformats.org/officeDocument/2006/relationships/customXml" Target="../ink/ink1109.xml"/><Relationship Id="rId315" Type="http://schemas.openxmlformats.org/officeDocument/2006/relationships/image" Target="../media/image821.png"/><Relationship Id="rId54" Type="http://schemas.openxmlformats.org/officeDocument/2006/relationships/customXml" Target="../ink/ink1084.xml"/><Relationship Id="rId96" Type="http://schemas.openxmlformats.org/officeDocument/2006/relationships/customXml" Target="../ink/ink1103.xml"/><Relationship Id="rId161" Type="http://schemas.openxmlformats.org/officeDocument/2006/relationships/image" Target="../media/image750.png"/><Relationship Id="rId217" Type="http://schemas.openxmlformats.org/officeDocument/2006/relationships/image" Target="../media/image778.png"/><Relationship Id="rId259" Type="http://schemas.openxmlformats.org/officeDocument/2006/relationships/image" Target="../media/image793.png"/><Relationship Id="rId23" Type="http://schemas.openxmlformats.org/officeDocument/2006/relationships/image" Target="../media/image3650.png"/><Relationship Id="rId119" Type="http://schemas.openxmlformats.org/officeDocument/2006/relationships/image" Target="../media/image729.png"/><Relationship Id="rId270" Type="http://schemas.openxmlformats.org/officeDocument/2006/relationships/customXml" Target="../ink/ink1188.xml"/><Relationship Id="rId326" Type="http://schemas.openxmlformats.org/officeDocument/2006/relationships/customXml" Target="../ink/ink1216.xml"/><Relationship Id="rId65" Type="http://schemas.openxmlformats.org/officeDocument/2006/relationships/image" Target="../media/image3860.png"/><Relationship Id="rId130" Type="http://schemas.openxmlformats.org/officeDocument/2006/relationships/customXml" Target="../ink/ink1120.xml"/><Relationship Id="rId172" Type="http://schemas.openxmlformats.org/officeDocument/2006/relationships/customXml" Target="../ink/ink1141.xml"/><Relationship Id="rId228" Type="http://schemas.openxmlformats.org/officeDocument/2006/relationships/customXml" Target="../ink/ink1169.xml"/><Relationship Id="rId13" Type="http://schemas.openxmlformats.org/officeDocument/2006/relationships/image" Target="../media/image46.tmp"/><Relationship Id="rId109" Type="http://schemas.openxmlformats.org/officeDocument/2006/relationships/image" Target="../media/image724.png"/><Relationship Id="rId260" Type="http://schemas.openxmlformats.org/officeDocument/2006/relationships/customXml" Target="../ink/ink1183.xml"/><Relationship Id="rId281" Type="http://schemas.openxmlformats.org/officeDocument/2006/relationships/image" Target="../media/image804.png"/><Relationship Id="rId316" Type="http://schemas.openxmlformats.org/officeDocument/2006/relationships/customXml" Target="../ink/ink1211.xml"/><Relationship Id="rId34" Type="http://schemas.openxmlformats.org/officeDocument/2006/relationships/customXml" Target="../ink/ink1074.xml"/><Relationship Id="rId55" Type="http://schemas.openxmlformats.org/officeDocument/2006/relationships/image" Target="../media/image3811.png"/><Relationship Id="rId76" Type="http://schemas.openxmlformats.org/officeDocument/2006/relationships/customXml" Target="../ink/ink1093.xml"/><Relationship Id="rId97" Type="http://schemas.openxmlformats.org/officeDocument/2006/relationships/image" Target="../media/image4011.png"/><Relationship Id="rId120" Type="http://schemas.openxmlformats.org/officeDocument/2006/relationships/customXml" Target="../ink/ink1115.xml"/><Relationship Id="rId141" Type="http://schemas.openxmlformats.org/officeDocument/2006/relationships/image" Target="../media/image740.png"/><Relationship Id="rId7" Type="http://schemas.openxmlformats.org/officeDocument/2006/relationships/customXml" Target="../ink/ink1063.xml"/><Relationship Id="rId162" Type="http://schemas.openxmlformats.org/officeDocument/2006/relationships/customXml" Target="../ink/ink1136.xml"/><Relationship Id="rId183" Type="http://schemas.openxmlformats.org/officeDocument/2006/relationships/image" Target="../media/image761.png"/><Relationship Id="rId218" Type="http://schemas.openxmlformats.org/officeDocument/2006/relationships/customXml" Target="../ink/ink1164.xml"/><Relationship Id="rId239" Type="http://schemas.openxmlformats.org/officeDocument/2006/relationships/image" Target="../media/image4720.png"/><Relationship Id="rId250" Type="http://schemas.openxmlformats.org/officeDocument/2006/relationships/customXml" Target="../ink/ink1178.xml"/><Relationship Id="rId271" Type="http://schemas.openxmlformats.org/officeDocument/2006/relationships/image" Target="../media/image799.png"/><Relationship Id="rId292" Type="http://schemas.openxmlformats.org/officeDocument/2006/relationships/customXml" Target="../ink/ink1199.xml"/><Relationship Id="rId306" Type="http://schemas.openxmlformats.org/officeDocument/2006/relationships/customXml" Target="../ink/ink1206.xml"/><Relationship Id="rId24" Type="http://schemas.openxmlformats.org/officeDocument/2006/relationships/customXml" Target="../ink/ink1069.xml"/><Relationship Id="rId45" Type="http://schemas.openxmlformats.org/officeDocument/2006/relationships/image" Target="../media/image3760.png"/><Relationship Id="rId66" Type="http://schemas.openxmlformats.org/officeDocument/2006/relationships/customXml" Target="../ink/ink1090.xml"/><Relationship Id="rId87" Type="http://schemas.openxmlformats.org/officeDocument/2006/relationships/image" Target="../media/image3960.png"/><Relationship Id="rId110" Type="http://schemas.openxmlformats.org/officeDocument/2006/relationships/customXml" Target="../ink/ink1110.xml"/><Relationship Id="rId131" Type="http://schemas.openxmlformats.org/officeDocument/2006/relationships/image" Target="../media/image735.png"/><Relationship Id="rId327" Type="http://schemas.openxmlformats.org/officeDocument/2006/relationships/image" Target="../media/image827.png"/><Relationship Id="rId152" Type="http://schemas.openxmlformats.org/officeDocument/2006/relationships/customXml" Target="../ink/ink1131.xml"/><Relationship Id="rId173" Type="http://schemas.openxmlformats.org/officeDocument/2006/relationships/image" Target="../media/image756.png"/><Relationship Id="rId194" Type="http://schemas.openxmlformats.org/officeDocument/2006/relationships/customXml" Target="../ink/ink1152.xml"/><Relationship Id="rId208" Type="http://schemas.openxmlformats.org/officeDocument/2006/relationships/customXml" Target="../ink/ink1159.xml"/><Relationship Id="rId229" Type="http://schemas.openxmlformats.org/officeDocument/2006/relationships/image" Target="../media/image784.png"/><Relationship Id="rId240" Type="http://schemas.openxmlformats.org/officeDocument/2006/relationships/customXml" Target="../ink/ink1173.xml"/><Relationship Id="rId261" Type="http://schemas.openxmlformats.org/officeDocument/2006/relationships/image" Target="../media/image794.png"/><Relationship Id="rId14" Type="http://schemas.openxmlformats.org/officeDocument/2006/relationships/customXml" Target="../ink/ink1064.xml"/><Relationship Id="rId35" Type="http://schemas.openxmlformats.org/officeDocument/2006/relationships/image" Target="../media/image3711.png"/><Relationship Id="rId56" Type="http://schemas.openxmlformats.org/officeDocument/2006/relationships/customXml" Target="../ink/ink1085.xml"/><Relationship Id="rId77" Type="http://schemas.openxmlformats.org/officeDocument/2006/relationships/image" Target="../media/image3911.png"/><Relationship Id="rId100" Type="http://schemas.openxmlformats.org/officeDocument/2006/relationships/customXml" Target="../ink/ink1105.xml"/><Relationship Id="rId282" Type="http://schemas.openxmlformats.org/officeDocument/2006/relationships/customXml" Target="../ink/ink1194.xml"/><Relationship Id="rId317" Type="http://schemas.openxmlformats.org/officeDocument/2006/relationships/image" Target="../media/image822.png"/><Relationship Id="rId8" Type="http://schemas.openxmlformats.org/officeDocument/2006/relationships/image" Target="../media/image3550.png"/><Relationship Id="rId98" Type="http://schemas.openxmlformats.org/officeDocument/2006/relationships/customXml" Target="../ink/ink1104.xml"/><Relationship Id="rId121" Type="http://schemas.openxmlformats.org/officeDocument/2006/relationships/image" Target="../media/image730.png"/><Relationship Id="rId142" Type="http://schemas.openxmlformats.org/officeDocument/2006/relationships/customXml" Target="../ink/ink1126.xml"/><Relationship Id="rId163" Type="http://schemas.openxmlformats.org/officeDocument/2006/relationships/image" Target="../media/image751.png"/><Relationship Id="rId184" Type="http://schemas.openxmlformats.org/officeDocument/2006/relationships/customXml" Target="../ink/ink1147.xml"/><Relationship Id="rId219" Type="http://schemas.openxmlformats.org/officeDocument/2006/relationships/image" Target="../media/image779.png"/><Relationship Id="rId230" Type="http://schemas.openxmlformats.org/officeDocument/2006/relationships/customXml" Target="../ink/ink1170.xml"/><Relationship Id="rId251" Type="http://schemas.openxmlformats.org/officeDocument/2006/relationships/image" Target="../media/image789.png"/><Relationship Id="rId25" Type="http://schemas.openxmlformats.org/officeDocument/2006/relationships/image" Target="../media/image3660.png"/><Relationship Id="rId46" Type="http://schemas.openxmlformats.org/officeDocument/2006/relationships/customXml" Target="../ink/ink1080.xml"/><Relationship Id="rId67" Type="http://schemas.openxmlformats.org/officeDocument/2006/relationships/image" Target="../media/image3870.png"/><Relationship Id="rId272" Type="http://schemas.openxmlformats.org/officeDocument/2006/relationships/customXml" Target="../ink/ink1189.xml"/><Relationship Id="rId293" Type="http://schemas.openxmlformats.org/officeDocument/2006/relationships/image" Target="../media/image810.png"/><Relationship Id="rId307" Type="http://schemas.openxmlformats.org/officeDocument/2006/relationships/image" Target="../media/image817.png"/><Relationship Id="rId88" Type="http://schemas.openxmlformats.org/officeDocument/2006/relationships/customXml" Target="../ink/ink1099.xml"/><Relationship Id="rId111" Type="http://schemas.openxmlformats.org/officeDocument/2006/relationships/image" Target="../media/image725.png"/><Relationship Id="rId132" Type="http://schemas.openxmlformats.org/officeDocument/2006/relationships/customXml" Target="../ink/ink1121.xml"/><Relationship Id="rId153" Type="http://schemas.openxmlformats.org/officeDocument/2006/relationships/image" Target="../media/image746.png"/><Relationship Id="rId174" Type="http://schemas.openxmlformats.org/officeDocument/2006/relationships/customXml" Target="../ink/ink1142.xml"/><Relationship Id="rId195" Type="http://schemas.openxmlformats.org/officeDocument/2006/relationships/image" Target="../media/image767.png"/><Relationship Id="rId209" Type="http://schemas.openxmlformats.org/officeDocument/2006/relationships/image" Target="../media/image774.png"/><Relationship Id="rId220" Type="http://schemas.openxmlformats.org/officeDocument/2006/relationships/customXml" Target="../ink/ink1165.xml"/><Relationship Id="rId241" Type="http://schemas.openxmlformats.org/officeDocument/2006/relationships/image" Target="../media/image4730.png"/><Relationship Id="rId15" Type="http://schemas.openxmlformats.org/officeDocument/2006/relationships/image" Target="../media/image3611.png"/><Relationship Id="rId36" Type="http://schemas.openxmlformats.org/officeDocument/2006/relationships/customXml" Target="../ink/ink1075.xml"/><Relationship Id="rId57" Type="http://schemas.openxmlformats.org/officeDocument/2006/relationships/image" Target="../media/image3820.png"/><Relationship Id="rId262" Type="http://schemas.openxmlformats.org/officeDocument/2006/relationships/customXml" Target="../ink/ink1184.xml"/><Relationship Id="rId283" Type="http://schemas.openxmlformats.org/officeDocument/2006/relationships/image" Target="../media/image805.png"/><Relationship Id="rId318" Type="http://schemas.openxmlformats.org/officeDocument/2006/relationships/customXml" Target="../ink/ink1212.xml"/><Relationship Id="rId78" Type="http://schemas.openxmlformats.org/officeDocument/2006/relationships/customXml" Target="../ink/ink1094.xml"/><Relationship Id="rId99" Type="http://schemas.openxmlformats.org/officeDocument/2006/relationships/image" Target="../media/image4020.png"/><Relationship Id="rId101" Type="http://schemas.openxmlformats.org/officeDocument/2006/relationships/image" Target="../media/image4030.png"/><Relationship Id="rId122" Type="http://schemas.openxmlformats.org/officeDocument/2006/relationships/customXml" Target="../ink/ink1116.xml"/><Relationship Id="rId143" Type="http://schemas.openxmlformats.org/officeDocument/2006/relationships/image" Target="../media/image741.png"/><Relationship Id="rId164" Type="http://schemas.openxmlformats.org/officeDocument/2006/relationships/customXml" Target="../ink/ink1137.xml"/><Relationship Id="rId185" Type="http://schemas.openxmlformats.org/officeDocument/2006/relationships/image" Target="../media/image762.png"/><Relationship Id="rId9" Type="http://schemas.openxmlformats.org/officeDocument/2006/relationships/image" Target="../media/image42.tmp"/><Relationship Id="rId210" Type="http://schemas.openxmlformats.org/officeDocument/2006/relationships/customXml" Target="../ink/ink1160.xml"/><Relationship Id="rId26" Type="http://schemas.openxmlformats.org/officeDocument/2006/relationships/customXml" Target="../ink/ink1070.xml"/><Relationship Id="rId231" Type="http://schemas.openxmlformats.org/officeDocument/2006/relationships/image" Target="../media/image785.png"/><Relationship Id="rId252" Type="http://schemas.openxmlformats.org/officeDocument/2006/relationships/customXml" Target="../ink/ink1179.xml"/><Relationship Id="rId273" Type="http://schemas.openxmlformats.org/officeDocument/2006/relationships/image" Target="../media/image800.png"/><Relationship Id="rId294" Type="http://schemas.openxmlformats.org/officeDocument/2006/relationships/customXml" Target="../ink/ink1200.xml"/><Relationship Id="rId308" Type="http://schemas.openxmlformats.org/officeDocument/2006/relationships/customXml" Target="../ink/ink1207.xml"/><Relationship Id="rId47" Type="http://schemas.openxmlformats.org/officeDocument/2006/relationships/image" Target="../media/image3770.png"/><Relationship Id="rId68" Type="http://schemas.openxmlformats.org/officeDocument/2006/relationships/customXml" Target="../ink/ink1091.xml"/><Relationship Id="rId89" Type="http://schemas.openxmlformats.org/officeDocument/2006/relationships/image" Target="../media/image3970.png"/><Relationship Id="rId112" Type="http://schemas.openxmlformats.org/officeDocument/2006/relationships/customXml" Target="../ink/ink1111.xml"/><Relationship Id="rId133" Type="http://schemas.openxmlformats.org/officeDocument/2006/relationships/image" Target="../media/image736.png"/><Relationship Id="rId154" Type="http://schemas.openxmlformats.org/officeDocument/2006/relationships/customXml" Target="../ink/ink1132.xml"/><Relationship Id="rId175" Type="http://schemas.openxmlformats.org/officeDocument/2006/relationships/image" Target="../media/image757.png"/><Relationship Id="rId196" Type="http://schemas.openxmlformats.org/officeDocument/2006/relationships/customXml" Target="../ink/ink1153.xml"/><Relationship Id="rId200" Type="http://schemas.openxmlformats.org/officeDocument/2006/relationships/customXml" Target="../ink/ink1155.xml"/><Relationship Id="rId16" Type="http://schemas.openxmlformats.org/officeDocument/2006/relationships/customXml" Target="../ink/ink1065.xml"/><Relationship Id="rId221" Type="http://schemas.openxmlformats.org/officeDocument/2006/relationships/image" Target="../media/image780.png"/><Relationship Id="rId242" Type="http://schemas.openxmlformats.org/officeDocument/2006/relationships/customXml" Target="../ink/ink1174.xml"/><Relationship Id="rId263" Type="http://schemas.openxmlformats.org/officeDocument/2006/relationships/image" Target="../media/image795.png"/><Relationship Id="rId284" Type="http://schemas.openxmlformats.org/officeDocument/2006/relationships/customXml" Target="../ink/ink1195.xml"/><Relationship Id="rId319" Type="http://schemas.openxmlformats.org/officeDocument/2006/relationships/image" Target="../media/image823.png"/><Relationship Id="rId37" Type="http://schemas.openxmlformats.org/officeDocument/2006/relationships/image" Target="../media/image3720.png"/><Relationship Id="rId58" Type="http://schemas.openxmlformats.org/officeDocument/2006/relationships/customXml" Target="../ink/ink1086.xml"/><Relationship Id="rId79" Type="http://schemas.openxmlformats.org/officeDocument/2006/relationships/image" Target="../media/image3920.png"/><Relationship Id="rId102" Type="http://schemas.openxmlformats.org/officeDocument/2006/relationships/customXml" Target="../ink/ink1106.xml"/><Relationship Id="rId123" Type="http://schemas.openxmlformats.org/officeDocument/2006/relationships/image" Target="../media/image731.png"/><Relationship Id="rId144" Type="http://schemas.openxmlformats.org/officeDocument/2006/relationships/customXml" Target="../ink/ink1127.xml"/><Relationship Id="rId90" Type="http://schemas.openxmlformats.org/officeDocument/2006/relationships/customXml" Target="../ink/ink1100.xml"/><Relationship Id="rId165" Type="http://schemas.openxmlformats.org/officeDocument/2006/relationships/image" Target="../media/image752.png"/><Relationship Id="rId186" Type="http://schemas.openxmlformats.org/officeDocument/2006/relationships/customXml" Target="../ink/ink1148.xml"/><Relationship Id="rId211" Type="http://schemas.openxmlformats.org/officeDocument/2006/relationships/image" Target="../media/image775.png"/><Relationship Id="rId232" Type="http://schemas.openxmlformats.org/officeDocument/2006/relationships/customXml" Target="../ink/ink1171.xml"/><Relationship Id="rId253" Type="http://schemas.openxmlformats.org/officeDocument/2006/relationships/image" Target="../media/image790.png"/><Relationship Id="rId274" Type="http://schemas.openxmlformats.org/officeDocument/2006/relationships/customXml" Target="../ink/ink1190.xml"/><Relationship Id="rId295" Type="http://schemas.openxmlformats.org/officeDocument/2006/relationships/image" Target="../media/image811.png"/><Relationship Id="rId309" Type="http://schemas.openxmlformats.org/officeDocument/2006/relationships/image" Target="../media/image818.png"/><Relationship Id="rId27" Type="http://schemas.openxmlformats.org/officeDocument/2006/relationships/image" Target="../media/image3670.png"/><Relationship Id="rId48" Type="http://schemas.openxmlformats.org/officeDocument/2006/relationships/customXml" Target="../ink/ink1081.xml"/><Relationship Id="rId69" Type="http://schemas.openxmlformats.org/officeDocument/2006/relationships/image" Target="../media/image3880.png"/><Relationship Id="rId113" Type="http://schemas.openxmlformats.org/officeDocument/2006/relationships/image" Target="../media/image726.png"/><Relationship Id="rId134" Type="http://schemas.openxmlformats.org/officeDocument/2006/relationships/customXml" Target="../ink/ink1122.xml"/><Relationship Id="rId320" Type="http://schemas.openxmlformats.org/officeDocument/2006/relationships/customXml" Target="../ink/ink1213.xml"/><Relationship Id="rId80" Type="http://schemas.openxmlformats.org/officeDocument/2006/relationships/customXml" Target="../ink/ink1095.xml"/><Relationship Id="rId155" Type="http://schemas.openxmlformats.org/officeDocument/2006/relationships/image" Target="../media/image747.png"/><Relationship Id="rId176" Type="http://schemas.openxmlformats.org/officeDocument/2006/relationships/customXml" Target="../ink/ink1143.xml"/><Relationship Id="rId197" Type="http://schemas.openxmlformats.org/officeDocument/2006/relationships/image" Target="../media/image768.png"/><Relationship Id="rId201" Type="http://schemas.openxmlformats.org/officeDocument/2006/relationships/image" Target="../media/image770.png"/><Relationship Id="rId222" Type="http://schemas.openxmlformats.org/officeDocument/2006/relationships/customXml" Target="../ink/ink1166.xml"/><Relationship Id="rId243" Type="http://schemas.openxmlformats.org/officeDocument/2006/relationships/image" Target="../media/image4740.png"/><Relationship Id="rId264" Type="http://schemas.openxmlformats.org/officeDocument/2006/relationships/customXml" Target="../ink/ink1185.xml"/><Relationship Id="rId285" Type="http://schemas.openxmlformats.org/officeDocument/2006/relationships/image" Target="../media/image806.png"/><Relationship Id="rId17" Type="http://schemas.openxmlformats.org/officeDocument/2006/relationships/image" Target="../media/image3620.png"/><Relationship Id="rId38" Type="http://schemas.openxmlformats.org/officeDocument/2006/relationships/customXml" Target="../ink/ink1076.xml"/><Relationship Id="rId59" Type="http://schemas.openxmlformats.org/officeDocument/2006/relationships/image" Target="../media/image3830.png"/><Relationship Id="rId103" Type="http://schemas.openxmlformats.org/officeDocument/2006/relationships/image" Target="../media/image4040.png"/><Relationship Id="rId124" Type="http://schemas.openxmlformats.org/officeDocument/2006/relationships/customXml" Target="../ink/ink1117.xml"/><Relationship Id="rId310" Type="http://schemas.openxmlformats.org/officeDocument/2006/relationships/customXml" Target="../ink/ink1208.xml"/><Relationship Id="rId70" Type="http://schemas.openxmlformats.org/officeDocument/2006/relationships/customXml" Target="../ink/ink1092.xml"/><Relationship Id="rId91" Type="http://schemas.openxmlformats.org/officeDocument/2006/relationships/image" Target="../media/image3980.png"/><Relationship Id="rId145" Type="http://schemas.openxmlformats.org/officeDocument/2006/relationships/image" Target="../media/image742.png"/><Relationship Id="rId166" Type="http://schemas.openxmlformats.org/officeDocument/2006/relationships/customXml" Target="../ink/ink1138.xml"/><Relationship Id="rId187" Type="http://schemas.openxmlformats.org/officeDocument/2006/relationships/image" Target="../media/image7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61.xml"/><Relationship Id="rId254" Type="http://schemas.openxmlformats.org/officeDocument/2006/relationships/customXml" Target="../ink/ink1180.xml"/><Relationship Id="rId28" Type="http://schemas.openxmlformats.org/officeDocument/2006/relationships/customXml" Target="../ink/ink1071.xml"/><Relationship Id="rId49" Type="http://schemas.openxmlformats.org/officeDocument/2006/relationships/image" Target="../media/image3780.png"/><Relationship Id="rId114" Type="http://schemas.openxmlformats.org/officeDocument/2006/relationships/customXml" Target="../ink/ink1112.xml"/><Relationship Id="rId275" Type="http://schemas.openxmlformats.org/officeDocument/2006/relationships/image" Target="../media/image801.png"/><Relationship Id="rId296" Type="http://schemas.openxmlformats.org/officeDocument/2006/relationships/customXml" Target="../ink/ink1201.xml"/><Relationship Id="rId300" Type="http://schemas.openxmlformats.org/officeDocument/2006/relationships/customXml" Target="../ink/ink1203.xml"/><Relationship Id="rId60" Type="http://schemas.openxmlformats.org/officeDocument/2006/relationships/customXml" Target="../ink/ink1087.xml"/><Relationship Id="rId81" Type="http://schemas.openxmlformats.org/officeDocument/2006/relationships/image" Target="../media/image3930.png"/><Relationship Id="rId135" Type="http://schemas.openxmlformats.org/officeDocument/2006/relationships/image" Target="../media/image737.png"/><Relationship Id="rId156" Type="http://schemas.openxmlformats.org/officeDocument/2006/relationships/customXml" Target="../ink/ink1133.xml"/><Relationship Id="rId177" Type="http://schemas.openxmlformats.org/officeDocument/2006/relationships/image" Target="../media/image758.png"/><Relationship Id="rId198" Type="http://schemas.openxmlformats.org/officeDocument/2006/relationships/customXml" Target="../ink/ink1154.xml"/><Relationship Id="rId321" Type="http://schemas.openxmlformats.org/officeDocument/2006/relationships/image" Target="../media/image824.png"/><Relationship Id="rId202" Type="http://schemas.openxmlformats.org/officeDocument/2006/relationships/customXml" Target="../ink/ink1156.xml"/><Relationship Id="rId223" Type="http://schemas.openxmlformats.org/officeDocument/2006/relationships/image" Target="../media/image781.png"/><Relationship Id="rId244" Type="http://schemas.openxmlformats.org/officeDocument/2006/relationships/customXml" Target="../ink/ink1175.xml"/><Relationship Id="rId18" Type="http://schemas.openxmlformats.org/officeDocument/2006/relationships/customXml" Target="../ink/ink1066.xml"/><Relationship Id="rId39" Type="http://schemas.openxmlformats.org/officeDocument/2006/relationships/image" Target="../media/image3730.png"/><Relationship Id="rId265" Type="http://schemas.openxmlformats.org/officeDocument/2006/relationships/image" Target="../media/image796.png"/><Relationship Id="rId286" Type="http://schemas.openxmlformats.org/officeDocument/2006/relationships/customXml" Target="../ink/ink1196.xml"/><Relationship Id="rId50" Type="http://schemas.openxmlformats.org/officeDocument/2006/relationships/customXml" Target="../ink/ink1082.xml"/><Relationship Id="rId104" Type="http://schemas.openxmlformats.org/officeDocument/2006/relationships/customXml" Target="../ink/ink1107.xml"/><Relationship Id="rId125" Type="http://schemas.openxmlformats.org/officeDocument/2006/relationships/image" Target="../media/image732.png"/><Relationship Id="rId146" Type="http://schemas.openxmlformats.org/officeDocument/2006/relationships/customXml" Target="../ink/ink1128.xml"/><Relationship Id="rId167" Type="http://schemas.openxmlformats.org/officeDocument/2006/relationships/image" Target="../media/image753.png"/><Relationship Id="rId188" Type="http://schemas.openxmlformats.org/officeDocument/2006/relationships/customXml" Target="../ink/ink1149.xml"/><Relationship Id="rId311" Type="http://schemas.openxmlformats.org/officeDocument/2006/relationships/image" Target="../media/image819.png"/><Relationship Id="rId92" Type="http://schemas.openxmlformats.org/officeDocument/2006/relationships/customXml" Target="../ink/ink1101.xml"/><Relationship Id="rId213" Type="http://schemas.openxmlformats.org/officeDocument/2006/relationships/image" Target="../media/image776.png"/><Relationship Id="rId2" Type="http://schemas.openxmlformats.org/officeDocument/2006/relationships/image" Target="../media/image41.tmp"/><Relationship Id="rId29" Type="http://schemas.openxmlformats.org/officeDocument/2006/relationships/image" Target="../media/image3680.png"/><Relationship Id="rId255" Type="http://schemas.openxmlformats.org/officeDocument/2006/relationships/image" Target="../media/image791.png"/><Relationship Id="rId276" Type="http://schemas.openxmlformats.org/officeDocument/2006/relationships/customXml" Target="../ink/ink1191.xml"/><Relationship Id="rId297" Type="http://schemas.openxmlformats.org/officeDocument/2006/relationships/image" Target="../media/image812.png"/><Relationship Id="rId40" Type="http://schemas.openxmlformats.org/officeDocument/2006/relationships/customXml" Target="../ink/ink1077.xml"/><Relationship Id="rId115" Type="http://schemas.openxmlformats.org/officeDocument/2006/relationships/image" Target="../media/image727.png"/><Relationship Id="rId136" Type="http://schemas.openxmlformats.org/officeDocument/2006/relationships/customXml" Target="../ink/ink1123.xml"/><Relationship Id="rId157" Type="http://schemas.openxmlformats.org/officeDocument/2006/relationships/image" Target="../media/image748.png"/><Relationship Id="rId178" Type="http://schemas.openxmlformats.org/officeDocument/2006/relationships/customXml" Target="../ink/ink1144.xml"/><Relationship Id="rId301" Type="http://schemas.openxmlformats.org/officeDocument/2006/relationships/image" Target="../media/image814.png"/><Relationship Id="rId322" Type="http://schemas.openxmlformats.org/officeDocument/2006/relationships/customXml" Target="../ink/ink1214.xml"/><Relationship Id="rId61" Type="http://schemas.openxmlformats.org/officeDocument/2006/relationships/image" Target="../media/image3840.png"/><Relationship Id="rId82" Type="http://schemas.openxmlformats.org/officeDocument/2006/relationships/customXml" Target="../ink/ink1096.xml"/><Relationship Id="rId199" Type="http://schemas.openxmlformats.org/officeDocument/2006/relationships/image" Target="../media/image769.png"/><Relationship Id="rId203" Type="http://schemas.openxmlformats.org/officeDocument/2006/relationships/image" Target="../media/image771.png"/><Relationship Id="rId19" Type="http://schemas.openxmlformats.org/officeDocument/2006/relationships/image" Target="../media/image3630.png"/><Relationship Id="rId224" Type="http://schemas.openxmlformats.org/officeDocument/2006/relationships/customXml" Target="../ink/ink1167.xml"/><Relationship Id="rId245" Type="http://schemas.openxmlformats.org/officeDocument/2006/relationships/image" Target="../media/image786.png"/><Relationship Id="rId266" Type="http://schemas.openxmlformats.org/officeDocument/2006/relationships/customXml" Target="../ink/ink1186.xml"/><Relationship Id="rId287" Type="http://schemas.openxmlformats.org/officeDocument/2006/relationships/image" Target="../media/image807.png"/><Relationship Id="rId30" Type="http://schemas.openxmlformats.org/officeDocument/2006/relationships/customXml" Target="../ink/ink1072.xml"/><Relationship Id="rId105" Type="http://schemas.openxmlformats.org/officeDocument/2006/relationships/image" Target="../media/image4050.png"/><Relationship Id="rId126" Type="http://schemas.openxmlformats.org/officeDocument/2006/relationships/customXml" Target="../ink/ink1118.xml"/><Relationship Id="rId147" Type="http://schemas.openxmlformats.org/officeDocument/2006/relationships/image" Target="../media/image743.png"/><Relationship Id="rId168" Type="http://schemas.openxmlformats.org/officeDocument/2006/relationships/customXml" Target="../ink/ink1139.xml"/><Relationship Id="rId312" Type="http://schemas.openxmlformats.org/officeDocument/2006/relationships/customXml" Target="../ink/ink1209.xml"/><Relationship Id="rId51" Type="http://schemas.openxmlformats.org/officeDocument/2006/relationships/image" Target="../media/image3790.png"/><Relationship Id="rId93" Type="http://schemas.openxmlformats.org/officeDocument/2006/relationships/image" Target="../media/image3990.png"/><Relationship Id="rId189" Type="http://schemas.openxmlformats.org/officeDocument/2006/relationships/image" Target="../media/image764.png"/><Relationship Id="rId3" Type="http://schemas.openxmlformats.org/officeDocument/2006/relationships/customXml" Target="../ink/ink1061.xml"/><Relationship Id="rId214" Type="http://schemas.openxmlformats.org/officeDocument/2006/relationships/customXml" Target="../ink/ink1162.xml"/><Relationship Id="rId256" Type="http://schemas.openxmlformats.org/officeDocument/2006/relationships/customXml" Target="../ink/ink1181.xml"/><Relationship Id="rId277" Type="http://schemas.openxmlformats.org/officeDocument/2006/relationships/image" Target="../media/image802.png"/><Relationship Id="rId298" Type="http://schemas.openxmlformats.org/officeDocument/2006/relationships/customXml" Target="../ink/ink1202.xml"/><Relationship Id="rId116" Type="http://schemas.openxmlformats.org/officeDocument/2006/relationships/customXml" Target="../ink/ink1113.xml"/><Relationship Id="rId137" Type="http://schemas.openxmlformats.org/officeDocument/2006/relationships/image" Target="../media/image738.png"/><Relationship Id="rId158" Type="http://schemas.openxmlformats.org/officeDocument/2006/relationships/customXml" Target="../ink/ink1134.xml"/><Relationship Id="rId302" Type="http://schemas.openxmlformats.org/officeDocument/2006/relationships/customXml" Target="../ink/ink1204.xml"/><Relationship Id="rId323" Type="http://schemas.openxmlformats.org/officeDocument/2006/relationships/image" Target="../media/image825.png"/><Relationship Id="rId20" Type="http://schemas.openxmlformats.org/officeDocument/2006/relationships/customXml" Target="../ink/ink1067.xml"/><Relationship Id="rId41" Type="http://schemas.openxmlformats.org/officeDocument/2006/relationships/image" Target="../media/image3740.png"/><Relationship Id="rId62" Type="http://schemas.openxmlformats.org/officeDocument/2006/relationships/customXml" Target="../ink/ink1088.xml"/><Relationship Id="rId83" Type="http://schemas.openxmlformats.org/officeDocument/2006/relationships/image" Target="../media/image3940.png"/><Relationship Id="rId179" Type="http://schemas.openxmlformats.org/officeDocument/2006/relationships/image" Target="../media/image759.png"/><Relationship Id="rId190" Type="http://schemas.openxmlformats.org/officeDocument/2006/relationships/customXml" Target="../ink/ink1150.xml"/><Relationship Id="rId204" Type="http://schemas.openxmlformats.org/officeDocument/2006/relationships/customXml" Target="../ink/ink1157.xml"/><Relationship Id="rId225" Type="http://schemas.openxmlformats.org/officeDocument/2006/relationships/image" Target="../media/image782.png"/><Relationship Id="rId246" Type="http://schemas.openxmlformats.org/officeDocument/2006/relationships/customXml" Target="../ink/ink1176.xml"/><Relationship Id="rId267" Type="http://schemas.openxmlformats.org/officeDocument/2006/relationships/image" Target="../media/image797.png"/><Relationship Id="rId288" Type="http://schemas.openxmlformats.org/officeDocument/2006/relationships/customXml" Target="../ink/ink1197.xml"/><Relationship Id="rId106" Type="http://schemas.openxmlformats.org/officeDocument/2006/relationships/customXml" Target="../ink/ink1108.xml"/><Relationship Id="rId127" Type="http://schemas.openxmlformats.org/officeDocument/2006/relationships/image" Target="../media/image733.png"/><Relationship Id="rId313" Type="http://schemas.openxmlformats.org/officeDocument/2006/relationships/image" Target="../media/image820.png"/><Relationship Id="rId10" Type="http://schemas.openxmlformats.org/officeDocument/2006/relationships/image" Target="../media/image43.tmp"/><Relationship Id="rId31" Type="http://schemas.openxmlformats.org/officeDocument/2006/relationships/image" Target="../media/image3690.png"/><Relationship Id="rId52" Type="http://schemas.openxmlformats.org/officeDocument/2006/relationships/customXml" Target="../ink/ink1083.xml"/><Relationship Id="rId94" Type="http://schemas.openxmlformats.org/officeDocument/2006/relationships/customXml" Target="../ink/ink1102.xml"/><Relationship Id="rId148" Type="http://schemas.openxmlformats.org/officeDocument/2006/relationships/customXml" Target="../ink/ink1129.xml"/><Relationship Id="rId169" Type="http://schemas.openxmlformats.org/officeDocument/2006/relationships/image" Target="../media/image754.png"/><Relationship Id="rId4" Type="http://schemas.openxmlformats.org/officeDocument/2006/relationships/image" Target="../media/image3530.png"/><Relationship Id="rId180" Type="http://schemas.openxmlformats.org/officeDocument/2006/relationships/customXml" Target="../ink/ink1145.xml"/><Relationship Id="rId215" Type="http://schemas.openxmlformats.org/officeDocument/2006/relationships/image" Target="../media/image777.png"/><Relationship Id="rId257" Type="http://schemas.openxmlformats.org/officeDocument/2006/relationships/image" Target="../media/image792.png"/><Relationship Id="rId278" Type="http://schemas.openxmlformats.org/officeDocument/2006/relationships/customXml" Target="../ink/ink1192.xml"/><Relationship Id="rId303" Type="http://schemas.openxmlformats.org/officeDocument/2006/relationships/image" Target="../media/image815.png"/><Relationship Id="rId42" Type="http://schemas.openxmlformats.org/officeDocument/2006/relationships/customXml" Target="../ink/ink1078.xml"/><Relationship Id="rId84" Type="http://schemas.openxmlformats.org/officeDocument/2006/relationships/customXml" Target="../ink/ink1097.xml"/><Relationship Id="rId138" Type="http://schemas.openxmlformats.org/officeDocument/2006/relationships/customXml" Target="../ink/ink1124.xml"/><Relationship Id="rId191" Type="http://schemas.openxmlformats.org/officeDocument/2006/relationships/image" Target="../media/image765.png"/><Relationship Id="rId205" Type="http://schemas.openxmlformats.org/officeDocument/2006/relationships/image" Target="../media/image772.png"/><Relationship Id="rId247" Type="http://schemas.openxmlformats.org/officeDocument/2006/relationships/image" Target="../media/image787.png"/><Relationship Id="rId107" Type="http://schemas.openxmlformats.org/officeDocument/2006/relationships/image" Target="../media/image4060.png"/><Relationship Id="rId289" Type="http://schemas.openxmlformats.org/officeDocument/2006/relationships/image" Target="../media/image808.png"/><Relationship Id="rId11" Type="http://schemas.openxmlformats.org/officeDocument/2006/relationships/image" Target="../media/image44.tmp"/><Relationship Id="rId53" Type="http://schemas.openxmlformats.org/officeDocument/2006/relationships/image" Target="../media/image3800.png"/><Relationship Id="rId149" Type="http://schemas.openxmlformats.org/officeDocument/2006/relationships/image" Target="../media/image744.png"/><Relationship Id="rId314" Type="http://schemas.openxmlformats.org/officeDocument/2006/relationships/customXml" Target="../ink/ink1210.xml"/><Relationship Id="rId95" Type="http://schemas.openxmlformats.org/officeDocument/2006/relationships/image" Target="../media/image4000.png"/><Relationship Id="rId160" Type="http://schemas.openxmlformats.org/officeDocument/2006/relationships/customXml" Target="../ink/ink1135.xml"/><Relationship Id="rId216" Type="http://schemas.openxmlformats.org/officeDocument/2006/relationships/customXml" Target="../ink/ink1163.xml"/><Relationship Id="rId258" Type="http://schemas.openxmlformats.org/officeDocument/2006/relationships/customXml" Target="../ink/ink1182.xml"/><Relationship Id="rId22" Type="http://schemas.openxmlformats.org/officeDocument/2006/relationships/customXml" Target="../ink/ink1068.xml"/><Relationship Id="rId64" Type="http://schemas.openxmlformats.org/officeDocument/2006/relationships/customXml" Target="../ink/ink1089.xml"/><Relationship Id="rId118" Type="http://schemas.openxmlformats.org/officeDocument/2006/relationships/customXml" Target="../ink/ink1114.xml"/><Relationship Id="rId325" Type="http://schemas.openxmlformats.org/officeDocument/2006/relationships/image" Target="../media/image826.png"/><Relationship Id="rId171" Type="http://schemas.openxmlformats.org/officeDocument/2006/relationships/image" Target="../media/image755.png"/><Relationship Id="rId227" Type="http://schemas.openxmlformats.org/officeDocument/2006/relationships/image" Target="../media/image783.png"/><Relationship Id="rId269" Type="http://schemas.openxmlformats.org/officeDocument/2006/relationships/image" Target="../media/image798.png"/><Relationship Id="rId33" Type="http://schemas.openxmlformats.org/officeDocument/2006/relationships/image" Target="../media/image3700.png"/><Relationship Id="rId129" Type="http://schemas.openxmlformats.org/officeDocument/2006/relationships/image" Target="../media/image734.png"/><Relationship Id="rId280" Type="http://schemas.openxmlformats.org/officeDocument/2006/relationships/customXml" Target="../ink/ink1193.xml"/><Relationship Id="rId75" Type="http://schemas.openxmlformats.org/officeDocument/2006/relationships/image" Target="../media/image3900.png"/><Relationship Id="rId140" Type="http://schemas.openxmlformats.org/officeDocument/2006/relationships/customXml" Target="../ink/ink1125.xml"/><Relationship Id="rId182" Type="http://schemas.openxmlformats.org/officeDocument/2006/relationships/customXml" Target="../ink/ink1146.xml"/><Relationship Id="rId6" Type="http://schemas.openxmlformats.org/officeDocument/2006/relationships/image" Target="../media/image3540.png"/><Relationship Id="rId238" Type="http://schemas.openxmlformats.org/officeDocument/2006/relationships/customXml" Target="../ink/ink1172.xml"/><Relationship Id="rId291" Type="http://schemas.openxmlformats.org/officeDocument/2006/relationships/image" Target="../media/image809.png"/><Relationship Id="rId305" Type="http://schemas.openxmlformats.org/officeDocument/2006/relationships/image" Target="../media/image816.png"/><Relationship Id="rId44" Type="http://schemas.openxmlformats.org/officeDocument/2006/relationships/customXml" Target="../ink/ink1079.xml"/><Relationship Id="rId86" Type="http://schemas.openxmlformats.org/officeDocument/2006/relationships/customXml" Target="../ink/ink1098.xml"/><Relationship Id="rId151" Type="http://schemas.openxmlformats.org/officeDocument/2006/relationships/image" Target="../media/image745.png"/><Relationship Id="rId193" Type="http://schemas.openxmlformats.org/officeDocument/2006/relationships/image" Target="../media/image766.png"/><Relationship Id="rId207" Type="http://schemas.openxmlformats.org/officeDocument/2006/relationships/image" Target="../media/image773.png"/><Relationship Id="rId249" Type="http://schemas.openxmlformats.org/officeDocument/2006/relationships/image" Target="../media/image78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73.xml"/><Relationship Id="rId21" Type="http://schemas.openxmlformats.org/officeDocument/2006/relationships/image" Target="../media/image5011.png"/><Relationship Id="rId42" Type="http://schemas.openxmlformats.org/officeDocument/2006/relationships/customXml" Target="../ink/ink1236.xml"/><Relationship Id="rId63" Type="http://schemas.openxmlformats.org/officeDocument/2006/relationships/image" Target="../media/image5211.png"/><Relationship Id="rId84" Type="http://schemas.openxmlformats.org/officeDocument/2006/relationships/image" Target="../media/image831.png"/><Relationship Id="rId138" Type="http://schemas.openxmlformats.org/officeDocument/2006/relationships/image" Target="../media/image858.png"/><Relationship Id="rId107" Type="http://schemas.openxmlformats.org/officeDocument/2006/relationships/customXml" Target="../ink/ink1268.xml"/><Relationship Id="rId11" Type="http://schemas.openxmlformats.org/officeDocument/2006/relationships/image" Target="../media/image496.png"/><Relationship Id="rId32" Type="http://schemas.openxmlformats.org/officeDocument/2006/relationships/customXml" Target="../ink/ink1231.xml"/><Relationship Id="rId37" Type="http://schemas.openxmlformats.org/officeDocument/2006/relationships/image" Target="../media/image5090.png"/><Relationship Id="rId53" Type="http://schemas.openxmlformats.org/officeDocument/2006/relationships/image" Target="../media/image5170.png"/><Relationship Id="rId58" Type="http://schemas.openxmlformats.org/officeDocument/2006/relationships/customXml" Target="../ink/ink1244.xml"/><Relationship Id="rId74" Type="http://schemas.openxmlformats.org/officeDocument/2006/relationships/customXml" Target="../ink/ink1252.xml"/><Relationship Id="rId79" Type="http://schemas.openxmlformats.org/officeDocument/2006/relationships/customXml" Target="../ink/ink1254.xml"/><Relationship Id="rId102" Type="http://schemas.openxmlformats.org/officeDocument/2006/relationships/image" Target="../media/image840.png"/><Relationship Id="rId123" Type="http://schemas.openxmlformats.org/officeDocument/2006/relationships/customXml" Target="../ink/ink1276.xml"/><Relationship Id="rId128" Type="http://schemas.openxmlformats.org/officeDocument/2006/relationships/image" Target="../media/image853.png"/><Relationship Id="rId5" Type="http://schemas.openxmlformats.org/officeDocument/2006/relationships/image" Target="../media/image4930.png"/><Relationship Id="rId90" Type="http://schemas.openxmlformats.org/officeDocument/2006/relationships/image" Target="../media/image834.png"/><Relationship Id="rId95" Type="http://schemas.openxmlformats.org/officeDocument/2006/relationships/customXml" Target="../ink/ink1262.xml"/><Relationship Id="rId22" Type="http://schemas.openxmlformats.org/officeDocument/2006/relationships/customXml" Target="../ink/ink1226.xml"/><Relationship Id="rId27" Type="http://schemas.openxmlformats.org/officeDocument/2006/relationships/image" Target="../media/image5040.png"/><Relationship Id="rId43" Type="http://schemas.openxmlformats.org/officeDocument/2006/relationships/image" Target="../media/image5120.png"/><Relationship Id="rId48" Type="http://schemas.openxmlformats.org/officeDocument/2006/relationships/customXml" Target="../ink/ink1239.xml"/><Relationship Id="rId64" Type="http://schemas.openxmlformats.org/officeDocument/2006/relationships/customXml" Target="../ink/ink1247.xml"/><Relationship Id="rId69" Type="http://schemas.openxmlformats.org/officeDocument/2006/relationships/image" Target="../media/image5240.png"/><Relationship Id="rId113" Type="http://schemas.openxmlformats.org/officeDocument/2006/relationships/customXml" Target="../ink/ink1271.xml"/><Relationship Id="rId118" Type="http://schemas.openxmlformats.org/officeDocument/2006/relationships/image" Target="../media/image848.png"/><Relationship Id="rId134" Type="http://schemas.openxmlformats.org/officeDocument/2006/relationships/image" Target="../media/image856.png"/><Relationship Id="rId139" Type="http://schemas.openxmlformats.org/officeDocument/2006/relationships/customXml" Target="../ink/ink1284.xml"/><Relationship Id="rId80" Type="http://schemas.openxmlformats.org/officeDocument/2006/relationships/image" Target="../media/image829.png"/><Relationship Id="rId85" Type="http://schemas.openxmlformats.org/officeDocument/2006/relationships/customXml" Target="../ink/ink1257.xml"/><Relationship Id="rId12" Type="http://schemas.openxmlformats.org/officeDocument/2006/relationships/customXml" Target="../ink/ink1221.xml"/><Relationship Id="rId17" Type="http://schemas.openxmlformats.org/officeDocument/2006/relationships/image" Target="../media/image4990.png"/><Relationship Id="rId33" Type="http://schemas.openxmlformats.org/officeDocument/2006/relationships/image" Target="../media/image5070.png"/><Relationship Id="rId38" Type="http://schemas.openxmlformats.org/officeDocument/2006/relationships/customXml" Target="../ink/ink1234.xml"/><Relationship Id="rId59" Type="http://schemas.openxmlformats.org/officeDocument/2006/relationships/image" Target="../media/image5200.png"/><Relationship Id="rId103" Type="http://schemas.openxmlformats.org/officeDocument/2006/relationships/customXml" Target="../ink/ink1266.xml"/><Relationship Id="rId108" Type="http://schemas.openxmlformats.org/officeDocument/2006/relationships/image" Target="../media/image843.png"/><Relationship Id="rId124" Type="http://schemas.openxmlformats.org/officeDocument/2006/relationships/image" Target="../media/image851.png"/><Relationship Id="rId129" Type="http://schemas.openxmlformats.org/officeDocument/2006/relationships/customXml" Target="../ink/ink1279.xml"/><Relationship Id="rId54" Type="http://schemas.openxmlformats.org/officeDocument/2006/relationships/customXml" Target="../ink/ink1242.xml"/><Relationship Id="rId70" Type="http://schemas.openxmlformats.org/officeDocument/2006/relationships/customXml" Target="../ink/ink1250.xml"/><Relationship Id="rId75" Type="http://schemas.openxmlformats.org/officeDocument/2006/relationships/image" Target="../media/image5270.png"/><Relationship Id="rId91" Type="http://schemas.openxmlformats.org/officeDocument/2006/relationships/customXml" Target="../ink/ink1260.xml"/><Relationship Id="rId96" Type="http://schemas.openxmlformats.org/officeDocument/2006/relationships/image" Target="../media/image837.png"/><Relationship Id="rId140" Type="http://schemas.openxmlformats.org/officeDocument/2006/relationships/image" Target="../media/image85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8.xml"/><Relationship Id="rId23" Type="http://schemas.openxmlformats.org/officeDocument/2006/relationships/image" Target="../media/image5020.png"/><Relationship Id="rId28" Type="http://schemas.openxmlformats.org/officeDocument/2006/relationships/customXml" Target="../ink/ink1229.xml"/><Relationship Id="rId49" Type="http://schemas.openxmlformats.org/officeDocument/2006/relationships/image" Target="../media/image5150.png"/><Relationship Id="rId114" Type="http://schemas.openxmlformats.org/officeDocument/2006/relationships/image" Target="../media/image846.png"/><Relationship Id="rId119" Type="http://schemas.openxmlformats.org/officeDocument/2006/relationships/customXml" Target="../ink/ink1274.xml"/><Relationship Id="rId44" Type="http://schemas.openxmlformats.org/officeDocument/2006/relationships/customXml" Target="../ink/ink1237.xml"/><Relationship Id="rId60" Type="http://schemas.openxmlformats.org/officeDocument/2006/relationships/customXml" Target="../ink/ink1245.xml"/><Relationship Id="rId65" Type="http://schemas.openxmlformats.org/officeDocument/2006/relationships/image" Target="../media/image5220.png"/><Relationship Id="rId81" Type="http://schemas.openxmlformats.org/officeDocument/2006/relationships/customXml" Target="../ink/ink1255.xml"/><Relationship Id="rId86" Type="http://schemas.openxmlformats.org/officeDocument/2006/relationships/image" Target="../media/image832.png"/><Relationship Id="rId130" Type="http://schemas.openxmlformats.org/officeDocument/2006/relationships/image" Target="../media/image854.png"/><Relationship Id="rId135" Type="http://schemas.openxmlformats.org/officeDocument/2006/relationships/customXml" Target="../ink/ink1282.xml"/><Relationship Id="rId13" Type="http://schemas.openxmlformats.org/officeDocument/2006/relationships/image" Target="../media/image497.png"/><Relationship Id="rId18" Type="http://schemas.openxmlformats.org/officeDocument/2006/relationships/customXml" Target="../ink/ink1224.xml"/><Relationship Id="rId39" Type="http://schemas.openxmlformats.org/officeDocument/2006/relationships/image" Target="../media/image5101.png"/><Relationship Id="rId109" Type="http://schemas.openxmlformats.org/officeDocument/2006/relationships/customXml" Target="../ink/ink1269.xml"/><Relationship Id="rId34" Type="http://schemas.openxmlformats.org/officeDocument/2006/relationships/customXml" Target="../ink/ink1232.xml"/><Relationship Id="rId50" Type="http://schemas.openxmlformats.org/officeDocument/2006/relationships/customXml" Target="../ink/ink1240.xml"/><Relationship Id="rId55" Type="http://schemas.openxmlformats.org/officeDocument/2006/relationships/image" Target="../media/image5180.png"/><Relationship Id="rId76" Type="http://schemas.openxmlformats.org/officeDocument/2006/relationships/customXml" Target="../ink/ink1253.xml"/><Relationship Id="rId97" Type="http://schemas.openxmlformats.org/officeDocument/2006/relationships/customXml" Target="../ink/ink1263.xml"/><Relationship Id="rId104" Type="http://schemas.openxmlformats.org/officeDocument/2006/relationships/image" Target="../media/image841.png"/><Relationship Id="rId120" Type="http://schemas.openxmlformats.org/officeDocument/2006/relationships/image" Target="../media/image849.png"/><Relationship Id="rId125" Type="http://schemas.openxmlformats.org/officeDocument/2006/relationships/customXml" Target="../ink/ink1277.xml"/><Relationship Id="rId141" Type="http://schemas.openxmlformats.org/officeDocument/2006/relationships/comments" Target="../comments/comment12.xml"/><Relationship Id="rId7" Type="http://schemas.openxmlformats.org/officeDocument/2006/relationships/image" Target="../media/image4940.png"/><Relationship Id="rId71" Type="http://schemas.openxmlformats.org/officeDocument/2006/relationships/image" Target="../media/image5250.png"/><Relationship Id="rId92" Type="http://schemas.openxmlformats.org/officeDocument/2006/relationships/image" Target="../media/image835.png"/><Relationship Id="rId2" Type="http://schemas.openxmlformats.org/officeDocument/2006/relationships/image" Target="../media/image3.tmp"/><Relationship Id="rId29" Type="http://schemas.openxmlformats.org/officeDocument/2006/relationships/image" Target="../media/image5050.png"/><Relationship Id="rId24" Type="http://schemas.openxmlformats.org/officeDocument/2006/relationships/customXml" Target="../ink/ink1227.xml"/><Relationship Id="rId40" Type="http://schemas.openxmlformats.org/officeDocument/2006/relationships/customXml" Target="../ink/ink1235.xml"/><Relationship Id="rId45" Type="http://schemas.openxmlformats.org/officeDocument/2006/relationships/image" Target="../media/image5130.png"/><Relationship Id="rId66" Type="http://schemas.openxmlformats.org/officeDocument/2006/relationships/customXml" Target="../ink/ink1248.xml"/><Relationship Id="rId87" Type="http://schemas.openxmlformats.org/officeDocument/2006/relationships/customXml" Target="../ink/ink1258.xml"/><Relationship Id="rId110" Type="http://schemas.openxmlformats.org/officeDocument/2006/relationships/image" Target="../media/image844.png"/><Relationship Id="rId115" Type="http://schemas.openxmlformats.org/officeDocument/2006/relationships/customXml" Target="../ink/ink1272.xml"/><Relationship Id="rId131" Type="http://schemas.openxmlformats.org/officeDocument/2006/relationships/customXml" Target="../ink/ink1280.xml"/><Relationship Id="rId136" Type="http://schemas.openxmlformats.org/officeDocument/2006/relationships/image" Target="../media/image857.png"/><Relationship Id="rId61" Type="http://schemas.openxmlformats.org/officeDocument/2006/relationships/image" Target="../media/image4010.png"/><Relationship Id="rId82" Type="http://schemas.openxmlformats.org/officeDocument/2006/relationships/image" Target="../media/image830.png"/><Relationship Id="rId19" Type="http://schemas.openxmlformats.org/officeDocument/2006/relationships/image" Target="../media/image5000.png"/><Relationship Id="rId14" Type="http://schemas.openxmlformats.org/officeDocument/2006/relationships/customXml" Target="../ink/ink1222.xml"/><Relationship Id="rId30" Type="http://schemas.openxmlformats.org/officeDocument/2006/relationships/customXml" Target="../ink/ink1230.xml"/><Relationship Id="rId35" Type="http://schemas.openxmlformats.org/officeDocument/2006/relationships/image" Target="../media/image5080.png"/><Relationship Id="rId56" Type="http://schemas.openxmlformats.org/officeDocument/2006/relationships/customXml" Target="../ink/ink1243.xml"/><Relationship Id="rId77" Type="http://schemas.openxmlformats.org/officeDocument/2006/relationships/image" Target="../media/image5280.png"/><Relationship Id="rId100" Type="http://schemas.openxmlformats.org/officeDocument/2006/relationships/image" Target="../media/image839.png"/><Relationship Id="rId105" Type="http://schemas.openxmlformats.org/officeDocument/2006/relationships/customXml" Target="../ink/ink1267.xml"/><Relationship Id="rId126" Type="http://schemas.openxmlformats.org/officeDocument/2006/relationships/image" Target="../media/image852.png"/><Relationship Id="rId8" Type="http://schemas.openxmlformats.org/officeDocument/2006/relationships/customXml" Target="../ink/ink1219.xml"/><Relationship Id="rId51" Type="http://schemas.openxmlformats.org/officeDocument/2006/relationships/image" Target="../media/image5160.png"/><Relationship Id="rId72" Type="http://schemas.openxmlformats.org/officeDocument/2006/relationships/customXml" Target="../ink/ink1251.xml"/><Relationship Id="rId93" Type="http://schemas.openxmlformats.org/officeDocument/2006/relationships/customXml" Target="../ink/ink1261.xml"/><Relationship Id="rId98" Type="http://schemas.openxmlformats.org/officeDocument/2006/relationships/image" Target="../media/image838.png"/><Relationship Id="rId121" Type="http://schemas.openxmlformats.org/officeDocument/2006/relationships/customXml" Target="../ink/ink1275.xml"/><Relationship Id="rId3" Type="http://schemas.openxmlformats.org/officeDocument/2006/relationships/image" Target="../media/image44.tmp"/><Relationship Id="rId25" Type="http://schemas.openxmlformats.org/officeDocument/2006/relationships/image" Target="../media/image5030.png"/><Relationship Id="rId46" Type="http://schemas.openxmlformats.org/officeDocument/2006/relationships/customXml" Target="../ink/ink1238.xml"/><Relationship Id="rId67" Type="http://schemas.openxmlformats.org/officeDocument/2006/relationships/image" Target="../media/image5230.png"/><Relationship Id="rId116" Type="http://schemas.openxmlformats.org/officeDocument/2006/relationships/image" Target="../media/image847.png"/><Relationship Id="rId137" Type="http://schemas.openxmlformats.org/officeDocument/2006/relationships/customXml" Target="../ink/ink1283.xml"/><Relationship Id="rId20" Type="http://schemas.openxmlformats.org/officeDocument/2006/relationships/customXml" Target="../ink/ink1225.xml"/><Relationship Id="rId41" Type="http://schemas.openxmlformats.org/officeDocument/2006/relationships/image" Target="../media/image5111.png"/><Relationship Id="rId62" Type="http://schemas.openxmlformats.org/officeDocument/2006/relationships/customXml" Target="../ink/ink1246.xml"/><Relationship Id="rId83" Type="http://schemas.openxmlformats.org/officeDocument/2006/relationships/customXml" Target="../ink/ink1256.xml"/><Relationship Id="rId88" Type="http://schemas.openxmlformats.org/officeDocument/2006/relationships/image" Target="../media/image833.png"/><Relationship Id="rId111" Type="http://schemas.openxmlformats.org/officeDocument/2006/relationships/customXml" Target="../ink/ink1270.xml"/><Relationship Id="rId132" Type="http://schemas.openxmlformats.org/officeDocument/2006/relationships/image" Target="../media/image855.png"/><Relationship Id="rId15" Type="http://schemas.openxmlformats.org/officeDocument/2006/relationships/image" Target="../media/image498.png"/><Relationship Id="rId36" Type="http://schemas.openxmlformats.org/officeDocument/2006/relationships/customXml" Target="../ink/ink1233.xml"/><Relationship Id="rId57" Type="http://schemas.openxmlformats.org/officeDocument/2006/relationships/image" Target="../media/image5190.png"/><Relationship Id="rId106" Type="http://schemas.openxmlformats.org/officeDocument/2006/relationships/image" Target="../media/image842.png"/><Relationship Id="rId127" Type="http://schemas.openxmlformats.org/officeDocument/2006/relationships/customXml" Target="../ink/ink1278.xml"/><Relationship Id="rId10" Type="http://schemas.openxmlformats.org/officeDocument/2006/relationships/customXml" Target="../ink/ink1220.xml"/><Relationship Id="rId31" Type="http://schemas.openxmlformats.org/officeDocument/2006/relationships/image" Target="../media/image5060.png"/><Relationship Id="rId52" Type="http://schemas.openxmlformats.org/officeDocument/2006/relationships/customXml" Target="../ink/ink1241.xml"/><Relationship Id="rId73" Type="http://schemas.openxmlformats.org/officeDocument/2006/relationships/image" Target="../media/image5260.png"/><Relationship Id="rId78" Type="http://schemas.openxmlformats.org/officeDocument/2006/relationships/image" Target="../media/image47.tmp"/><Relationship Id="rId94" Type="http://schemas.openxmlformats.org/officeDocument/2006/relationships/image" Target="../media/image836.png"/><Relationship Id="rId99" Type="http://schemas.openxmlformats.org/officeDocument/2006/relationships/customXml" Target="../ink/ink1264.xml"/><Relationship Id="rId101" Type="http://schemas.openxmlformats.org/officeDocument/2006/relationships/customXml" Target="../ink/ink1265.xml"/><Relationship Id="rId122" Type="http://schemas.openxmlformats.org/officeDocument/2006/relationships/image" Target="../media/image850.png"/><Relationship Id="rId4" Type="http://schemas.openxmlformats.org/officeDocument/2006/relationships/customXml" Target="../ink/ink1217.xml"/><Relationship Id="rId9" Type="http://schemas.openxmlformats.org/officeDocument/2006/relationships/image" Target="../media/image495.png"/><Relationship Id="rId26" Type="http://schemas.openxmlformats.org/officeDocument/2006/relationships/customXml" Target="../ink/ink1228.xml"/><Relationship Id="rId47" Type="http://schemas.openxmlformats.org/officeDocument/2006/relationships/image" Target="../media/image5140.png"/><Relationship Id="rId68" Type="http://schemas.openxmlformats.org/officeDocument/2006/relationships/customXml" Target="../ink/ink1249.xml"/><Relationship Id="rId89" Type="http://schemas.openxmlformats.org/officeDocument/2006/relationships/customXml" Target="../ink/ink1259.xml"/><Relationship Id="rId112" Type="http://schemas.openxmlformats.org/officeDocument/2006/relationships/image" Target="../media/image845.png"/><Relationship Id="rId133" Type="http://schemas.openxmlformats.org/officeDocument/2006/relationships/customXml" Target="../ink/ink1281.xml"/><Relationship Id="rId16" Type="http://schemas.openxmlformats.org/officeDocument/2006/relationships/customXml" Target="../ink/ink12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0.png"/><Relationship Id="rId13" Type="http://schemas.openxmlformats.org/officeDocument/2006/relationships/image" Target="../media/image5360.png"/><Relationship Id="rId18" Type="http://schemas.openxmlformats.org/officeDocument/2006/relationships/customXml" Target="../ink/ink1292.xml"/><Relationship Id="rId3" Type="http://schemas.openxmlformats.org/officeDocument/2006/relationships/customXml" Target="../ink/ink1285.xml"/><Relationship Id="rId21" Type="http://schemas.openxmlformats.org/officeDocument/2006/relationships/image" Target="../media/image5400.png"/><Relationship Id="rId7" Type="http://schemas.openxmlformats.org/officeDocument/2006/relationships/customXml" Target="../ink/ink1287.xml"/><Relationship Id="rId12" Type="http://schemas.openxmlformats.org/officeDocument/2006/relationships/customXml" Target="../ink/ink1289.xml"/><Relationship Id="rId17" Type="http://schemas.openxmlformats.org/officeDocument/2006/relationships/image" Target="../media/image5380.png"/><Relationship Id="rId2" Type="http://schemas.openxmlformats.org/officeDocument/2006/relationships/image" Target="../media/image48.tmp"/><Relationship Id="rId16" Type="http://schemas.openxmlformats.org/officeDocument/2006/relationships/customXml" Target="../ink/ink12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0.png"/><Relationship Id="rId11" Type="http://schemas.openxmlformats.org/officeDocument/2006/relationships/image" Target="../media/image5350.png"/><Relationship Id="rId24" Type="http://schemas.openxmlformats.org/officeDocument/2006/relationships/comments" Target="../comments/comment13.xml"/><Relationship Id="rId5" Type="http://schemas.openxmlformats.org/officeDocument/2006/relationships/customXml" Target="../ink/ink1286.xml"/><Relationship Id="rId15" Type="http://schemas.openxmlformats.org/officeDocument/2006/relationships/image" Target="../media/image5370.png"/><Relationship Id="rId23" Type="http://schemas.openxmlformats.org/officeDocument/2006/relationships/image" Target="../media/image492.png"/><Relationship Id="rId10" Type="http://schemas.openxmlformats.org/officeDocument/2006/relationships/customXml" Target="../ink/ink1288.xml"/><Relationship Id="rId4" Type="http://schemas.openxmlformats.org/officeDocument/2006/relationships/image" Target="../media/image5311.png"/><Relationship Id="rId9" Type="http://schemas.openxmlformats.org/officeDocument/2006/relationships/image" Target="../media/image49.tmp"/><Relationship Id="rId14" Type="http://schemas.openxmlformats.org/officeDocument/2006/relationships/customXml" Target="../ink/ink1290.xml"/><Relationship Id="rId22" Type="http://schemas.openxmlformats.org/officeDocument/2006/relationships/customXml" Target="../ink/ink129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8.png"/><Relationship Id="rId18" Type="http://schemas.openxmlformats.org/officeDocument/2006/relationships/customXml" Target="../ink/ink1300.xml"/><Relationship Id="rId26" Type="http://schemas.openxmlformats.org/officeDocument/2006/relationships/customXml" Target="../ink/ink1304.xml"/><Relationship Id="rId39" Type="http://schemas.openxmlformats.org/officeDocument/2006/relationships/image" Target="../media/image876.png"/><Relationship Id="rId21" Type="http://schemas.openxmlformats.org/officeDocument/2006/relationships/image" Target="../media/image867.png"/><Relationship Id="rId34" Type="http://schemas.openxmlformats.org/officeDocument/2006/relationships/customXml" Target="../ink/ink1308.xml"/><Relationship Id="rId42" Type="http://schemas.openxmlformats.org/officeDocument/2006/relationships/customXml" Target="../ink/ink1312.xml"/><Relationship Id="rId47" Type="http://schemas.openxmlformats.org/officeDocument/2006/relationships/image" Target="../media/image880.png"/><Relationship Id="rId50" Type="http://schemas.openxmlformats.org/officeDocument/2006/relationships/customXml" Target="../ink/ink1316.xml"/><Relationship Id="rId55" Type="http://schemas.openxmlformats.org/officeDocument/2006/relationships/image" Target="../media/image884.png"/><Relationship Id="rId7" Type="http://schemas.openxmlformats.org/officeDocument/2006/relationships/image" Target="../media/image5450.png"/><Relationship Id="rId2" Type="http://schemas.openxmlformats.org/officeDocument/2006/relationships/image" Target="../media/image50.tmp"/><Relationship Id="rId16" Type="http://schemas.openxmlformats.org/officeDocument/2006/relationships/customXml" Target="../ink/ink1299.xml"/><Relationship Id="rId29" Type="http://schemas.openxmlformats.org/officeDocument/2006/relationships/image" Target="../media/image871.png"/><Relationship Id="rId11" Type="http://schemas.openxmlformats.org/officeDocument/2006/relationships/image" Target="../media/image547.png"/><Relationship Id="rId24" Type="http://schemas.openxmlformats.org/officeDocument/2006/relationships/customXml" Target="../ink/ink1303.xml"/><Relationship Id="rId32" Type="http://schemas.openxmlformats.org/officeDocument/2006/relationships/customXml" Target="../ink/ink1307.xml"/><Relationship Id="rId37" Type="http://schemas.openxmlformats.org/officeDocument/2006/relationships/image" Target="../media/image875.png"/><Relationship Id="rId40" Type="http://schemas.openxmlformats.org/officeDocument/2006/relationships/customXml" Target="../ink/ink1311.xml"/><Relationship Id="rId45" Type="http://schemas.openxmlformats.org/officeDocument/2006/relationships/image" Target="../media/image879.png"/><Relationship Id="rId53" Type="http://schemas.openxmlformats.org/officeDocument/2006/relationships/image" Target="../media/image883.png"/><Relationship Id="rId58" Type="http://schemas.openxmlformats.org/officeDocument/2006/relationships/customXml" Target="../ink/ink1320.xml"/><Relationship Id="rId5" Type="http://schemas.openxmlformats.org/officeDocument/2006/relationships/image" Target="../media/image53.tmp"/><Relationship Id="rId19" Type="http://schemas.openxmlformats.org/officeDocument/2006/relationships/image" Target="../media/image866.png"/><Relationship Id="rId4" Type="http://schemas.openxmlformats.org/officeDocument/2006/relationships/image" Target="../media/image52.tmp"/><Relationship Id="rId9" Type="http://schemas.openxmlformats.org/officeDocument/2006/relationships/image" Target="../media/image5460.png"/><Relationship Id="rId14" Type="http://schemas.openxmlformats.org/officeDocument/2006/relationships/customXml" Target="../ink/ink1298.xml"/><Relationship Id="rId22" Type="http://schemas.openxmlformats.org/officeDocument/2006/relationships/customXml" Target="../ink/ink1302.xml"/><Relationship Id="rId27" Type="http://schemas.openxmlformats.org/officeDocument/2006/relationships/image" Target="../media/image870.png"/><Relationship Id="rId30" Type="http://schemas.openxmlformats.org/officeDocument/2006/relationships/customXml" Target="../ink/ink1306.xml"/><Relationship Id="rId35" Type="http://schemas.openxmlformats.org/officeDocument/2006/relationships/image" Target="../media/image874.png"/><Relationship Id="rId43" Type="http://schemas.openxmlformats.org/officeDocument/2006/relationships/image" Target="../media/image878.png"/><Relationship Id="rId48" Type="http://schemas.openxmlformats.org/officeDocument/2006/relationships/customXml" Target="../ink/ink1315.xml"/><Relationship Id="rId56" Type="http://schemas.openxmlformats.org/officeDocument/2006/relationships/customXml" Target="../ink/ink1319.xml"/><Relationship Id="rId8" Type="http://schemas.openxmlformats.org/officeDocument/2006/relationships/customXml" Target="../ink/ink1295.xml"/><Relationship Id="rId51" Type="http://schemas.openxmlformats.org/officeDocument/2006/relationships/image" Target="../media/image882.png"/><Relationship Id="rId3" Type="http://schemas.openxmlformats.org/officeDocument/2006/relationships/image" Target="../media/image51.tmp"/><Relationship Id="rId12" Type="http://schemas.openxmlformats.org/officeDocument/2006/relationships/customXml" Target="../ink/ink1297.xml"/><Relationship Id="rId17" Type="http://schemas.openxmlformats.org/officeDocument/2006/relationships/image" Target="../media/image5500.png"/><Relationship Id="rId25" Type="http://schemas.openxmlformats.org/officeDocument/2006/relationships/image" Target="../media/image869.png"/><Relationship Id="rId33" Type="http://schemas.openxmlformats.org/officeDocument/2006/relationships/image" Target="../media/image873.png"/><Relationship Id="rId38" Type="http://schemas.openxmlformats.org/officeDocument/2006/relationships/customXml" Target="../ink/ink1310.xml"/><Relationship Id="rId46" Type="http://schemas.openxmlformats.org/officeDocument/2006/relationships/customXml" Target="../ink/ink1314.xml"/><Relationship Id="rId59" Type="http://schemas.openxmlformats.org/officeDocument/2006/relationships/image" Target="../media/image886.png"/><Relationship Id="rId20" Type="http://schemas.openxmlformats.org/officeDocument/2006/relationships/customXml" Target="../ink/ink1301.xml"/><Relationship Id="rId41" Type="http://schemas.openxmlformats.org/officeDocument/2006/relationships/image" Target="../media/image877.png"/><Relationship Id="rId54" Type="http://schemas.openxmlformats.org/officeDocument/2006/relationships/customXml" Target="../ink/ink13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4.xml"/><Relationship Id="rId15" Type="http://schemas.openxmlformats.org/officeDocument/2006/relationships/image" Target="../media/image5490.png"/><Relationship Id="rId23" Type="http://schemas.openxmlformats.org/officeDocument/2006/relationships/image" Target="../media/image868.png"/><Relationship Id="rId28" Type="http://schemas.openxmlformats.org/officeDocument/2006/relationships/customXml" Target="../ink/ink1305.xml"/><Relationship Id="rId36" Type="http://schemas.openxmlformats.org/officeDocument/2006/relationships/customXml" Target="../ink/ink1309.xml"/><Relationship Id="rId49" Type="http://schemas.openxmlformats.org/officeDocument/2006/relationships/image" Target="../media/image881.png"/><Relationship Id="rId57" Type="http://schemas.openxmlformats.org/officeDocument/2006/relationships/image" Target="../media/image885.png"/><Relationship Id="rId10" Type="http://schemas.openxmlformats.org/officeDocument/2006/relationships/customXml" Target="../ink/ink1296.xml"/><Relationship Id="rId31" Type="http://schemas.openxmlformats.org/officeDocument/2006/relationships/image" Target="../media/image872.png"/><Relationship Id="rId44" Type="http://schemas.openxmlformats.org/officeDocument/2006/relationships/customXml" Target="../ink/ink1313.xml"/><Relationship Id="rId52" Type="http://schemas.openxmlformats.org/officeDocument/2006/relationships/customXml" Target="../ink/ink1317.xml"/><Relationship Id="rId60" Type="http://schemas.openxmlformats.org/officeDocument/2006/relationships/comments" Target="../comments/comment1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8.xml"/><Relationship Id="rId299" Type="http://schemas.openxmlformats.org/officeDocument/2006/relationships/image" Target="../media/image926.png"/><Relationship Id="rId21" Type="http://schemas.openxmlformats.org/officeDocument/2006/relationships/customXml" Target="../ink/ink1330.xml"/><Relationship Id="rId63" Type="http://schemas.openxmlformats.org/officeDocument/2006/relationships/customXml" Target="../ink/ink1351.xml"/><Relationship Id="rId159" Type="http://schemas.openxmlformats.org/officeDocument/2006/relationships/customXml" Target="../ink/ink1399.xml"/><Relationship Id="rId170" Type="http://schemas.openxmlformats.org/officeDocument/2006/relationships/image" Target="../media/image718.png"/><Relationship Id="rId226" Type="http://schemas.openxmlformats.org/officeDocument/2006/relationships/image" Target="../media/image903.png"/><Relationship Id="rId268" Type="http://schemas.openxmlformats.org/officeDocument/2006/relationships/customXml" Target="../ink/ink1467.xml"/><Relationship Id="rId32" Type="http://schemas.openxmlformats.org/officeDocument/2006/relationships/image" Target="../media/image5660.png"/><Relationship Id="rId74" Type="http://schemas.openxmlformats.org/officeDocument/2006/relationships/image" Target="../media/image446.png"/><Relationship Id="rId128" Type="http://schemas.openxmlformats.org/officeDocument/2006/relationships/image" Target="../media/image484.png"/><Relationship Id="rId5" Type="http://schemas.openxmlformats.org/officeDocument/2006/relationships/customXml" Target="../ink/ink1322.xml"/><Relationship Id="rId181" Type="http://schemas.openxmlformats.org/officeDocument/2006/relationships/customXml" Target="../ink/ink1410.xml"/><Relationship Id="rId237" Type="http://schemas.openxmlformats.org/officeDocument/2006/relationships/customXml" Target="../ink/ink1438.xml"/><Relationship Id="rId279" Type="http://schemas.openxmlformats.org/officeDocument/2006/relationships/image" Target="../media/image916.png"/><Relationship Id="rId43" Type="http://schemas.openxmlformats.org/officeDocument/2006/relationships/customXml" Target="../ink/ink1341.xml"/><Relationship Id="rId139" Type="http://schemas.openxmlformats.org/officeDocument/2006/relationships/customXml" Target="../ink/ink1389.xml"/><Relationship Id="rId290" Type="http://schemas.openxmlformats.org/officeDocument/2006/relationships/customXml" Target="../ink/ink1478.xml"/><Relationship Id="rId304" Type="http://schemas.openxmlformats.org/officeDocument/2006/relationships/customXml" Target="../ink/ink1485.xml"/><Relationship Id="rId85" Type="http://schemas.openxmlformats.org/officeDocument/2006/relationships/customXml" Target="../ink/ink1362.xml"/><Relationship Id="rId150" Type="http://schemas.openxmlformats.org/officeDocument/2006/relationships/image" Target="../media/image435.png"/><Relationship Id="rId192" Type="http://schemas.openxmlformats.org/officeDocument/2006/relationships/image" Target="../media/image864.png"/><Relationship Id="rId206" Type="http://schemas.openxmlformats.org/officeDocument/2006/relationships/image" Target="../media/image893.png"/><Relationship Id="rId248" Type="http://schemas.openxmlformats.org/officeDocument/2006/relationships/customXml" Target="../ink/ink1449.xml"/><Relationship Id="rId12" Type="http://schemas.openxmlformats.org/officeDocument/2006/relationships/image" Target="../media/image5560.png"/><Relationship Id="rId108" Type="http://schemas.openxmlformats.org/officeDocument/2006/relationships/image" Target="../media/image474.png"/><Relationship Id="rId54" Type="http://schemas.openxmlformats.org/officeDocument/2006/relationships/image" Target="../media/image5770.png"/><Relationship Id="rId96" Type="http://schemas.openxmlformats.org/officeDocument/2006/relationships/image" Target="../media/image468.png"/><Relationship Id="rId161" Type="http://schemas.openxmlformats.org/officeDocument/2006/relationships/customXml" Target="../ink/ink1400.xml"/><Relationship Id="rId217" Type="http://schemas.openxmlformats.org/officeDocument/2006/relationships/customXml" Target="../ink/ink1428.xml"/><Relationship Id="rId259" Type="http://schemas.openxmlformats.org/officeDocument/2006/relationships/customXml" Target="../ink/ink1460.xml"/><Relationship Id="rId23" Type="http://schemas.openxmlformats.org/officeDocument/2006/relationships/customXml" Target="../ink/ink1331.xml"/><Relationship Id="rId119" Type="http://schemas.openxmlformats.org/officeDocument/2006/relationships/customXml" Target="../ink/ink1379.xml"/><Relationship Id="rId270" Type="http://schemas.openxmlformats.org/officeDocument/2006/relationships/customXml" Target="../ink/ink1468.xml"/><Relationship Id="rId44" Type="http://schemas.openxmlformats.org/officeDocument/2006/relationships/image" Target="../media/image5720.png"/><Relationship Id="rId65" Type="http://schemas.openxmlformats.org/officeDocument/2006/relationships/customXml" Target="../ink/ink1352.xml"/><Relationship Id="rId86" Type="http://schemas.openxmlformats.org/officeDocument/2006/relationships/image" Target="../media/image463.png"/><Relationship Id="rId130" Type="http://schemas.openxmlformats.org/officeDocument/2006/relationships/image" Target="../media/image485.png"/><Relationship Id="rId151" Type="http://schemas.openxmlformats.org/officeDocument/2006/relationships/customXml" Target="../ink/ink1395.xml"/><Relationship Id="rId172" Type="http://schemas.openxmlformats.org/officeDocument/2006/relationships/image" Target="../media/image719.png"/><Relationship Id="rId193" Type="http://schemas.openxmlformats.org/officeDocument/2006/relationships/customXml" Target="../ink/ink1416.xml"/><Relationship Id="rId207" Type="http://schemas.openxmlformats.org/officeDocument/2006/relationships/customXml" Target="../ink/ink1423.xml"/><Relationship Id="rId228" Type="http://schemas.openxmlformats.org/officeDocument/2006/relationships/image" Target="../media/image904.png"/><Relationship Id="rId249" Type="http://schemas.openxmlformats.org/officeDocument/2006/relationships/customXml" Target="../ink/ink1450.xml"/><Relationship Id="rId13" Type="http://schemas.openxmlformats.org/officeDocument/2006/relationships/customXml" Target="../ink/ink1326.xml"/><Relationship Id="rId109" Type="http://schemas.openxmlformats.org/officeDocument/2006/relationships/customXml" Target="../ink/ink1374.xml"/><Relationship Id="rId260" Type="http://schemas.openxmlformats.org/officeDocument/2006/relationships/customXml" Target="../ink/ink1461.xml"/><Relationship Id="rId281" Type="http://schemas.openxmlformats.org/officeDocument/2006/relationships/image" Target="../media/image917.png"/><Relationship Id="rId34" Type="http://schemas.openxmlformats.org/officeDocument/2006/relationships/image" Target="../media/image5670.png"/><Relationship Id="rId55" Type="http://schemas.openxmlformats.org/officeDocument/2006/relationships/customXml" Target="../ink/ink1347.xml"/><Relationship Id="rId76" Type="http://schemas.openxmlformats.org/officeDocument/2006/relationships/image" Target="../media/image447.png"/><Relationship Id="rId97" Type="http://schemas.openxmlformats.org/officeDocument/2006/relationships/customXml" Target="../ink/ink1368.xml"/><Relationship Id="rId120" Type="http://schemas.openxmlformats.org/officeDocument/2006/relationships/image" Target="../media/image480.png"/><Relationship Id="rId141" Type="http://schemas.openxmlformats.org/officeDocument/2006/relationships/customXml" Target="../ink/ink1390.xml"/><Relationship Id="rId7" Type="http://schemas.openxmlformats.org/officeDocument/2006/relationships/customXml" Target="../ink/ink1323.xml"/><Relationship Id="rId162" Type="http://schemas.openxmlformats.org/officeDocument/2006/relationships/image" Target="../media/image678.png"/><Relationship Id="rId183" Type="http://schemas.openxmlformats.org/officeDocument/2006/relationships/customXml" Target="../ink/ink1411.xml"/><Relationship Id="rId218" Type="http://schemas.openxmlformats.org/officeDocument/2006/relationships/image" Target="../media/image899.png"/><Relationship Id="rId239" Type="http://schemas.openxmlformats.org/officeDocument/2006/relationships/customXml" Target="../ink/ink1440.xml"/><Relationship Id="rId250" Type="http://schemas.openxmlformats.org/officeDocument/2006/relationships/customXml" Target="../ink/ink1451.xml"/><Relationship Id="rId271" Type="http://schemas.openxmlformats.org/officeDocument/2006/relationships/image" Target="../media/image912.png"/><Relationship Id="rId292" Type="http://schemas.openxmlformats.org/officeDocument/2006/relationships/customXml" Target="../ink/ink1479.xml"/><Relationship Id="rId306" Type="http://schemas.openxmlformats.org/officeDocument/2006/relationships/customXml" Target="../ink/ink1486.xml"/><Relationship Id="rId24" Type="http://schemas.openxmlformats.org/officeDocument/2006/relationships/image" Target="../media/image5620.png"/><Relationship Id="rId45" Type="http://schemas.openxmlformats.org/officeDocument/2006/relationships/customXml" Target="../ink/ink1342.xml"/><Relationship Id="rId66" Type="http://schemas.openxmlformats.org/officeDocument/2006/relationships/image" Target="../media/image442.png"/><Relationship Id="rId87" Type="http://schemas.openxmlformats.org/officeDocument/2006/relationships/customXml" Target="../ink/ink1363.xml"/><Relationship Id="rId110" Type="http://schemas.openxmlformats.org/officeDocument/2006/relationships/image" Target="../media/image475.png"/><Relationship Id="rId131" Type="http://schemas.openxmlformats.org/officeDocument/2006/relationships/customXml" Target="../ink/ink1385.xml"/><Relationship Id="rId152" Type="http://schemas.openxmlformats.org/officeDocument/2006/relationships/image" Target="../media/image436.png"/><Relationship Id="rId173" Type="http://schemas.openxmlformats.org/officeDocument/2006/relationships/customXml" Target="../ink/ink1406.xml"/><Relationship Id="rId194" Type="http://schemas.openxmlformats.org/officeDocument/2006/relationships/image" Target="../media/image865.png"/><Relationship Id="rId208" Type="http://schemas.openxmlformats.org/officeDocument/2006/relationships/image" Target="../media/image894.png"/><Relationship Id="rId229" Type="http://schemas.openxmlformats.org/officeDocument/2006/relationships/customXml" Target="../ink/ink1434.xml"/><Relationship Id="rId240" Type="http://schemas.openxmlformats.org/officeDocument/2006/relationships/customXml" Target="../ink/ink1441.xml"/><Relationship Id="rId261" Type="http://schemas.openxmlformats.org/officeDocument/2006/relationships/customXml" Target="../ink/ink1462.xml"/><Relationship Id="rId14" Type="http://schemas.openxmlformats.org/officeDocument/2006/relationships/image" Target="../media/image5570.png"/><Relationship Id="rId35" Type="http://schemas.openxmlformats.org/officeDocument/2006/relationships/customXml" Target="../ink/ink1337.xml"/><Relationship Id="rId56" Type="http://schemas.openxmlformats.org/officeDocument/2006/relationships/image" Target="../media/image5780.png"/><Relationship Id="rId77" Type="http://schemas.openxmlformats.org/officeDocument/2006/relationships/customXml" Target="../ink/ink1358.xml"/><Relationship Id="rId100" Type="http://schemas.openxmlformats.org/officeDocument/2006/relationships/image" Target="../media/image470.png"/><Relationship Id="rId282" Type="http://schemas.openxmlformats.org/officeDocument/2006/relationships/customXml" Target="../ink/ink1474.xml"/><Relationship Id="rId8" Type="http://schemas.openxmlformats.org/officeDocument/2006/relationships/image" Target="../media/image5540.png"/><Relationship Id="rId98" Type="http://schemas.openxmlformats.org/officeDocument/2006/relationships/image" Target="../media/image469.png"/><Relationship Id="rId121" Type="http://schemas.openxmlformats.org/officeDocument/2006/relationships/customXml" Target="../ink/ink1380.xml"/><Relationship Id="rId142" Type="http://schemas.openxmlformats.org/officeDocument/2006/relationships/image" Target="../media/image491.png"/><Relationship Id="rId163" Type="http://schemas.openxmlformats.org/officeDocument/2006/relationships/customXml" Target="../ink/ink1401.xml"/><Relationship Id="rId184" Type="http://schemas.openxmlformats.org/officeDocument/2006/relationships/image" Target="../media/image860.png"/><Relationship Id="rId219" Type="http://schemas.openxmlformats.org/officeDocument/2006/relationships/customXml" Target="../ink/ink1429.xml"/><Relationship Id="rId230" Type="http://schemas.openxmlformats.org/officeDocument/2006/relationships/image" Target="../media/image905.png"/><Relationship Id="rId251" Type="http://schemas.openxmlformats.org/officeDocument/2006/relationships/customXml" Target="../ink/ink1452.xml"/><Relationship Id="rId25" Type="http://schemas.openxmlformats.org/officeDocument/2006/relationships/customXml" Target="../ink/ink1332.xml"/><Relationship Id="rId46" Type="http://schemas.openxmlformats.org/officeDocument/2006/relationships/image" Target="../media/image5730.png"/><Relationship Id="rId67" Type="http://schemas.openxmlformats.org/officeDocument/2006/relationships/customXml" Target="../ink/ink1353.xml"/><Relationship Id="rId272" Type="http://schemas.openxmlformats.org/officeDocument/2006/relationships/customXml" Target="../ink/ink1469.xml"/><Relationship Id="rId293" Type="http://schemas.openxmlformats.org/officeDocument/2006/relationships/image" Target="../media/image923.png"/><Relationship Id="rId307" Type="http://schemas.openxmlformats.org/officeDocument/2006/relationships/image" Target="../media/image930.png"/><Relationship Id="rId88" Type="http://schemas.openxmlformats.org/officeDocument/2006/relationships/image" Target="../media/image464.png"/><Relationship Id="rId111" Type="http://schemas.openxmlformats.org/officeDocument/2006/relationships/customXml" Target="../ink/ink1375.xml"/><Relationship Id="rId132" Type="http://schemas.openxmlformats.org/officeDocument/2006/relationships/image" Target="../media/image486.png"/><Relationship Id="rId153" Type="http://schemas.openxmlformats.org/officeDocument/2006/relationships/customXml" Target="../ink/ink1396.xml"/><Relationship Id="rId174" Type="http://schemas.openxmlformats.org/officeDocument/2006/relationships/image" Target="../media/image720.png"/><Relationship Id="rId195" Type="http://schemas.openxmlformats.org/officeDocument/2006/relationships/customXml" Target="../ink/ink1417.xml"/><Relationship Id="rId209" Type="http://schemas.openxmlformats.org/officeDocument/2006/relationships/customXml" Target="../ink/ink1424.xml"/><Relationship Id="rId220" Type="http://schemas.openxmlformats.org/officeDocument/2006/relationships/image" Target="../media/image900.png"/><Relationship Id="rId241" Type="http://schemas.openxmlformats.org/officeDocument/2006/relationships/customXml" Target="../ink/ink1442.xml"/><Relationship Id="rId15" Type="http://schemas.openxmlformats.org/officeDocument/2006/relationships/customXml" Target="../ink/ink1327.xml"/><Relationship Id="rId36" Type="http://schemas.openxmlformats.org/officeDocument/2006/relationships/image" Target="../media/image5680.png"/><Relationship Id="rId57" Type="http://schemas.openxmlformats.org/officeDocument/2006/relationships/customXml" Target="../ink/ink1348.xml"/><Relationship Id="rId262" Type="http://schemas.openxmlformats.org/officeDocument/2006/relationships/customXml" Target="../ink/ink1463.xml"/><Relationship Id="rId283" Type="http://schemas.openxmlformats.org/officeDocument/2006/relationships/image" Target="../media/image918.png"/><Relationship Id="rId78" Type="http://schemas.openxmlformats.org/officeDocument/2006/relationships/image" Target="../media/image448.png"/><Relationship Id="rId99" Type="http://schemas.openxmlformats.org/officeDocument/2006/relationships/customXml" Target="../ink/ink1369.xml"/><Relationship Id="rId101" Type="http://schemas.openxmlformats.org/officeDocument/2006/relationships/customXml" Target="../ink/ink1370.xml"/><Relationship Id="rId122" Type="http://schemas.openxmlformats.org/officeDocument/2006/relationships/image" Target="../media/image481.png"/><Relationship Id="rId143" Type="http://schemas.openxmlformats.org/officeDocument/2006/relationships/customXml" Target="../ink/ink1391.xml"/><Relationship Id="rId164" Type="http://schemas.openxmlformats.org/officeDocument/2006/relationships/image" Target="../media/image679.png"/><Relationship Id="rId185" Type="http://schemas.openxmlformats.org/officeDocument/2006/relationships/customXml" Target="../ink/ink1412.xml"/><Relationship Id="rId9" Type="http://schemas.openxmlformats.org/officeDocument/2006/relationships/customXml" Target="../ink/ink1324.xml"/><Relationship Id="rId210" Type="http://schemas.openxmlformats.org/officeDocument/2006/relationships/image" Target="../media/image895.png"/><Relationship Id="rId26" Type="http://schemas.openxmlformats.org/officeDocument/2006/relationships/image" Target="../media/image5630.png"/><Relationship Id="rId231" Type="http://schemas.openxmlformats.org/officeDocument/2006/relationships/customXml" Target="../ink/ink1435.xml"/><Relationship Id="rId252" Type="http://schemas.openxmlformats.org/officeDocument/2006/relationships/customXml" Target="../ink/ink1453.xml"/><Relationship Id="rId273" Type="http://schemas.openxmlformats.org/officeDocument/2006/relationships/image" Target="../media/image913.png"/><Relationship Id="rId294" Type="http://schemas.openxmlformats.org/officeDocument/2006/relationships/customXml" Target="../ink/ink1480.xml"/><Relationship Id="rId308" Type="http://schemas.openxmlformats.org/officeDocument/2006/relationships/customXml" Target="../ink/ink1487.xml"/><Relationship Id="rId47" Type="http://schemas.openxmlformats.org/officeDocument/2006/relationships/customXml" Target="../ink/ink1343.xml"/><Relationship Id="rId68" Type="http://schemas.openxmlformats.org/officeDocument/2006/relationships/image" Target="../media/image443.png"/><Relationship Id="rId89" Type="http://schemas.openxmlformats.org/officeDocument/2006/relationships/customXml" Target="../ink/ink1364.xml"/><Relationship Id="rId112" Type="http://schemas.openxmlformats.org/officeDocument/2006/relationships/image" Target="../media/image476.png"/><Relationship Id="rId133" Type="http://schemas.openxmlformats.org/officeDocument/2006/relationships/customXml" Target="../ink/ink1386.xml"/><Relationship Id="rId154" Type="http://schemas.openxmlformats.org/officeDocument/2006/relationships/image" Target="../media/image437.png"/><Relationship Id="rId175" Type="http://schemas.openxmlformats.org/officeDocument/2006/relationships/customXml" Target="../ink/ink1407.xml"/><Relationship Id="rId196" Type="http://schemas.openxmlformats.org/officeDocument/2006/relationships/image" Target="../media/image888.png"/><Relationship Id="rId200" Type="http://schemas.openxmlformats.org/officeDocument/2006/relationships/image" Target="../media/image890.png"/><Relationship Id="rId16" Type="http://schemas.openxmlformats.org/officeDocument/2006/relationships/image" Target="../media/image5580.png"/><Relationship Id="rId221" Type="http://schemas.openxmlformats.org/officeDocument/2006/relationships/customXml" Target="../ink/ink1430.xml"/><Relationship Id="rId242" Type="http://schemas.openxmlformats.org/officeDocument/2006/relationships/customXml" Target="../ink/ink1443.xml"/><Relationship Id="rId263" Type="http://schemas.openxmlformats.org/officeDocument/2006/relationships/customXml" Target="../ink/ink1464.xml"/><Relationship Id="rId284" Type="http://schemas.openxmlformats.org/officeDocument/2006/relationships/customXml" Target="../ink/ink1475.xml"/><Relationship Id="rId37" Type="http://schemas.openxmlformats.org/officeDocument/2006/relationships/customXml" Target="../ink/ink1338.xml"/><Relationship Id="rId58" Type="http://schemas.openxmlformats.org/officeDocument/2006/relationships/image" Target="../media/image5790.png"/><Relationship Id="rId79" Type="http://schemas.openxmlformats.org/officeDocument/2006/relationships/customXml" Target="../ink/ink1359.xml"/><Relationship Id="rId102" Type="http://schemas.openxmlformats.org/officeDocument/2006/relationships/image" Target="../media/image471.png"/><Relationship Id="rId123" Type="http://schemas.openxmlformats.org/officeDocument/2006/relationships/customXml" Target="../ink/ink1381.xml"/><Relationship Id="rId144" Type="http://schemas.openxmlformats.org/officeDocument/2006/relationships/image" Target="../media/image427.png"/><Relationship Id="rId90" Type="http://schemas.openxmlformats.org/officeDocument/2006/relationships/image" Target="../media/image465.png"/><Relationship Id="rId165" Type="http://schemas.openxmlformats.org/officeDocument/2006/relationships/customXml" Target="../ink/ink1402.xml"/><Relationship Id="rId186" Type="http://schemas.openxmlformats.org/officeDocument/2006/relationships/image" Target="../media/image861.png"/><Relationship Id="rId211" Type="http://schemas.openxmlformats.org/officeDocument/2006/relationships/customXml" Target="../ink/ink1425.xml"/><Relationship Id="rId232" Type="http://schemas.openxmlformats.org/officeDocument/2006/relationships/image" Target="../media/image906.png"/><Relationship Id="rId253" Type="http://schemas.openxmlformats.org/officeDocument/2006/relationships/customXml" Target="../ink/ink1454.xml"/><Relationship Id="rId274" Type="http://schemas.openxmlformats.org/officeDocument/2006/relationships/customXml" Target="../ink/ink1470.xml"/><Relationship Id="rId295" Type="http://schemas.openxmlformats.org/officeDocument/2006/relationships/image" Target="../media/image924.png"/><Relationship Id="rId309" Type="http://schemas.openxmlformats.org/officeDocument/2006/relationships/image" Target="../media/image931.png"/><Relationship Id="rId27" Type="http://schemas.openxmlformats.org/officeDocument/2006/relationships/customXml" Target="../ink/ink1333.xml"/><Relationship Id="rId48" Type="http://schemas.openxmlformats.org/officeDocument/2006/relationships/image" Target="../media/image5740.png"/><Relationship Id="rId69" Type="http://schemas.openxmlformats.org/officeDocument/2006/relationships/customXml" Target="../ink/ink1354.xml"/><Relationship Id="rId113" Type="http://schemas.openxmlformats.org/officeDocument/2006/relationships/customXml" Target="../ink/ink1376.xml"/><Relationship Id="rId134" Type="http://schemas.openxmlformats.org/officeDocument/2006/relationships/image" Target="../media/image487.png"/><Relationship Id="rId80" Type="http://schemas.openxmlformats.org/officeDocument/2006/relationships/image" Target="../media/image449.png"/><Relationship Id="rId155" Type="http://schemas.openxmlformats.org/officeDocument/2006/relationships/customXml" Target="../ink/ink1397.xml"/><Relationship Id="rId176" Type="http://schemas.openxmlformats.org/officeDocument/2006/relationships/image" Target="../media/image721.png"/><Relationship Id="rId197" Type="http://schemas.openxmlformats.org/officeDocument/2006/relationships/customXml" Target="../ink/ink1418.xml"/><Relationship Id="rId201" Type="http://schemas.openxmlformats.org/officeDocument/2006/relationships/customXml" Target="../ink/ink1420.xml"/><Relationship Id="rId222" Type="http://schemas.openxmlformats.org/officeDocument/2006/relationships/image" Target="../media/image901.png"/><Relationship Id="rId243" Type="http://schemas.openxmlformats.org/officeDocument/2006/relationships/customXml" Target="../ink/ink1444.xml"/><Relationship Id="rId264" Type="http://schemas.openxmlformats.org/officeDocument/2006/relationships/customXml" Target="../ink/ink1465.xml"/><Relationship Id="rId285" Type="http://schemas.openxmlformats.org/officeDocument/2006/relationships/image" Target="../media/image919.png"/><Relationship Id="rId17" Type="http://schemas.openxmlformats.org/officeDocument/2006/relationships/customXml" Target="../ink/ink1328.xml"/><Relationship Id="rId38" Type="http://schemas.openxmlformats.org/officeDocument/2006/relationships/image" Target="../media/image5690.png"/><Relationship Id="rId59" Type="http://schemas.openxmlformats.org/officeDocument/2006/relationships/customXml" Target="../ink/ink1349.xml"/><Relationship Id="rId103" Type="http://schemas.openxmlformats.org/officeDocument/2006/relationships/customXml" Target="../ink/ink1371.xml"/><Relationship Id="rId124" Type="http://schemas.openxmlformats.org/officeDocument/2006/relationships/image" Target="../media/image482.png"/><Relationship Id="rId310" Type="http://schemas.openxmlformats.org/officeDocument/2006/relationships/comments" Target="../comments/comment15.xml"/><Relationship Id="rId70" Type="http://schemas.openxmlformats.org/officeDocument/2006/relationships/image" Target="../media/image444.png"/><Relationship Id="rId91" Type="http://schemas.openxmlformats.org/officeDocument/2006/relationships/customXml" Target="../ink/ink1365.xml"/><Relationship Id="rId145" Type="http://schemas.openxmlformats.org/officeDocument/2006/relationships/customXml" Target="../ink/ink1392.xml"/><Relationship Id="rId166" Type="http://schemas.openxmlformats.org/officeDocument/2006/relationships/image" Target="../media/image680.png"/><Relationship Id="rId187" Type="http://schemas.openxmlformats.org/officeDocument/2006/relationships/customXml" Target="../ink/ink141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896.png"/><Relationship Id="rId233" Type="http://schemas.openxmlformats.org/officeDocument/2006/relationships/customXml" Target="../ink/ink1436.xml"/><Relationship Id="rId254" Type="http://schemas.openxmlformats.org/officeDocument/2006/relationships/customXml" Target="../ink/ink1455.xml"/><Relationship Id="rId28" Type="http://schemas.openxmlformats.org/officeDocument/2006/relationships/image" Target="../media/image5640.png"/><Relationship Id="rId49" Type="http://schemas.openxmlformats.org/officeDocument/2006/relationships/customXml" Target="../ink/ink1344.xml"/><Relationship Id="rId114" Type="http://schemas.openxmlformats.org/officeDocument/2006/relationships/image" Target="../media/image477.png"/><Relationship Id="rId275" Type="http://schemas.openxmlformats.org/officeDocument/2006/relationships/image" Target="../media/image914.png"/><Relationship Id="rId296" Type="http://schemas.openxmlformats.org/officeDocument/2006/relationships/customXml" Target="../ink/ink1481.xml"/><Relationship Id="rId300" Type="http://schemas.openxmlformats.org/officeDocument/2006/relationships/customXml" Target="../ink/ink1483.xml"/><Relationship Id="rId60" Type="http://schemas.openxmlformats.org/officeDocument/2006/relationships/image" Target="../media/image4010.png"/><Relationship Id="rId81" Type="http://schemas.openxmlformats.org/officeDocument/2006/relationships/customXml" Target="../ink/ink1360.xml"/><Relationship Id="rId135" Type="http://schemas.openxmlformats.org/officeDocument/2006/relationships/customXml" Target="../ink/ink1387.xml"/><Relationship Id="rId156" Type="http://schemas.openxmlformats.org/officeDocument/2006/relationships/image" Target="../media/image438.png"/><Relationship Id="rId177" Type="http://schemas.openxmlformats.org/officeDocument/2006/relationships/customXml" Target="../ink/ink1408.xml"/><Relationship Id="rId198" Type="http://schemas.openxmlformats.org/officeDocument/2006/relationships/image" Target="../media/image889.png"/><Relationship Id="rId202" Type="http://schemas.openxmlformats.org/officeDocument/2006/relationships/image" Target="../media/image891.png"/><Relationship Id="rId223" Type="http://schemas.openxmlformats.org/officeDocument/2006/relationships/customXml" Target="../ink/ink1431.xml"/><Relationship Id="rId244" Type="http://schemas.openxmlformats.org/officeDocument/2006/relationships/customXml" Target="../ink/ink1445.xml"/><Relationship Id="rId18" Type="http://schemas.openxmlformats.org/officeDocument/2006/relationships/image" Target="../media/image5590.png"/><Relationship Id="rId39" Type="http://schemas.openxmlformats.org/officeDocument/2006/relationships/customXml" Target="../ink/ink1339.xml"/><Relationship Id="rId265" Type="http://schemas.openxmlformats.org/officeDocument/2006/relationships/image" Target="../media/image909.png"/><Relationship Id="rId286" Type="http://schemas.openxmlformats.org/officeDocument/2006/relationships/customXml" Target="../ink/ink1476.xml"/><Relationship Id="rId50" Type="http://schemas.openxmlformats.org/officeDocument/2006/relationships/image" Target="../media/image5750.png"/><Relationship Id="rId104" Type="http://schemas.openxmlformats.org/officeDocument/2006/relationships/image" Target="../media/image472.png"/><Relationship Id="rId125" Type="http://schemas.openxmlformats.org/officeDocument/2006/relationships/customXml" Target="../ink/ink1382.xml"/><Relationship Id="rId146" Type="http://schemas.openxmlformats.org/officeDocument/2006/relationships/image" Target="../media/image433.png"/><Relationship Id="rId167" Type="http://schemas.openxmlformats.org/officeDocument/2006/relationships/customXml" Target="../ink/ink1403.xml"/><Relationship Id="rId188" Type="http://schemas.openxmlformats.org/officeDocument/2006/relationships/image" Target="../media/image862.png"/><Relationship Id="rId71" Type="http://schemas.openxmlformats.org/officeDocument/2006/relationships/customXml" Target="../ink/ink1355.xml"/><Relationship Id="rId92" Type="http://schemas.openxmlformats.org/officeDocument/2006/relationships/image" Target="../media/image466.png"/><Relationship Id="rId213" Type="http://schemas.openxmlformats.org/officeDocument/2006/relationships/customXml" Target="../ink/ink1426.xml"/><Relationship Id="rId234" Type="http://schemas.openxmlformats.org/officeDocument/2006/relationships/image" Target="../media/image907.png"/><Relationship Id="rId2" Type="http://schemas.openxmlformats.org/officeDocument/2006/relationships/image" Target="../media/image4.tmp"/><Relationship Id="rId29" Type="http://schemas.openxmlformats.org/officeDocument/2006/relationships/customXml" Target="../ink/ink1334.xml"/><Relationship Id="rId255" Type="http://schemas.openxmlformats.org/officeDocument/2006/relationships/customXml" Target="../ink/ink1456.xml"/><Relationship Id="rId276" Type="http://schemas.openxmlformats.org/officeDocument/2006/relationships/customXml" Target="../ink/ink1471.xml"/><Relationship Id="rId297" Type="http://schemas.openxmlformats.org/officeDocument/2006/relationships/image" Target="../media/image925.png"/><Relationship Id="rId40" Type="http://schemas.openxmlformats.org/officeDocument/2006/relationships/image" Target="../media/image5700.png"/><Relationship Id="rId115" Type="http://schemas.openxmlformats.org/officeDocument/2006/relationships/customXml" Target="../ink/ink1377.xml"/><Relationship Id="rId136" Type="http://schemas.openxmlformats.org/officeDocument/2006/relationships/image" Target="../media/image488.png"/><Relationship Id="rId157" Type="http://schemas.openxmlformats.org/officeDocument/2006/relationships/customXml" Target="../ink/ink1398.xml"/><Relationship Id="rId178" Type="http://schemas.openxmlformats.org/officeDocument/2006/relationships/image" Target="../media/image722.png"/><Relationship Id="rId301" Type="http://schemas.openxmlformats.org/officeDocument/2006/relationships/image" Target="../media/image927.png"/><Relationship Id="rId61" Type="http://schemas.openxmlformats.org/officeDocument/2006/relationships/customXml" Target="../ink/ink1350.xml"/><Relationship Id="rId82" Type="http://schemas.openxmlformats.org/officeDocument/2006/relationships/image" Target="../media/image450.png"/><Relationship Id="rId199" Type="http://schemas.openxmlformats.org/officeDocument/2006/relationships/customXml" Target="../ink/ink1419.xml"/><Relationship Id="rId203" Type="http://schemas.openxmlformats.org/officeDocument/2006/relationships/customXml" Target="../ink/ink1421.xml"/><Relationship Id="rId19" Type="http://schemas.openxmlformats.org/officeDocument/2006/relationships/customXml" Target="../ink/ink1329.xml"/><Relationship Id="rId224" Type="http://schemas.openxmlformats.org/officeDocument/2006/relationships/image" Target="../media/image902.png"/><Relationship Id="rId245" Type="http://schemas.openxmlformats.org/officeDocument/2006/relationships/customXml" Target="../ink/ink1446.xml"/><Relationship Id="rId266" Type="http://schemas.openxmlformats.org/officeDocument/2006/relationships/customXml" Target="../ink/ink1466.xml"/><Relationship Id="rId287" Type="http://schemas.openxmlformats.org/officeDocument/2006/relationships/image" Target="../media/image920.png"/><Relationship Id="rId30" Type="http://schemas.openxmlformats.org/officeDocument/2006/relationships/image" Target="../media/image5650.png"/><Relationship Id="rId105" Type="http://schemas.openxmlformats.org/officeDocument/2006/relationships/customXml" Target="../ink/ink1372.xml"/><Relationship Id="rId126" Type="http://schemas.openxmlformats.org/officeDocument/2006/relationships/image" Target="../media/image483.png"/><Relationship Id="rId147" Type="http://schemas.openxmlformats.org/officeDocument/2006/relationships/customXml" Target="../ink/ink1393.xml"/><Relationship Id="rId168" Type="http://schemas.openxmlformats.org/officeDocument/2006/relationships/image" Target="../media/image681.png"/><Relationship Id="rId51" Type="http://schemas.openxmlformats.org/officeDocument/2006/relationships/customXml" Target="../ink/ink1345.xml"/><Relationship Id="rId72" Type="http://schemas.openxmlformats.org/officeDocument/2006/relationships/image" Target="../media/image445.png"/><Relationship Id="rId93" Type="http://schemas.openxmlformats.org/officeDocument/2006/relationships/customXml" Target="../ink/ink1366.xml"/><Relationship Id="rId189" Type="http://schemas.openxmlformats.org/officeDocument/2006/relationships/customXml" Target="../ink/ink1414.xml"/><Relationship Id="rId3" Type="http://schemas.openxmlformats.org/officeDocument/2006/relationships/customXml" Target="../ink/ink1321.xml"/><Relationship Id="rId214" Type="http://schemas.openxmlformats.org/officeDocument/2006/relationships/image" Target="../media/image897.png"/><Relationship Id="rId235" Type="http://schemas.openxmlformats.org/officeDocument/2006/relationships/customXml" Target="../ink/ink1437.xml"/><Relationship Id="rId256" Type="http://schemas.openxmlformats.org/officeDocument/2006/relationships/customXml" Target="../ink/ink1457.xml"/><Relationship Id="rId277" Type="http://schemas.openxmlformats.org/officeDocument/2006/relationships/image" Target="../media/image915.png"/><Relationship Id="rId298" Type="http://schemas.openxmlformats.org/officeDocument/2006/relationships/customXml" Target="../ink/ink1482.xml"/><Relationship Id="rId116" Type="http://schemas.openxmlformats.org/officeDocument/2006/relationships/image" Target="../media/image478.png"/><Relationship Id="rId137" Type="http://schemas.openxmlformats.org/officeDocument/2006/relationships/customXml" Target="../ink/ink1388.xml"/><Relationship Id="rId158" Type="http://schemas.openxmlformats.org/officeDocument/2006/relationships/image" Target="../media/image439.png"/><Relationship Id="rId302" Type="http://schemas.openxmlformats.org/officeDocument/2006/relationships/customXml" Target="../ink/ink1484.xml"/><Relationship Id="rId20" Type="http://schemas.openxmlformats.org/officeDocument/2006/relationships/image" Target="../media/image5600.png"/><Relationship Id="rId41" Type="http://schemas.openxmlformats.org/officeDocument/2006/relationships/customXml" Target="../ink/ink1340.xml"/><Relationship Id="rId62" Type="http://schemas.openxmlformats.org/officeDocument/2006/relationships/image" Target="../media/image10.tmp"/><Relationship Id="rId83" Type="http://schemas.openxmlformats.org/officeDocument/2006/relationships/customXml" Target="../ink/ink1361.xml"/><Relationship Id="rId179" Type="http://schemas.openxmlformats.org/officeDocument/2006/relationships/customXml" Target="../ink/ink1409.xml"/><Relationship Id="rId190" Type="http://schemas.openxmlformats.org/officeDocument/2006/relationships/image" Target="../media/image863.png"/><Relationship Id="rId204" Type="http://schemas.openxmlformats.org/officeDocument/2006/relationships/image" Target="../media/image892.png"/><Relationship Id="rId225" Type="http://schemas.openxmlformats.org/officeDocument/2006/relationships/customXml" Target="../ink/ink1432.xml"/><Relationship Id="rId246" Type="http://schemas.openxmlformats.org/officeDocument/2006/relationships/customXml" Target="../ink/ink1447.xml"/><Relationship Id="rId267" Type="http://schemas.openxmlformats.org/officeDocument/2006/relationships/image" Target="../media/image910.png"/><Relationship Id="rId288" Type="http://schemas.openxmlformats.org/officeDocument/2006/relationships/customXml" Target="../ink/ink1477.xml"/><Relationship Id="rId106" Type="http://schemas.openxmlformats.org/officeDocument/2006/relationships/image" Target="../media/image473.png"/><Relationship Id="rId127" Type="http://schemas.openxmlformats.org/officeDocument/2006/relationships/customXml" Target="../ink/ink1383.xml"/><Relationship Id="rId10" Type="http://schemas.openxmlformats.org/officeDocument/2006/relationships/image" Target="../media/image5550.png"/><Relationship Id="rId31" Type="http://schemas.openxmlformats.org/officeDocument/2006/relationships/customXml" Target="../ink/ink1335.xml"/><Relationship Id="rId52" Type="http://schemas.openxmlformats.org/officeDocument/2006/relationships/image" Target="../media/image5760.png"/><Relationship Id="rId73" Type="http://schemas.openxmlformats.org/officeDocument/2006/relationships/customXml" Target="../ink/ink1356.xml"/><Relationship Id="rId94" Type="http://schemas.openxmlformats.org/officeDocument/2006/relationships/image" Target="../media/image467.png"/><Relationship Id="rId148" Type="http://schemas.openxmlformats.org/officeDocument/2006/relationships/image" Target="../media/image434.png"/><Relationship Id="rId169" Type="http://schemas.openxmlformats.org/officeDocument/2006/relationships/customXml" Target="../ink/ink1404.xml"/><Relationship Id="rId4" Type="http://schemas.openxmlformats.org/officeDocument/2006/relationships/image" Target="../media/image5520.png"/><Relationship Id="rId180" Type="http://schemas.openxmlformats.org/officeDocument/2006/relationships/image" Target="../media/image723.png"/><Relationship Id="rId215" Type="http://schemas.openxmlformats.org/officeDocument/2006/relationships/customXml" Target="../ink/ink1427.xml"/><Relationship Id="rId236" Type="http://schemas.openxmlformats.org/officeDocument/2006/relationships/image" Target="../media/image908.png"/><Relationship Id="rId257" Type="http://schemas.openxmlformats.org/officeDocument/2006/relationships/customXml" Target="../ink/ink1458.xml"/><Relationship Id="rId278" Type="http://schemas.openxmlformats.org/officeDocument/2006/relationships/customXml" Target="../ink/ink1472.xml"/><Relationship Id="rId303" Type="http://schemas.openxmlformats.org/officeDocument/2006/relationships/image" Target="../media/image928.png"/><Relationship Id="rId42" Type="http://schemas.openxmlformats.org/officeDocument/2006/relationships/image" Target="../media/image5711.png"/><Relationship Id="rId84" Type="http://schemas.openxmlformats.org/officeDocument/2006/relationships/image" Target="../media/image462.png"/><Relationship Id="rId138" Type="http://schemas.openxmlformats.org/officeDocument/2006/relationships/image" Target="../media/image489.png"/><Relationship Id="rId191" Type="http://schemas.openxmlformats.org/officeDocument/2006/relationships/customXml" Target="../ink/ink1415.xml"/><Relationship Id="rId205" Type="http://schemas.openxmlformats.org/officeDocument/2006/relationships/customXml" Target="../ink/ink1422.xml"/><Relationship Id="rId247" Type="http://schemas.openxmlformats.org/officeDocument/2006/relationships/customXml" Target="../ink/ink1448.xml"/><Relationship Id="rId107" Type="http://schemas.openxmlformats.org/officeDocument/2006/relationships/customXml" Target="../ink/ink1373.xml"/><Relationship Id="rId289" Type="http://schemas.openxmlformats.org/officeDocument/2006/relationships/image" Target="../media/image921.png"/><Relationship Id="rId11" Type="http://schemas.openxmlformats.org/officeDocument/2006/relationships/customXml" Target="../ink/ink1325.xml"/><Relationship Id="rId53" Type="http://schemas.openxmlformats.org/officeDocument/2006/relationships/customXml" Target="../ink/ink1346.xml"/><Relationship Id="rId149" Type="http://schemas.openxmlformats.org/officeDocument/2006/relationships/customXml" Target="../ink/ink1394.xml"/><Relationship Id="rId95" Type="http://schemas.openxmlformats.org/officeDocument/2006/relationships/customXml" Target="../ink/ink1367.xml"/><Relationship Id="rId160" Type="http://schemas.openxmlformats.org/officeDocument/2006/relationships/image" Target="../media/image633.png"/><Relationship Id="rId216" Type="http://schemas.openxmlformats.org/officeDocument/2006/relationships/image" Target="../media/image898.png"/><Relationship Id="rId258" Type="http://schemas.openxmlformats.org/officeDocument/2006/relationships/customXml" Target="../ink/ink1459.xml"/><Relationship Id="rId22" Type="http://schemas.openxmlformats.org/officeDocument/2006/relationships/image" Target="../media/image5611.png"/><Relationship Id="rId64" Type="http://schemas.openxmlformats.org/officeDocument/2006/relationships/image" Target="../media/image441.png"/><Relationship Id="rId118" Type="http://schemas.openxmlformats.org/officeDocument/2006/relationships/image" Target="../media/image479.png"/><Relationship Id="rId171" Type="http://schemas.openxmlformats.org/officeDocument/2006/relationships/customXml" Target="../ink/ink1405.xml"/><Relationship Id="rId227" Type="http://schemas.openxmlformats.org/officeDocument/2006/relationships/customXml" Target="../ink/ink1433.xml"/><Relationship Id="rId269" Type="http://schemas.openxmlformats.org/officeDocument/2006/relationships/image" Target="../media/image911.png"/><Relationship Id="rId33" Type="http://schemas.openxmlformats.org/officeDocument/2006/relationships/customXml" Target="../ink/ink1336.xml"/><Relationship Id="rId129" Type="http://schemas.openxmlformats.org/officeDocument/2006/relationships/customXml" Target="../ink/ink1384.xml"/><Relationship Id="rId280" Type="http://schemas.openxmlformats.org/officeDocument/2006/relationships/customXml" Target="../ink/ink1473.xml"/><Relationship Id="rId75" Type="http://schemas.openxmlformats.org/officeDocument/2006/relationships/customXml" Target="../ink/ink1357.xml"/><Relationship Id="rId140" Type="http://schemas.openxmlformats.org/officeDocument/2006/relationships/image" Target="../media/image490.png"/><Relationship Id="rId182" Type="http://schemas.openxmlformats.org/officeDocument/2006/relationships/image" Target="../media/image828.png"/><Relationship Id="rId6" Type="http://schemas.openxmlformats.org/officeDocument/2006/relationships/image" Target="../media/image5530.png"/><Relationship Id="rId238" Type="http://schemas.openxmlformats.org/officeDocument/2006/relationships/customXml" Target="../ink/ink1439.xml"/><Relationship Id="rId291" Type="http://schemas.openxmlformats.org/officeDocument/2006/relationships/image" Target="../media/image922.png"/><Relationship Id="rId305" Type="http://schemas.openxmlformats.org/officeDocument/2006/relationships/image" Target="../media/image929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90.png"/><Relationship Id="rId299" Type="http://schemas.openxmlformats.org/officeDocument/2006/relationships/customXml" Target="../ink/ink1617.xml"/><Relationship Id="rId21" Type="http://schemas.openxmlformats.org/officeDocument/2006/relationships/image" Target="../media/image5900.png"/><Relationship Id="rId63" Type="http://schemas.openxmlformats.org/officeDocument/2006/relationships/image" Target="../media/image9001.png"/><Relationship Id="rId159" Type="http://schemas.openxmlformats.org/officeDocument/2006/relationships/customXml" Target="../ink/ink1547.xml"/><Relationship Id="rId324" Type="http://schemas.openxmlformats.org/officeDocument/2006/relationships/image" Target="../media/image9250.png"/><Relationship Id="rId170" Type="http://schemas.openxmlformats.org/officeDocument/2006/relationships/image" Target="../media/image6520.png"/><Relationship Id="rId226" Type="http://schemas.openxmlformats.org/officeDocument/2006/relationships/image" Target="../media/image6800.png"/><Relationship Id="rId268" Type="http://schemas.openxmlformats.org/officeDocument/2006/relationships/image" Target="../media/image7011.png"/><Relationship Id="rId32" Type="http://schemas.openxmlformats.org/officeDocument/2006/relationships/customXml" Target="../ink/ink1502.xml"/><Relationship Id="rId128" Type="http://schemas.openxmlformats.org/officeDocument/2006/relationships/customXml" Target="../ink/ink1530.xml"/><Relationship Id="rId335" Type="http://schemas.openxmlformats.org/officeDocument/2006/relationships/customXml" Target="../ink/ink1635.xml"/><Relationship Id="rId5" Type="http://schemas.openxmlformats.org/officeDocument/2006/relationships/image" Target="../media/image5820.png"/><Relationship Id="rId181" Type="http://schemas.openxmlformats.org/officeDocument/2006/relationships/customXml" Target="../ink/ink1558.xml"/><Relationship Id="rId237" Type="http://schemas.openxmlformats.org/officeDocument/2006/relationships/customXml" Target="../ink/ink1586.xml"/><Relationship Id="rId279" Type="http://schemas.openxmlformats.org/officeDocument/2006/relationships/customXml" Target="../ink/ink1607.xml"/><Relationship Id="rId43" Type="http://schemas.openxmlformats.org/officeDocument/2006/relationships/image" Target="../media/image8900.png"/><Relationship Id="rId139" Type="http://schemas.openxmlformats.org/officeDocument/2006/relationships/image" Target="../media/image6090.png"/><Relationship Id="rId290" Type="http://schemas.openxmlformats.org/officeDocument/2006/relationships/image" Target="../media/image9081.png"/><Relationship Id="rId304" Type="http://schemas.openxmlformats.org/officeDocument/2006/relationships/image" Target="../media/image9150.png"/><Relationship Id="rId150" Type="http://schemas.openxmlformats.org/officeDocument/2006/relationships/customXml" Target="../ink/ink1541.xml"/><Relationship Id="rId192" Type="http://schemas.openxmlformats.org/officeDocument/2006/relationships/image" Target="../media/image6630.png"/><Relationship Id="rId206" Type="http://schemas.openxmlformats.org/officeDocument/2006/relationships/image" Target="../media/image6700.png"/><Relationship Id="rId248" Type="http://schemas.openxmlformats.org/officeDocument/2006/relationships/image" Target="../media/image6911.png"/><Relationship Id="rId12" Type="http://schemas.openxmlformats.org/officeDocument/2006/relationships/customXml" Target="../ink/ink1492.xml"/><Relationship Id="rId315" Type="http://schemas.openxmlformats.org/officeDocument/2006/relationships/customXml" Target="../ink/ink1625.xml"/><Relationship Id="rId54" Type="http://schemas.openxmlformats.org/officeDocument/2006/relationships/customXml" Target="../ink/ink1513.xml"/><Relationship Id="rId161" Type="http://schemas.openxmlformats.org/officeDocument/2006/relationships/customXml" Target="../ink/ink1548.xml"/><Relationship Id="rId217" Type="http://schemas.openxmlformats.org/officeDocument/2006/relationships/customXml" Target="../ink/ink1576.xml"/><Relationship Id="rId259" Type="http://schemas.openxmlformats.org/officeDocument/2006/relationships/customXml" Target="../ink/ink1597.xml"/><Relationship Id="rId23" Type="http://schemas.openxmlformats.org/officeDocument/2006/relationships/image" Target="../media/image5911.png"/><Relationship Id="rId119" Type="http://schemas.openxmlformats.org/officeDocument/2006/relationships/image" Target="../media/image6400.png"/><Relationship Id="rId270" Type="http://schemas.openxmlformats.org/officeDocument/2006/relationships/image" Target="../media/image7020.png"/><Relationship Id="rId291" Type="http://schemas.openxmlformats.org/officeDocument/2006/relationships/customXml" Target="../ink/ink1613.xml"/><Relationship Id="rId305" Type="http://schemas.openxmlformats.org/officeDocument/2006/relationships/customXml" Target="../ink/ink1620.xml"/><Relationship Id="rId326" Type="http://schemas.openxmlformats.org/officeDocument/2006/relationships/image" Target="../media/image9260.png"/><Relationship Id="rId44" Type="http://schemas.openxmlformats.org/officeDocument/2006/relationships/customXml" Target="../ink/ink1508.xml"/><Relationship Id="rId65" Type="http://schemas.openxmlformats.org/officeDocument/2006/relationships/image" Target="../media/image9013.png"/><Relationship Id="rId130" Type="http://schemas.openxmlformats.org/officeDocument/2006/relationships/customXml" Target="../ink/ink1531.xml"/><Relationship Id="rId151" Type="http://schemas.openxmlformats.org/officeDocument/2006/relationships/image" Target="../media/image6150.png"/><Relationship Id="rId172" Type="http://schemas.openxmlformats.org/officeDocument/2006/relationships/image" Target="../media/image6530.png"/><Relationship Id="rId193" Type="http://schemas.openxmlformats.org/officeDocument/2006/relationships/customXml" Target="../ink/ink1564.xml"/><Relationship Id="rId207" Type="http://schemas.openxmlformats.org/officeDocument/2006/relationships/customXml" Target="../ink/ink1571.xml"/><Relationship Id="rId228" Type="http://schemas.openxmlformats.org/officeDocument/2006/relationships/image" Target="../media/image6812.png"/><Relationship Id="rId249" Type="http://schemas.openxmlformats.org/officeDocument/2006/relationships/customXml" Target="../ink/ink1592.xml"/><Relationship Id="rId13" Type="http://schemas.openxmlformats.org/officeDocument/2006/relationships/image" Target="../media/image5860.png"/><Relationship Id="rId260" Type="http://schemas.openxmlformats.org/officeDocument/2006/relationships/image" Target="../media/image6970.png"/><Relationship Id="rId281" Type="http://schemas.openxmlformats.org/officeDocument/2006/relationships/customXml" Target="../ink/ink1608.xml"/><Relationship Id="rId316" Type="http://schemas.openxmlformats.org/officeDocument/2006/relationships/image" Target="../media/image9211.png"/><Relationship Id="rId337" Type="http://schemas.openxmlformats.org/officeDocument/2006/relationships/customXml" Target="../ink/ink1636.xml"/><Relationship Id="rId34" Type="http://schemas.openxmlformats.org/officeDocument/2006/relationships/customXml" Target="../ink/ink1503.xml"/><Relationship Id="rId55" Type="http://schemas.openxmlformats.org/officeDocument/2006/relationships/image" Target="../media/image8961.png"/><Relationship Id="rId120" Type="http://schemas.openxmlformats.org/officeDocument/2006/relationships/customXml" Target="../ink/ink1526.xml"/><Relationship Id="rId141" Type="http://schemas.openxmlformats.org/officeDocument/2006/relationships/image" Target="../media/image6100.png"/><Relationship Id="rId7" Type="http://schemas.openxmlformats.org/officeDocument/2006/relationships/image" Target="../media/image5830.png"/><Relationship Id="rId162" Type="http://schemas.openxmlformats.org/officeDocument/2006/relationships/image" Target="../media/image6480.png"/><Relationship Id="rId183" Type="http://schemas.openxmlformats.org/officeDocument/2006/relationships/customXml" Target="../ink/ink1559.xml"/><Relationship Id="rId218" Type="http://schemas.openxmlformats.org/officeDocument/2006/relationships/image" Target="../media/image6760.png"/><Relationship Id="rId239" Type="http://schemas.openxmlformats.org/officeDocument/2006/relationships/customXml" Target="../ink/ink1587.xml"/><Relationship Id="rId250" Type="http://schemas.openxmlformats.org/officeDocument/2006/relationships/image" Target="../media/image6920.png"/><Relationship Id="rId271" Type="http://schemas.openxmlformats.org/officeDocument/2006/relationships/customXml" Target="../ink/ink1603.xml"/><Relationship Id="rId292" Type="http://schemas.openxmlformats.org/officeDocument/2006/relationships/image" Target="../media/image9091.png"/><Relationship Id="rId306" Type="http://schemas.openxmlformats.org/officeDocument/2006/relationships/image" Target="../media/image9160.png"/><Relationship Id="rId24" Type="http://schemas.openxmlformats.org/officeDocument/2006/relationships/customXml" Target="../ink/ink1498.xml"/><Relationship Id="rId45" Type="http://schemas.openxmlformats.org/officeDocument/2006/relationships/image" Target="../media/image8910.png"/><Relationship Id="rId66" Type="http://schemas.openxmlformats.org/officeDocument/2006/relationships/customXml" Target="../ink/ink1519.xml"/><Relationship Id="rId131" Type="http://schemas.openxmlformats.org/officeDocument/2006/relationships/image" Target="../media/image6050.png"/><Relationship Id="rId327" Type="http://schemas.openxmlformats.org/officeDocument/2006/relationships/customXml" Target="../ink/ink1631.xml"/><Relationship Id="rId152" Type="http://schemas.openxmlformats.org/officeDocument/2006/relationships/customXml" Target="../ink/ink1542.xml"/><Relationship Id="rId173" Type="http://schemas.openxmlformats.org/officeDocument/2006/relationships/customXml" Target="../ink/ink1554.xml"/><Relationship Id="rId194" Type="http://schemas.openxmlformats.org/officeDocument/2006/relationships/image" Target="../media/image6640.png"/><Relationship Id="rId208" Type="http://schemas.openxmlformats.org/officeDocument/2006/relationships/image" Target="../media/image6711.png"/><Relationship Id="rId229" Type="http://schemas.openxmlformats.org/officeDocument/2006/relationships/customXml" Target="../ink/ink1582.xml"/><Relationship Id="rId240" Type="http://schemas.openxmlformats.org/officeDocument/2006/relationships/image" Target="../media/image6870.png"/><Relationship Id="rId261" Type="http://schemas.openxmlformats.org/officeDocument/2006/relationships/customXml" Target="../ink/ink1598.xml"/><Relationship Id="rId14" Type="http://schemas.openxmlformats.org/officeDocument/2006/relationships/customXml" Target="../ink/ink1493.xml"/><Relationship Id="rId35" Type="http://schemas.openxmlformats.org/officeDocument/2006/relationships/image" Target="../media/image5970.png"/><Relationship Id="rId56" Type="http://schemas.openxmlformats.org/officeDocument/2006/relationships/customXml" Target="../ink/ink1514.xml"/><Relationship Id="rId77" Type="http://schemas.openxmlformats.org/officeDocument/2006/relationships/image" Target="../media/image6180.png"/><Relationship Id="rId282" Type="http://schemas.openxmlformats.org/officeDocument/2006/relationships/image" Target="../media/image7080.png"/><Relationship Id="rId317" Type="http://schemas.openxmlformats.org/officeDocument/2006/relationships/customXml" Target="../ink/ink1626.xml"/><Relationship Id="rId338" Type="http://schemas.openxmlformats.org/officeDocument/2006/relationships/image" Target="../media/image932.png"/><Relationship Id="rId8" Type="http://schemas.openxmlformats.org/officeDocument/2006/relationships/customXml" Target="../ink/ink1490.xml"/><Relationship Id="rId121" Type="http://schemas.openxmlformats.org/officeDocument/2006/relationships/image" Target="../media/image6411.png"/><Relationship Id="rId142" Type="http://schemas.openxmlformats.org/officeDocument/2006/relationships/customXml" Target="../ink/ink1537.xml"/><Relationship Id="rId163" Type="http://schemas.openxmlformats.org/officeDocument/2006/relationships/customXml" Target="../ink/ink1549.xml"/><Relationship Id="rId184" Type="http://schemas.openxmlformats.org/officeDocument/2006/relationships/image" Target="../media/image6590.png"/><Relationship Id="rId219" Type="http://schemas.openxmlformats.org/officeDocument/2006/relationships/customXml" Target="../ink/ink1577.xml"/><Relationship Id="rId230" Type="http://schemas.openxmlformats.org/officeDocument/2006/relationships/image" Target="../media/image6820.png"/><Relationship Id="rId251" Type="http://schemas.openxmlformats.org/officeDocument/2006/relationships/customXml" Target="../ink/ink1593.xml"/><Relationship Id="rId25" Type="http://schemas.openxmlformats.org/officeDocument/2006/relationships/image" Target="../media/image5920.png"/><Relationship Id="rId46" Type="http://schemas.openxmlformats.org/officeDocument/2006/relationships/customXml" Target="../ink/ink1509.xml"/><Relationship Id="rId67" Type="http://schemas.openxmlformats.org/officeDocument/2006/relationships/image" Target="../media/image9021.png"/><Relationship Id="rId272" Type="http://schemas.openxmlformats.org/officeDocument/2006/relationships/image" Target="../media/image7030.png"/><Relationship Id="rId293" Type="http://schemas.openxmlformats.org/officeDocument/2006/relationships/customXml" Target="../ink/ink1614.xml"/><Relationship Id="rId307" Type="http://schemas.openxmlformats.org/officeDocument/2006/relationships/customXml" Target="../ink/ink1621.xml"/><Relationship Id="rId328" Type="http://schemas.openxmlformats.org/officeDocument/2006/relationships/image" Target="../media/image9270.png"/><Relationship Id="rId111" Type="http://schemas.openxmlformats.org/officeDocument/2006/relationships/image" Target="../media/image6360.png"/><Relationship Id="rId132" Type="http://schemas.openxmlformats.org/officeDocument/2006/relationships/customXml" Target="../ink/ink1532.xml"/><Relationship Id="rId153" Type="http://schemas.openxmlformats.org/officeDocument/2006/relationships/customXml" Target="../ink/ink1543.xml"/><Relationship Id="rId174" Type="http://schemas.openxmlformats.org/officeDocument/2006/relationships/image" Target="../media/image6540.png"/><Relationship Id="rId195" Type="http://schemas.openxmlformats.org/officeDocument/2006/relationships/customXml" Target="../ink/ink1565.xml"/><Relationship Id="rId209" Type="http://schemas.openxmlformats.org/officeDocument/2006/relationships/customXml" Target="../ink/ink1572.xml"/><Relationship Id="rId220" Type="http://schemas.openxmlformats.org/officeDocument/2006/relationships/image" Target="../media/image6770.png"/><Relationship Id="rId241" Type="http://schemas.openxmlformats.org/officeDocument/2006/relationships/customXml" Target="../ink/ink1588.xml"/><Relationship Id="rId15" Type="http://schemas.openxmlformats.org/officeDocument/2006/relationships/image" Target="../media/image5870.png"/><Relationship Id="rId36" Type="http://schemas.openxmlformats.org/officeDocument/2006/relationships/customXml" Target="../ink/ink1504.xml"/><Relationship Id="rId57" Type="http://schemas.openxmlformats.org/officeDocument/2006/relationships/image" Target="../media/image8970.png"/><Relationship Id="rId262" Type="http://schemas.openxmlformats.org/officeDocument/2006/relationships/image" Target="../media/image6980.png"/><Relationship Id="rId283" Type="http://schemas.openxmlformats.org/officeDocument/2006/relationships/customXml" Target="../ink/ink1609.xml"/><Relationship Id="rId318" Type="http://schemas.openxmlformats.org/officeDocument/2006/relationships/image" Target="../media/image9220.png"/><Relationship Id="rId339" Type="http://schemas.openxmlformats.org/officeDocument/2006/relationships/customXml" Target="../ink/ink1637.xml"/><Relationship Id="rId122" Type="http://schemas.openxmlformats.org/officeDocument/2006/relationships/customXml" Target="../ink/ink1527.xml"/><Relationship Id="rId143" Type="http://schemas.openxmlformats.org/officeDocument/2006/relationships/image" Target="../media/image6111.png"/><Relationship Id="rId164" Type="http://schemas.openxmlformats.org/officeDocument/2006/relationships/image" Target="../media/image6490.png"/><Relationship Id="rId185" Type="http://schemas.openxmlformats.org/officeDocument/2006/relationships/customXml" Target="../ink/ink1560.xml"/><Relationship Id="rId9" Type="http://schemas.openxmlformats.org/officeDocument/2006/relationships/image" Target="../media/image5840.png"/><Relationship Id="rId210" Type="http://schemas.openxmlformats.org/officeDocument/2006/relationships/image" Target="../media/image6720.png"/><Relationship Id="rId26" Type="http://schemas.openxmlformats.org/officeDocument/2006/relationships/customXml" Target="../ink/ink1499.xml"/><Relationship Id="rId231" Type="http://schemas.openxmlformats.org/officeDocument/2006/relationships/customXml" Target="../ink/ink1583.xml"/><Relationship Id="rId252" Type="http://schemas.openxmlformats.org/officeDocument/2006/relationships/image" Target="../media/image6930.png"/><Relationship Id="rId273" Type="http://schemas.openxmlformats.org/officeDocument/2006/relationships/customXml" Target="../ink/ink1604.xml"/><Relationship Id="rId294" Type="http://schemas.openxmlformats.org/officeDocument/2006/relationships/image" Target="../media/image9101.png"/><Relationship Id="rId308" Type="http://schemas.openxmlformats.org/officeDocument/2006/relationships/image" Target="../media/image9170.png"/><Relationship Id="rId329" Type="http://schemas.openxmlformats.org/officeDocument/2006/relationships/customXml" Target="../ink/ink1632.xml"/><Relationship Id="rId47" Type="http://schemas.openxmlformats.org/officeDocument/2006/relationships/image" Target="../media/image8920.png"/><Relationship Id="rId68" Type="http://schemas.openxmlformats.org/officeDocument/2006/relationships/customXml" Target="../ink/ink1520.xml"/><Relationship Id="rId112" Type="http://schemas.openxmlformats.org/officeDocument/2006/relationships/customXml" Target="../ink/ink1522.xml"/><Relationship Id="rId133" Type="http://schemas.openxmlformats.org/officeDocument/2006/relationships/image" Target="../media/image6060.png"/><Relationship Id="rId154" Type="http://schemas.openxmlformats.org/officeDocument/2006/relationships/customXml" Target="../ink/ink1544.xml"/><Relationship Id="rId175" Type="http://schemas.openxmlformats.org/officeDocument/2006/relationships/customXml" Target="../ink/ink1555.xml"/><Relationship Id="rId340" Type="http://schemas.openxmlformats.org/officeDocument/2006/relationships/image" Target="../media/image933.png"/><Relationship Id="rId196" Type="http://schemas.openxmlformats.org/officeDocument/2006/relationships/image" Target="../media/image6650.png"/><Relationship Id="rId200" Type="http://schemas.openxmlformats.org/officeDocument/2006/relationships/image" Target="../media/image6670.png"/><Relationship Id="rId16" Type="http://schemas.openxmlformats.org/officeDocument/2006/relationships/customXml" Target="../ink/ink1494.xml"/><Relationship Id="rId221" Type="http://schemas.openxmlformats.org/officeDocument/2006/relationships/customXml" Target="../ink/ink1578.xml"/><Relationship Id="rId242" Type="http://schemas.openxmlformats.org/officeDocument/2006/relationships/image" Target="../media/image6880.png"/><Relationship Id="rId263" Type="http://schemas.openxmlformats.org/officeDocument/2006/relationships/customXml" Target="../ink/ink1599.xml"/><Relationship Id="rId284" Type="http://schemas.openxmlformats.org/officeDocument/2006/relationships/image" Target="../media/image7090.png"/><Relationship Id="rId319" Type="http://schemas.openxmlformats.org/officeDocument/2006/relationships/customXml" Target="../ink/ink1627.xml"/><Relationship Id="rId37" Type="http://schemas.openxmlformats.org/officeDocument/2006/relationships/image" Target="../media/image5980.png"/><Relationship Id="rId58" Type="http://schemas.openxmlformats.org/officeDocument/2006/relationships/customXml" Target="../ink/ink1515.xml"/><Relationship Id="rId123" Type="http://schemas.openxmlformats.org/officeDocument/2006/relationships/image" Target="../media/image6420.png"/><Relationship Id="rId144" Type="http://schemas.openxmlformats.org/officeDocument/2006/relationships/customXml" Target="../ink/ink1538.xml"/><Relationship Id="rId330" Type="http://schemas.openxmlformats.org/officeDocument/2006/relationships/image" Target="../media/image9280.png"/><Relationship Id="rId165" Type="http://schemas.openxmlformats.org/officeDocument/2006/relationships/customXml" Target="../ink/ink1550.xml"/><Relationship Id="rId186" Type="http://schemas.openxmlformats.org/officeDocument/2006/relationships/image" Target="../media/image6600.png"/><Relationship Id="rId211" Type="http://schemas.openxmlformats.org/officeDocument/2006/relationships/customXml" Target="../ink/ink1573.xml"/><Relationship Id="rId232" Type="http://schemas.openxmlformats.org/officeDocument/2006/relationships/image" Target="../media/image6830.png"/><Relationship Id="rId253" Type="http://schemas.openxmlformats.org/officeDocument/2006/relationships/customXml" Target="../ink/ink1594.xml"/><Relationship Id="rId274" Type="http://schemas.openxmlformats.org/officeDocument/2006/relationships/image" Target="../media/image7040.png"/><Relationship Id="rId295" Type="http://schemas.openxmlformats.org/officeDocument/2006/relationships/customXml" Target="../ink/ink1615.xml"/><Relationship Id="rId309" Type="http://schemas.openxmlformats.org/officeDocument/2006/relationships/customXml" Target="../ink/ink1622.xml"/><Relationship Id="rId27" Type="http://schemas.openxmlformats.org/officeDocument/2006/relationships/image" Target="../media/image5930.png"/><Relationship Id="rId48" Type="http://schemas.openxmlformats.org/officeDocument/2006/relationships/customXml" Target="../ink/ink1510.xml"/><Relationship Id="rId69" Type="http://schemas.openxmlformats.org/officeDocument/2006/relationships/image" Target="../media/image9031.png"/><Relationship Id="rId113" Type="http://schemas.openxmlformats.org/officeDocument/2006/relationships/image" Target="../media/image6370.png"/><Relationship Id="rId134" Type="http://schemas.openxmlformats.org/officeDocument/2006/relationships/customXml" Target="../ink/ink1533.xml"/><Relationship Id="rId320" Type="http://schemas.openxmlformats.org/officeDocument/2006/relationships/image" Target="../media/image9230.png"/><Relationship Id="rId155" Type="http://schemas.openxmlformats.org/officeDocument/2006/relationships/customXml" Target="../ink/ink1545.xml"/><Relationship Id="rId176" Type="http://schemas.openxmlformats.org/officeDocument/2006/relationships/image" Target="../media/image6550.png"/><Relationship Id="rId197" Type="http://schemas.openxmlformats.org/officeDocument/2006/relationships/customXml" Target="../ink/ink1566.xml"/><Relationship Id="rId341" Type="http://schemas.openxmlformats.org/officeDocument/2006/relationships/customXml" Target="../ink/ink1638.xml"/><Relationship Id="rId201" Type="http://schemas.openxmlformats.org/officeDocument/2006/relationships/customXml" Target="../ink/ink1568.xml"/><Relationship Id="rId222" Type="http://schemas.openxmlformats.org/officeDocument/2006/relationships/image" Target="../media/image6780.png"/><Relationship Id="rId243" Type="http://schemas.openxmlformats.org/officeDocument/2006/relationships/customXml" Target="../ink/ink1589.xml"/><Relationship Id="rId264" Type="http://schemas.openxmlformats.org/officeDocument/2006/relationships/image" Target="../media/image6990.png"/><Relationship Id="rId285" Type="http://schemas.openxmlformats.org/officeDocument/2006/relationships/customXml" Target="../ink/ink1610.xml"/><Relationship Id="rId17" Type="http://schemas.openxmlformats.org/officeDocument/2006/relationships/image" Target="../media/image5880.png"/><Relationship Id="rId38" Type="http://schemas.openxmlformats.org/officeDocument/2006/relationships/customXml" Target="../ink/ink1505.xml"/><Relationship Id="rId59" Type="http://schemas.openxmlformats.org/officeDocument/2006/relationships/image" Target="../media/image8981.png"/><Relationship Id="rId124" Type="http://schemas.openxmlformats.org/officeDocument/2006/relationships/customXml" Target="../ink/ink1528.xml"/><Relationship Id="rId310" Type="http://schemas.openxmlformats.org/officeDocument/2006/relationships/image" Target="../media/image9180.png"/><Relationship Id="rId70" Type="http://schemas.openxmlformats.org/officeDocument/2006/relationships/image" Target="../media/image56.tmp"/><Relationship Id="rId145" Type="http://schemas.openxmlformats.org/officeDocument/2006/relationships/image" Target="../media/image6120.png"/><Relationship Id="rId166" Type="http://schemas.openxmlformats.org/officeDocument/2006/relationships/image" Target="../media/image6500.png"/><Relationship Id="rId187" Type="http://schemas.openxmlformats.org/officeDocument/2006/relationships/customXml" Target="../ink/ink1561.xml"/><Relationship Id="rId331" Type="http://schemas.openxmlformats.org/officeDocument/2006/relationships/customXml" Target="../ink/ink163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730.png"/><Relationship Id="rId233" Type="http://schemas.openxmlformats.org/officeDocument/2006/relationships/customXml" Target="../ink/ink1584.xml"/><Relationship Id="rId254" Type="http://schemas.openxmlformats.org/officeDocument/2006/relationships/image" Target="../media/image6940.png"/><Relationship Id="rId28" Type="http://schemas.openxmlformats.org/officeDocument/2006/relationships/customXml" Target="../ink/ink1500.xml"/><Relationship Id="rId49" Type="http://schemas.openxmlformats.org/officeDocument/2006/relationships/image" Target="../media/image8930.png"/><Relationship Id="rId114" Type="http://schemas.openxmlformats.org/officeDocument/2006/relationships/customXml" Target="../ink/ink1523.xml"/><Relationship Id="rId275" Type="http://schemas.openxmlformats.org/officeDocument/2006/relationships/customXml" Target="../ink/ink1605.xml"/><Relationship Id="rId296" Type="http://schemas.openxmlformats.org/officeDocument/2006/relationships/image" Target="../media/image9112.png"/><Relationship Id="rId300" Type="http://schemas.openxmlformats.org/officeDocument/2006/relationships/image" Target="../media/image9131.png"/><Relationship Id="rId60" Type="http://schemas.openxmlformats.org/officeDocument/2006/relationships/customXml" Target="../ink/ink1516.xml"/><Relationship Id="rId135" Type="http://schemas.openxmlformats.org/officeDocument/2006/relationships/image" Target="../media/image6070.png"/><Relationship Id="rId156" Type="http://schemas.openxmlformats.org/officeDocument/2006/relationships/image" Target="../media/image6450.png"/><Relationship Id="rId177" Type="http://schemas.openxmlformats.org/officeDocument/2006/relationships/customXml" Target="../ink/ink1556.xml"/><Relationship Id="rId198" Type="http://schemas.openxmlformats.org/officeDocument/2006/relationships/image" Target="../media/image6660.png"/><Relationship Id="rId321" Type="http://schemas.openxmlformats.org/officeDocument/2006/relationships/customXml" Target="../ink/ink1628.xml"/><Relationship Id="rId342" Type="http://schemas.openxmlformats.org/officeDocument/2006/relationships/image" Target="../media/image934.png"/><Relationship Id="rId202" Type="http://schemas.openxmlformats.org/officeDocument/2006/relationships/image" Target="../media/image6680.png"/><Relationship Id="rId223" Type="http://schemas.openxmlformats.org/officeDocument/2006/relationships/customXml" Target="../ink/ink1579.xml"/><Relationship Id="rId244" Type="http://schemas.openxmlformats.org/officeDocument/2006/relationships/image" Target="../media/image6890.png"/><Relationship Id="rId18" Type="http://schemas.openxmlformats.org/officeDocument/2006/relationships/customXml" Target="../ink/ink1495.xml"/><Relationship Id="rId39" Type="http://schemas.openxmlformats.org/officeDocument/2006/relationships/image" Target="../media/image5990.png"/><Relationship Id="rId265" Type="http://schemas.openxmlformats.org/officeDocument/2006/relationships/customXml" Target="../ink/ink1600.xml"/><Relationship Id="rId286" Type="http://schemas.openxmlformats.org/officeDocument/2006/relationships/image" Target="../media/image9061.png"/><Relationship Id="rId50" Type="http://schemas.openxmlformats.org/officeDocument/2006/relationships/customXml" Target="../ink/ink1511.xml"/><Relationship Id="rId125" Type="http://schemas.openxmlformats.org/officeDocument/2006/relationships/image" Target="../media/image6430.png"/><Relationship Id="rId146" Type="http://schemas.openxmlformats.org/officeDocument/2006/relationships/customXml" Target="../ink/ink1539.xml"/><Relationship Id="rId167" Type="http://schemas.openxmlformats.org/officeDocument/2006/relationships/customXml" Target="../ink/ink1551.xml"/><Relationship Id="rId188" Type="http://schemas.openxmlformats.org/officeDocument/2006/relationships/image" Target="../media/image6611.png"/><Relationship Id="rId311" Type="http://schemas.openxmlformats.org/officeDocument/2006/relationships/customXml" Target="../ink/ink1623.xml"/><Relationship Id="rId332" Type="http://schemas.openxmlformats.org/officeDocument/2006/relationships/image" Target="../media/image9290.png"/><Relationship Id="rId71" Type="http://schemas.openxmlformats.org/officeDocument/2006/relationships/image" Target="../media/image57.tmp"/><Relationship Id="rId213" Type="http://schemas.openxmlformats.org/officeDocument/2006/relationships/customXml" Target="../ink/ink1574.xml"/><Relationship Id="rId234" Type="http://schemas.openxmlformats.org/officeDocument/2006/relationships/image" Target="../media/image6840.png"/><Relationship Id="rId2" Type="http://schemas.openxmlformats.org/officeDocument/2006/relationships/image" Target="../media/image54.tmp"/><Relationship Id="rId29" Type="http://schemas.openxmlformats.org/officeDocument/2006/relationships/image" Target="../media/image5940.png"/><Relationship Id="rId255" Type="http://schemas.openxmlformats.org/officeDocument/2006/relationships/customXml" Target="../ink/ink1595.xml"/><Relationship Id="rId276" Type="http://schemas.openxmlformats.org/officeDocument/2006/relationships/image" Target="../media/image7050.png"/><Relationship Id="rId297" Type="http://schemas.openxmlformats.org/officeDocument/2006/relationships/customXml" Target="../ink/ink1616.xml"/><Relationship Id="rId40" Type="http://schemas.openxmlformats.org/officeDocument/2006/relationships/customXml" Target="../ink/ink1506.xml"/><Relationship Id="rId115" Type="http://schemas.openxmlformats.org/officeDocument/2006/relationships/image" Target="../media/image6380.png"/><Relationship Id="rId136" Type="http://schemas.openxmlformats.org/officeDocument/2006/relationships/customXml" Target="../ink/ink1534.xml"/><Relationship Id="rId157" Type="http://schemas.openxmlformats.org/officeDocument/2006/relationships/customXml" Target="../ink/ink1546.xml"/><Relationship Id="rId178" Type="http://schemas.openxmlformats.org/officeDocument/2006/relationships/image" Target="../media/image6560.png"/><Relationship Id="rId301" Type="http://schemas.openxmlformats.org/officeDocument/2006/relationships/customXml" Target="../ink/ink1618.xml"/><Relationship Id="rId322" Type="http://schemas.openxmlformats.org/officeDocument/2006/relationships/image" Target="../media/image9240.png"/><Relationship Id="rId343" Type="http://schemas.openxmlformats.org/officeDocument/2006/relationships/comments" Target="../comments/comment16.xml"/><Relationship Id="rId61" Type="http://schemas.openxmlformats.org/officeDocument/2006/relationships/image" Target="../media/image8991.png"/><Relationship Id="rId199" Type="http://schemas.openxmlformats.org/officeDocument/2006/relationships/customXml" Target="../ink/ink1567.xml"/><Relationship Id="rId203" Type="http://schemas.openxmlformats.org/officeDocument/2006/relationships/customXml" Target="../ink/ink1569.xml"/><Relationship Id="rId19" Type="http://schemas.openxmlformats.org/officeDocument/2006/relationships/image" Target="../media/image5890.png"/><Relationship Id="rId224" Type="http://schemas.openxmlformats.org/officeDocument/2006/relationships/image" Target="../media/image6790.png"/><Relationship Id="rId245" Type="http://schemas.openxmlformats.org/officeDocument/2006/relationships/customXml" Target="../ink/ink1590.xml"/><Relationship Id="rId266" Type="http://schemas.openxmlformats.org/officeDocument/2006/relationships/image" Target="../media/image7000.png"/><Relationship Id="rId287" Type="http://schemas.openxmlformats.org/officeDocument/2006/relationships/customXml" Target="../ink/ink1611.xml"/><Relationship Id="rId30" Type="http://schemas.openxmlformats.org/officeDocument/2006/relationships/customXml" Target="../ink/ink1501.xml"/><Relationship Id="rId126" Type="http://schemas.openxmlformats.org/officeDocument/2006/relationships/customXml" Target="../ink/ink1529.xml"/><Relationship Id="rId147" Type="http://schemas.openxmlformats.org/officeDocument/2006/relationships/image" Target="../media/image6130.png"/><Relationship Id="rId168" Type="http://schemas.openxmlformats.org/officeDocument/2006/relationships/image" Target="../media/image6511.png"/><Relationship Id="rId312" Type="http://schemas.openxmlformats.org/officeDocument/2006/relationships/image" Target="../media/image9190.png"/><Relationship Id="rId333" Type="http://schemas.openxmlformats.org/officeDocument/2006/relationships/customXml" Target="../ink/ink1634.xml"/><Relationship Id="rId51" Type="http://schemas.openxmlformats.org/officeDocument/2006/relationships/image" Target="../media/image8941.png"/><Relationship Id="rId72" Type="http://schemas.openxmlformats.org/officeDocument/2006/relationships/customXml" Target="../ink/ink1521.xml"/><Relationship Id="rId189" Type="http://schemas.openxmlformats.org/officeDocument/2006/relationships/customXml" Target="../ink/ink1562.xml"/><Relationship Id="rId3" Type="http://schemas.openxmlformats.org/officeDocument/2006/relationships/image" Target="../media/image55.tmp"/><Relationship Id="rId214" Type="http://schemas.openxmlformats.org/officeDocument/2006/relationships/image" Target="../media/image6740.png"/><Relationship Id="rId235" Type="http://schemas.openxmlformats.org/officeDocument/2006/relationships/customXml" Target="../ink/ink1585.xml"/><Relationship Id="rId256" Type="http://schemas.openxmlformats.org/officeDocument/2006/relationships/image" Target="../media/image6950.png"/><Relationship Id="rId277" Type="http://schemas.openxmlformats.org/officeDocument/2006/relationships/customXml" Target="../ink/ink1606.xml"/><Relationship Id="rId298" Type="http://schemas.openxmlformats.org/officeDocument/2006/relationships/image" Target="../media/image9121.png"/><Relationship Id="rId116" Type="http://schemas.openxmlformats.org/officeDocument/2006/relationships/customXml" Target="../ink/ink1524.xml"/><Relationship Id="rId137" Type="http://schemas.openxmlformats.org/officeDocument/2006/relationships/image" Target="../media/image6080.png"/><Relationship Id="rId158" Type="http://schemas.openxmlformats.org/officeDocument/2006/relationships/image" Target="../media/image6460.png"/><Relationship Id="rId302" Type="http://schemas.openxmlformats.org/officeDocument/2006/relationships/image" Target="../media/image9141.png"/><Relationship Id="rId323" Type="http://schemas.openxmlformats.org/officeDocument/2006/relationships/customXml" Target="../ink/ink1629.xml"/><Relationship Id="rId20" Type="http://schemas.openxmlformats.org/officeDocument/2006/relationships/customXml" Target="../ink/ink1496.xml"/><Relationship Id="rId41" Type="http://schemas.openxmlformats.org/officeDocument/2006/relationships/image" Target="../media/image8890.png"/><Relationship Id="rId62" Type="http://schemas.openxmlformats.org/officeDocument/2006/relationships/customXml" Target="../ink/ink1517.xml"/><Relationship Id="rId179" Type="http://schemas.openxmlformats.org/officeDocument/2006/relationships/customXml" Target="../ink/ink1557.xml"/><Relationship Id="rId190" Type="http://schemas.openxmlformats.org/officeDocument/2006/relationships/image" Target="../media/image6620.png"/><Relationship Id="rId204" Type="http://schemas.openxmlformats.org/officeDocument/2006/relationships/image" Target="../media/image6690.png"/><Relationship Id="rId225" Type="http://schemas.openxmlformats.org/officeDocument/2006/relationships/customXml" Target="../ink/ink1580.xml"/><Relationship Id="rId246" Type="http://schemas.openxmlformats.org/officeDocument/2006/relationships/image" Target="../media/image6900.png"/><Relationship Id="rId267" Type="http://schemas.openxmlformats.org/officeDocument/2006/relationships/customXml" Target="../ink/ink1601.xml"/><Relationship Id="rId288" Type="http://schemas.openxmlformats.org/officeDocument/2006/relationships/image" Target="../media/image9071.png"/><Relationship Id="rId127" Type="http://schemas.openxmlformats.org/officeDocument/2006/relationships/image" Target="../media/image6440.png"/><Relationship Id="rId313" Type="http://schemas.openxmlformats.org/officeDocument/2006/relationships/customXml" Target="../ink/ink1624.xml"/><Relationship Id="rId10" Type="http://schemas.openxmlformats.org/officeDocument/2006/relationships/customXml" Target="../ink/ink1491.xml"/><Relationship Id="rId31" Type="http://schemas.openxmlformats.org/officeDocument/2006/relationships/image" Target="../media/image5950.png"/><Relationship Id="rId52" Type="http://schemas.openxmlformats.org/officeDocument/2006/relationships/customXml" Target="../ink/ink1512.xml"/><Relationship Id="rId148" Type="http://schemas.openxmlformats.org/officeDocument/2006/relationships/customXml" Target="../ink/ink1540.xml"/><Relationship Id="rId73" Type="http://schemas.openxmlformats.org/officeDocument/2006/relationships/image" Target="../media/image6160.png"/><Relationship Id="rId169" Type="http://schemas.openxmlformats.org/officeDocument/2006/relationships/customXml" Target="../ink/ink1552.xml"/><Relationship Id="rId334" Type="http://schemas.openxmlformats.org/officeDocument/2006/relationships/image" Target="../media/image9300.png"/><Relationship Id="rId4" Type="http://schemas.openxmlformats.org/officeDocument/2006/relationships/customXml" Target="../ink/ink1488.xml"/><Relationship Id="rId180" Type="http://schemas.openxmlformats.org/officeDocument/2006/relationships/image" Target="../media/image6570.png"/><Relationship Id="rId215" Type="http://schemas.openxmlformats.org/officeDocument/2006/relationships/customXml" Target="../ink/ink1575.xml"/><Relationship Id="rId236" Type="http://schemas.openxmlformats.org/officeDocument/2006/relationships/image" Target="../media/image6850.png"/><Relationship Id="rId257" Type="http://schemas.openxmlformats.org/officeDocument/2006/relationships/customXml" Target="../ink/ink1596.xml"/><Relationship Id="rId278" Type="http://schemas.openxmlformats.org/officeDocument/2006/relationships/image" Target="../media/image7060.png"/><Relationship Id="rId303" Type="http://schemas.openxmlformats.org/officeDocument/2006/relationships/customXml" Target="../ink/ink1619.xml"/><Relationship Id="rId42" Type="http://schemas.openxmlformats.org/officeDocument/2006/relationships/customXml" Target="../ink/ink1507.xml"/><Relationship Id="rId138" Type="http://schemas.openxmlformats.org/officeDocument/2006/relationships/customXml" Target="../ink/ink1535.xml"/><Relationship Id="rId191" Type="http://schemas.openxmlformats.org/officeDocument/2006/relationships/customXml" Target="../ink/ink1563.xml"/><Relationship Id="rId205" Type="http://schemas.openxmlformats.org/officeDocument/2006/relationships/customXml" Target="../ink/ink1570.xml"/><Relationship Id="rId247" Type="http://schemas.openxmlformats.org/officeDocument/2006/relationships/customXml" Target="../ink/ink1591.xml"/><Relationship Id="rId289" Type="http://schemas.openxmlformats.org/officeDocument/2006/relationships/customXml" Target="../ink/ink1612.xml"/><Relationship Id="rId11" Type="http://schemas.openxmlformats.org/officeDocument/2006/relationships/image" Target="../media/image5850.png"/><Relationship Id="rId53" Type="http://schemas.openxmlformats.org/officeDocument/2006/relationships/image" Target="../media/image8951.png"/><Relationship Id="rId149" Type="http://schemas.openxmlformats.org/officeDocument/2006/relationships/image" Target="../media/image6140.png"/><Relationship Id="rId314" Type="http://schemas.openxmlformats.org/officeDocument/2006/relationships/image" Target="../media/image9200.png"/><Relationship Id="rId160" Type="http://schemas.openxmlformats.org/officeDocument/2006/relationships/image" Target="../media/image6470.png"/><Relationship Id="rId216" Type="http://schemas.openxmlformats.org/officeDocument/2006/relationships/image" Target="../media/image6750.png"/><Relationship Id="rId258" Type="http://schemas.openxmlformats.org/officeDocument/2006/relationships/image" Target="../media/image6960.png"/><Relationship Id="rId22" Type="http://schemas.openxmlformats.org/officeDocument/2006/relationships/customXml" Target="../ink/ink1497.xml"/><Relationship Id="rId64" Type="http://schemas.openxmlformats.org/officeDocument/2006/relationships/customXml" Target="../ink/ink1518.xml"/><Relationship Id="rId118" Type="http://schemas.openxmlformats.org/officeDocument/2006/relationships/customXml" Target="../ink/ink1525.xml"/><Relationship Id="rId325" Type="http://schemas.openxmlformats.org/officeDocument/2006/relationships/customXml" Target="../ink/ink1630.xml"/><Relationship Id="rId171" Type="http://schemas.openxmlformats.org/officeDocument/2006/relationships/customXml" Target="../ink/ink1553.xml"/><Relationship Id="rId227" Type="http://schemas.openxmlformats.org/officeDocument/2006/relationships/customXml" Target="../ink/ink1581.xml"/><Relationship Id="rId269" Type="http://schemas.openxmlformats.org/officeDocument/2006/relationships/customXml" Target="../ink/ink1602.xml"/><Relationship Id="rId33" Type="http://schemas.openxmlformats.org/officeDocument/2006/relationships/image" Target="../media/image5960.png"/><Relationship Id="rId129" Type="http://schemas.openxmlformats.org/officeDocument/2006/relationships/image" Target="../media/image6040.png"/><Relationship Id="rId280" Type="http://schemas.openxmlformats.org/officeDocument/2006/relationships/image" Target="../media/image7070.png"/><Relationship Id="rId336" Type="http://schemas.openxmlformats.org/officeDocument/2006/relationships/image" Target="../media/image9310.png"/><Relationship Id="rId140" Type="http://schemas.openxmlformats.org/officeDocument/2006/relationships/customXml" Target="../ink/ink1536.xml"/><Relationship Id="rId75" Type="http://schemas.openxmlformats.org/officeDocument/2006/relationships/image" Target="../media/image6170.png"/><Relationship Id="rId182" Type="http://schemas.openxmlformats.org/officeDocument/2006/relationships/image" Target="../media/image6580.png"/><Relationship Id="rId6" Type="http://schemas.openxmlformats.org/officeDocument/2006/relationships/customXml" Target="../ink/ink1489.xml"/><Relationship Id="rId238" Type="http://schemas.openxmlformats.org/officeDocument/2006/relationships/image" Target="../media/image686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31.png"/><Relationship Id="rId21" Type="http://schemas.openxmlformats.org/officeDocument/2006/relationships/customXml" Target="../ink/ink1648.xml"/><Relationship Id="rId42" Type="http://schemas.openxmlformats.org/officeDocument/2006/relationships/image" Target="../media/image939.png"/><Relationship Id="rId47" Type="http://schemas.openxmlformats.org/officeDocument/2006/relationships/customXml" Target="../ink/ink1661.xml"/><Relationship Id="rId63" Type="http://schemas.openxmlformats.org/officeDocument/2006/relationships/customXml" Target="../ink/ink1669.xml"/><Relationship Id="rId68" Type="http://schemas.openxmlformats.org/officeDocument/2006/relationships/image" Target="../media/image952.png"/><Relationship Id="rId84" Type="http://schemas.openxmlformats.org/officeDocument/2006/relationships/image" Target="../media/image961.png"/><Relationship Id="rId16" Type="http://schemas.openxmlformats.org/officeDocument/2006/relationships/image" Target="../media/image7230.png"/><Relationship Id="rId11" Type="http://schemas.openxmlformats.org/officeDocument/2006/relationships/customXml" Target="../ink/ink1643.xml"/><Relationship Id="rId32" Type="http://schemas.openxmlformats.org/officeDocument/2006/relationships/image" Target="../media/image8880.png"/><Relationship Id="rId37" Type="http://schemas.openxmlformats.org/officeDocument/2006/relationships/customXml" Target="../ink/ink1656.xml"/><Relationship Id="rId53" Type="http://schemas.openxmlformats.org/officeDocument/2006/relationships/customXml" Target="../ink/ink1664.xml"/><Relationship Id="rId58" Type="http://schemas.openxmlformats.org/officeDocument/2006/relationships/image" Target="../media/image947.png"/><Relationship Id="rId74" Type="http://schemas.openxmlformats.org/officeDocument/2006/relationships/image" Target="../media/image955.png"/><Relationship Id="rId79" Type="http://schemas.openxmlformats.org/officeDocument/2006/relationships/customXml" Target="../ink/ink1677.xml"/><Relationship Id="rId5" Type="http://schemas.openxmlformats.org/officeDocument/2006/relationships/customXml" Target="../ink/ink1640.xml"/><Relationship Id="rId19" Type="http://schemas.openxmlformats.org/officeDocument/2006/relationships/customXml" Target="../ink/ink1647.xml"/><Relationship Id="rId14" Type="http://schemas.openxmlformats.org/officeDocument/2006/relationships/image" Target="../media/image7220.png"/><Relationship Id="rId22" Type="http://schemas.openxmlformats.org/officeDocument/2006/relationships/image" Target="../media/image8612.png"/><Relationship Id="rId27" Type="http://schemas.openxmlformats.org/officeDocument/2006/relationships/customXml" Target="../ink/ink1651.xml"/><Relationship Id="rId30" Type="http://schemas.openxmlformats.org/officeDocument/2006/relationships/image" Target="../media/image8651.png"/><Relationship Id="rId35" Type="http://schemas.openxmlformats.org/officeDocument/2006/relationships/customXml" Target="../ink/ink1655.xml"/><Relationship Id="rId43" Type="http://schemas.openxmlformats.org/officeDocument/2006/relationships/customXml" Target="../ink/ink1659.xml"/><Relationship Id="rId48" Type="http://schemas.openxmlformats.org/officeDocument/2006/relationships/image" Target="../media/image942.png"/><Relationship Id="rId56" Type="http://schemas.openxmlformats.org/officeDocument/2006/relationships/image" Target="../media/image946.png"/><Relationship Id="rId64" Type="http://schemas.openxmlformats.org/officeDocument/2006/relationships/image" Target="../media/image950.png"/><Relationship Id="rId69" Type="http://schemas.openxmlformats.org/officeDocument/2006/relationships/customXml" Target="../ink/ink1672.xml"/><Relationship Id="rId77" Type="http://schemas.openxmlformats.org/officeDocument/2006/relationships/customXml" Target="../ink/ink1676.xml"/><Relationship Id="rId8" Type="http://schemas.openxmlformats.org/officeDocument/2006/relationships/image" Target="../media/image7190.png"/><Relationship Id="rId51" Type="http://schemas.openxmlformats.org/officeDocument/2006/relationships/customXml" Target="../ink/ink1663.xml"/><Relationship Id="rId72" Type="http://schemas.openxmlformats.org/officeDocument/2006/relationships/image" Target="../media/image954.png"/><Relationship Id="rId80" Type="http://schemas.openxmlformats.org/officeDocument/2006/relationships/image" Target="../media/image958.png"/><Relationship Id="rId85" Type="http://schemas.openxmlformats.org/officeDocument/2006/relationships/customXml" Target="../ink/ink1680.xml"/><Relationship Id="rId3" Type="http://schemas.openxmlformats.org/officeDocument/2006/relationships/customXml" Target="../ink/ink1639.xml"/><Relationship Id="rId12" Type="http://schemas.openxmlformats.org/officeDocument/2006/relationships/image" Target="../media/image7212.png"/><Relationship Id="rId17" Type="http://schemas.openxmlformats.org/officeDocument/2006/relationships/customXml" Target="../ink/ink1646.xml"/><Relationship Id="rId25" Type="http://schemas.openxmlformats.org/officeDocument/2006/relationships/customXml" Target="../ink/ink1650.xml"/><Relationship Id="rId33" Type="http://schemas.openxmlformats.org/officeDocument/2006/relationships/customXml" Target="../ink/ink1654.xml"/><Relationship Id="rId38" Type="http://schemas.openxmlformats.org/officeDocument/2006/relationships/image" Target="../media/image937.png"/><Relationship Id="rId46" Type="http://schemas.openxmlformats.org/officeDocument/2006/relationships/image" Target="../media/image941.png"/><Relationship Id="rId59" Type="http://schemas.openxmlformats.org/officeDocument/2006/relationships/customXml" Target="../ink/ink1667.xml"/><Relationship Id="rId67" Type="http://schemas.openxmlformats.org/officeDocument/2006/relationships/customXml" Target="../ink/ink1671.xml"/><Relationship Id="rId20" Type="http://schemas.openxmlformats.org/officeDocument/2006/relationships/image" Target="../media/image8601.png"/><Relationship Id="rId41" Type="http://schemas.openxmlformats.org/officeDocument/2006/relationships/customXml" Target="../ink/ink1658.xml"/><Relationship Id="rId54" Type="http://schemas.openxmlformats.org/officeDocument/2006/relationships/image" Target="../media/image945.png"/><Relationship Id="rId62" Type="http://schemas.openxmlformats.org/officeDocument/2006/relationships/image" Target="../media/image949.png"/><Relationship Id="rId70" Type="http://schemas.openxmlformats.org/officeDocument/2006/relationships/image" Target="../media/image953.png"/><Relationship Id="rId75" Type="http://schemas.openxmlformats.org/officeDocument/2006/relationships/customXml" Target="../ink/ink1675.xml"/><Relationship Id="rId83" Type="http://schemas.openxmlformats.org/officeDocument/2006/relationships/customXml" Target="../ink/ink16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80.png"/><Relationship Id="rId15" Type="http://schemas.openxmlformats.org/officeDocument/2006/relationships/customXml" Target="../ink/ink1645.xml"/><Relationship Id="rId23" Type="http://schemas.openxmlformats.org/officeDocument/2006/relationships/customXml" Target="../ink/ink1649.xml"/><Relationship Id="rId28" Type="http://schemas.openxmlformats.org/officeDocument/2006/relationships/image" Target="../media/image8641.png"/><Relationship Id="rId36" Type="http://schemas.openxmlformats.org/officeDocument/2006/relationships/image" Target="../media/image9051.png"/><Relationship Id="rId49" Type="http://schemas.openxmlformats.org/officeDocument/2006/relationships/customXml" Target="../ink/ink1662.xml"/><Relationship Id="rId57" Type="http://schemas.openxmlformats.org/officeDocument/2006/relationships/customXml" Target="../ink/ink1666.xml"/><Relationship Id="rId10" Type="http://schemas.openxmlformats.org/officeDocument/2006/relationships/image" Target="../media/image7200.png"/><Relationship Id="rId31" Type="http://schemas.openxmlformats.org/officeDocument/2006/relationships/customXml" Target="../ink/ink1653.xml"/><Relationship Id="rId44" Type="http://schemas.openxmlformats.org/officeDocument/2006/relationships/image" Target="../media/image940.png"/><Relationship Id="rId52" Type="http://schemas.openxmlformats.org/officeDocument/2006/relationships/image" Target="../media/image944.png"/><Relationship Id="rId60" Type="http://schemas.openxmlformats.org/officeDocument/2006/relationships/image" Target="../media/image948.png"/><Relationship Id="rId65" Type="http://schemas.openxmlformats.org/officeDocument/2006/relationships/customXml" Target="../ink/ink1670.xml"/><Relationship Id="rId73" Type="http://schemas.openxmlformats.org/officeDocument/2006/relationships/customXml" Target="../ink/ink1674.xml"/><Relationship Id="rId78" Type="http://schemas.openxmlformats.org/officeDocument/2006/relationships/image" Target="../media/image957.png"/><Relationship Id="rId81" Type="http://schemas.openxmlformats.org/officeDocument/2006/relationships/customXml" Target="../ink/ink1678.xml"/><Relationship Id="rId86" Type="http://schemas.openxmlformats.org/officeDocument/2006/relationships/image" Target="../media/image962.png"/><Relationship Id="rId4" Type="http://schemas.openxmlformats.org/officeDocument/2006/relationships/image" Target="../media/image6330.png"/><Relationship Id="rId9" Type="http://schemas.openxmlformats.org/officeDocument/2006/relationships/customXml" Target="../ink/ink1642.xml"/><Relationship Id="rId13" Type="http://schemas.openxmlformats.org/officeDocument/2006/relationships/customXml" Target="../ink/ink1644.xml"/><Relationship Id="rId18" Type="http://schemas.openxmlformats.org/officeDocument/2006/relationships/image" Target="../media/image8281.png"/><Relationship Id="rId39" Type="http://schemas.openxmlformats.org/officeDocument/2006/relationships/customXml" Target="../ink/ink1657.xml"/><Relationship Id="rId34" Type="http://schemas.openxmlformats.org/officeDocument/2006/relationships/image" Target="../media/image9041.png"/><Relationship Id="rId50" Type="http://schemas.openxmlformats.org/officeDocument/2006/relationships/image" Target="../media/image943.png"/><Relationship Id="rId55" Type="http://schemas.openxmlformats.org/officeDocument/2006/relationships/customXml" Target="../ink/ink1665.xml"/><Relationship Id="rId76" Type="http://schemas.openxmlformats.org/officeDocument/2006/relationships/image" Target="../media/image956.png"/><Relationship Id="rId7" Type="http://schemas.openxmlformats.org/officeDocument/2006/relationships/customXml" Target="../ink/ink1641.xml"/><Relationship Id="rId71" Type="http://schemas.openxmlformats.org/officeDocument/2006/relationships/customXml" Target="../ink/ink1673.xml"/><Relationship Id="rId2" Type="http://schemas.openxmlformats.org/officeDocument/2006/relationships/image" Target="../media/image58.tmp"/><Relationship Id="rId29" Type="http://schemas.openxmlformats.org/officeDocument/2006/relationships/customXml" Target="../ink/ink1652.xml"/><Relationship Id="rId24" Type="http://schemas.openxmlformats.org/officeDocument/2006/relationships/image" Target="../media/image8621.png"/><Relationship Id="rId40" Type="http://schemas.openxmlformats.org/officeDocument/2006/relationships/image" Target="../media/image938.png"/><Relationship Id="rId45" Type="http://schemas.openxmlformats.org/officeDocument/2006/relationships/customXml" Target="../ink/ink1660.xml"/><Relationship Id="rId66" Type="http://schemas.openxmlformats.org/officeDocument/2006/relationships/image" Target="../media/image951.png"/><Relationship Id="rId87" Type="http://schemas.openxmlformats.org/officeDocument/2006/relationships/comments" Target="../comments/comment17.xml"/><Relationship Id="rId61" Type="http://schemas.openxmlformats.org/officeDocument/2006/relationships/customXml" Target="../ink/ink1668.xml"/><Relationship Id="rId82" Type="http://schemas.openxmlformats.org/officeDocument/2006/relationships/image" Target="../media/image959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8.xml"/><Relationship Id="rId21" Type="http://schemas.openxmlformats.org/officeDocument/2006/relationships/customXml" Target="../ink/ink1690.xml"/><Relationship Id="rId42" Type="http://schemas.openxmlformats.org/officeDocument/2006/relationships/image" Target="../media/image8270.png"/><Relationship Id="rId63" Type="http://schemas.openxmlformats.org/officeDocument/2006/relationships/customXml" Target="../ink/ink1711.xml"/><Relationship Id="rId84" Type="http://schemas.openxmlformats.org/officeDocument/2006/relationships/image" Target="../media/image8480.png"/><Relationship Id="rId138" Type="http://schemas.openxmlformats.org/officeDocument/2006/relationships/image" Target="../media/image8750.png"/><Relationship Id="rId159" Type="http://schemas.openxmlformats.org/officeDocument/2006/relationships/customXml" Target="../ink/ink1759.xml"/><Relationship Id="rId170" Type="http://schemas.openxmlformats.org/officeDocument/2006/relationships/image" Target="../media/image968.png"/><Relationship Id="rId191" Type="http://schemas.openxmlformats.org/officeDocument/2006/relationships/customXml" Target="../ink/ink1775.xml"/><Relationship Id="rId107" Type="http://schemas.openxmlformats.org/officeDocument/2006/relationships/customXml" Target="../ink/ink1733.xml"/><Relationship Id="rId11" Type="http://schemas.openxmlformats.org/officeDocument/2006/relationships/customXml" Target="../ink/ink1685.xml"/><Relationship Id="rId32" Type="http://schemas.openxmlformats.org/officeDocument/2006/relationships/image" Target="../media/image8220.png"/><Relationship Id="rId53" Type="http://schemas.openxmlformats.org/officeDocument/2006/relationships/customXml" Target="../ink/ink1706.xml"/><Relationship Id="rId74" Type="http://schemas.openxmlformats.org/officeDocument/2006/relationships/image" Target="../media/image8430.png"/><Relationship Id="rId128" Type="http://schemas.openxmlformats.org/officeDocument/2006/relationships/image" Target="../media/image8700.png"/><Relationship Id="rId149" Type="http://schemas.openxmlformats.org/officeDocument/2006/relationships/customXml" Target="../ink/ink1754.xml"/><Relationship Id="rId5" Type="http://schemas.openxmlformats.org/officeDocument/2006/relationships/image" Target="../media/image8080.png"/><Relationship Id="rId95" Type="http://schemas.openxmlformats.org/officeDocument/2006/relationships/customXml" Target="../ink/ink1727.xml"/><Relationship Id="rId160" Type="http://schemas.openxmlformats.org/officeDocument/2006/relationships/image" Target="../media/image8860.png"/><Relationship Id="rId181" Type="http://schemas.openxmlformats.org/officeDocument/2006/relationships/customXml" Target="../ink/ink1770.xml"/><Relationship Id="rId22" Type="http://schemas.openxmlformats.org/officeDocument/2006/relationships/image" Target="../media/image8170.png"/><Relationship Id="rId43" Type="http://schemas.openxmlformats.org/officeDocument/2006/relationships/customXml" Target="../ink/ink1701.xml"/><Relationship Id="rId64" Type="http://schemas.openxmlformats.org/officeDocument/2006/relationships/image" Target="../media/image8380.png"/><Relationship Id="rId118" Type="http://schemas.openxmlformats.org/officeDocument/2006/relationships/image" Target="../media/image8650.png"/><Relationship Id="rId139" Type="http://schemas.openxmlformats.org/officeDocument/2006/relationships/customXml" Target="../ink/ink1749.xml"/><Relationship Id="rId85" Type="http://schemas.openxmlformats.org/officeDocument/2006/relationships/customXml" Target="../ink/ink1722.xml"/><Relationship Id="rId150" Type="http://schemas.openxmlformats.org/officeDocument/2006/relationships/image" Target="../media/image8810.png"/><Relationship Id="rId171" Type="http://schemas.openxmlformats.org/officeDocument/2006/relationships/customXml" Target="../ink/ink1765.xml"/><Relationship Id="rId192" Type="http://schemas.openxmlformats.org/officeDocument/2006/relationships/image" Target="../media/image981.png"/><Relationship Id="rId12" Type="http://schemas.openxmlformats.org/officeDocument/2006/relationships/image" Target="../media/image8120.png"/><Relationship Id="rId33" Type="http://schemas.openxmlformats.org/officeDocument/2006/relationships/customXml" Target="../ink/ink1696.xml"/><Relationship Id="rId108" Type="http://schemas.openxmlformats.org/officeDocument/2006/relationships/image" Target="../media/image8600.png"/><Relationship Id="rId129" Type="http://schemas.openxmlformats.org/officeDocument/2006/relationships/customXml" Target="../ink/ink1744.xml"/><Relationship Id="rId54" Type="http://schemas.openxmlformats.org/officeDocument/2006/relationships/image" Target="../media/image8330.png"/><Relationship Id="rId75" Type="http://schemas.openxmlformats.org/officeDocument/2006/relationships/customXml" Target="../ink/ink1717.xml"/><Relationship Id="rId96" Type="http://schemas.openxmlformats.org/officeDocument/2006/relationships/image" Target="../media/image8540.png"/><Relationship Id="rId140" Type="http://schemas.openxmlformats.org/officeDocument/2006/relationships/image" Target="../media/image8760.png"/><Relationship Id="rId161" Type="http://schemas.openxmlformats.org/officeDocument/2006/relationships/customXml" Target="../ink/ink1760.xml"/><Relationship Id="rId182" Type="http://schemas.openxmlformats.org/officeDocument/2006/relationships/image" Target="../media/image975.png"/><Relationship Id="rId6" Type="http://schemas.openxmlformats.org/officeDocument/2006/relationships/customXml" Target="../ink/ink1683.xml"/><Relationship Id="rId23" Type="http://schemas.openxmlformats.org/officeDocument/2006/relationships/customXml" Target="../ink/ink1691.xml"/><Relationship Id="rId119" Type="http://schemas.openxmlformats.org/officeDocument/2006/relationships/customXml" Target="../ink/ink1739.xml"/><Relationship Id="rId44" Type="http://schemas.openxmlformats.org/officeDocument/2006/relationships/image" Target="../media/image8280.png"/><Relationship Id="rId65" Type="http://schemas.openxmlformats.org/officeDocument/2006/relationships/customXml" Target="../ink/ink1712.xml"/><Relationship Id="rId86" Type="http://schemas.openxmlformats.org/officeDocument/2006/relationships/image" Target="../media/image8490.png"/><Relationship Id="rId130" Type="http://schemas.openxmlformats.org/officeDocument/2006/relationships/image" Target="../media/image8710.png"/><Relationship Id="rId151" Type="http://schemas.openxmlformats.org/officeDocument/2006/relationships/customXml" Target="../ink/ink1755.xml"/><Relationship Id="rId172" Type="http://schemas.openxmlformats.org/officeDocument/2006/relationships/image" Target="../media/image969.png"/><Relationship Id="rId193" Type="http://schemas.openxmlformats.org/officeDocument/2006/relationships/customXml" Target="../ink/ink1776.xml"/><Relationship Id="rId13" Type="http://schemas.openxmlformats.org/officeDocument/2006/relationships/customXml" Target="../ink/ink1686.xml"/><Relationship Id="rId109" Type="http://schemas.openxmlformats.org/officeDocument/2006/relationships/customXml" Target="../ink/ink1734.xml"/><Relationship Id="rId34" Type="http://schemas.openxmlformats.org/officeDocument/2006/relationships/image" Target="../media/image8230.png"/><Relationship Id="rId55" Type="http://schemas.openxmlformats.org/officeDocument/2006/relationships/customXml" Target="../ink/ink1707.xml"/><Relationship Id="rId76" Type="http://schemas.openxmlformats.org/officeDocument/2006/relationships/image" Target="../media/image8440.png"/><Relationship Id="rId97" Type="http://schemas.openxmlformats.org/officeDocument/2006/relationships/customXml" Target="../ink/ink1728.xml"/><Relationship Id="rId120" Type="http://schemas.openxmlformats.org/officeDocument/2006/relationships/image" Target="../media/image8660.png"/><Relationship Id="rId141" Type="http://schemas.openxmlformats.org/officeDocument/2006/relationships/customXml" Target="../ink/ink1750.xml"/><Relationship Id="rId7" Type="http://schemas.openxmlformats.org/officeDocument/2006/relationships/image" Target="../media/image8090.png"/><Relationship Id="rId71" Type="http://schemas.openxmlformats.org/officeDocument/2006/relationships/customXml" Target="../ink/ink1715.xml"/><Relationship Id="rId92" Type="http://schemas.openxmlformats.org/officeDocument/2006/relationships/image" Target="../media/image8520.png"/><Relationship Id="rId162" Type="http://schemas.openxmlformats.org/officeDocument/2006/relationships/image" Target="../media/image964.png"/><Relationship Id="rId183" Type="http://schemas.openxmlformats.org/officeDocument/2006/relationships/customXml" Target="../ink/ink1771.xml"/><Relationship Id="rId2" Type="http://schemas.openxmlformats.org/officeDocument/2006/relationships/customXml" Target="../ink/ink1681.xml"/><Relationship Id="rId29" Type="http://schemas.openxmlformats.org/officeDocument/2006/relationships/customXml" Target="../ink/ink1694.xml"/><Relationship Id="rId24" Type="http://schemas.openxmlformats.org/officeDocument/2006/relationships/image" Target="../media/image8180.png"/><Relationship Id="rId40" Type="http://schemas.openxmlformats.org/officeDocument/2006/relationships/image" Target="../media/image8260.png"/><Relationship Id="rId45" Type="http://schemas.openxmlformats.org/officeDocument/2006/relationships/customXml" Target="../ink/ink1702.xml"/><Relationship Id="rId66" Type="http://schemas.openxmlformats.org/officeDocument/2006/relationships/image" Target="../media/image8390.png"/><Relationship Id="rId87" Type="http://schemas.openxmlformats.org/officeDocument/2006/relationships/customXml" Target="../ink/ink1723.xml"/><Relationship Id="rId110" Type="http://schemas.openxmlformats.org/officeDocument/2006/relationships/image" Target="../media/image8611.png"/><Relationship Id="rId115" Type="http://schemas.openxmlformats.org/officeDocument/2006/relationships/customXml" Target="../ink/ink1737.xml"/><Relationship Id="rId131" Type="http://schemas.openxmlformats.org/officeDocument/2006/relationships/customXml" Target="../ink/ink1745.xml"/><Relationship Id="rId136" Type="http://schemas.openxmlformats.org/officeDocument/2006/relationships/image" Target="../media/image8740.png"/><Relationship Id="rId157" Type="http://schemas.openxmlformats.org/officeDocument/2006/relationships/customXml" Target="../ink/ink1758.xml"/><Relationship Id="rId178" Type="http://schemas.openxmlformats.org/officeDocument/2006/relationships/image" Target="../media/image973.png"/><Relationship Id="rId61" Type="http://schemas.openxmlformats.org/officeDocument/2006/relationships/customXml" Target="../ink/ink1710.xml"/><Relationship Id="rId82" Type="http://schemas.openxmlformats.org/officeDocument/2006/relationships/image" Target="../media/image8470.png"/><Relationship Id="rId152" Type="http://schemas.openxmlformats.org/officeDocument/2006/relationships/image" Target="../media/image8820.png"/><Relationship Id="rId173" Type="http://schemas.openxmlformats.org/officeDocument/2006/relationships/customXml" Target="../ink/ink1766.xml"/><Relationship Id="rId194" Type="http://schemas.openxmlformats.org/officeDocument/2006/relationships/image" Target="../media/image982.png"/><Relationship Id="rId199" Type="http://schemas.openxmlformats.org/officeDocument/2006/relationships/customXml" Target="../ink/ink1779.xml"/><Relationship Id="rId19" Type="http://schemas.openxmlformats.org/officeDocument/2006/relationships/customXml" Target="../ink/ink1689.xml"/><Relationship Id="rId14" Type="http://schemas.openxmlformats.org/officeDocument/2006/relationships/image" Target="../media/image8130.png"/><Relationship Id="rId30" Type="http://schemas.openxmlformats.org/officeDocument/2006/relationships/image" Target="../media/image8211.png"/><Relationship Id="rId35" Type="http://schemas.openxmlformats.org/officeDocument/2006/relationships/customXml" Target="../ink/ink1697.xml"/><Relationship Id="rId56" Type="http://schemas.openxmlformats.org/officeDocument/2006/relationships/image" Target="../media/image8340.png"/><Relationship Id="rId77" Type="http://schemas.openxmlformats.org/officeDocument/2006/relationships/customXml" Target="../ink/ink1718.xml"/><Relationship Id="rId100" Type="http://schemas.openxmlformats.org/officeDocument/2006/relationships/image" Target="../media/image8560.png"/><Relationship Id="rId105" Type="http://schemas.openxmlformats.org/officeDocument/2006/relationships/customXml" Target="../ink/ink1732.xml"/><Relationship Id="rId126" Type="http://schemas.openxmlformats.org/officeDocument/2006/relationships/image" Target="../media/image8690.png"/><Relationship Id="rId147" Type="http://schemas.openxmlformats.org/officeDocument/2006/relationships/customXml" Target="../ink/ink1753.xml"/><Relationship Id="rId168" Type="http://schemas.openxmlformats.org/officeDocument/2006/relationships/image" Target="../media/image967.png"/><Relationship Id="rId8" Type="http://schemas.openxmlformats.org/officeDocument/2006/relationships/image" Target="../media/image59.tmp"/><Relationship Id="rId51" Type="http://schemas.openxmlformats.org/officeDocument/2006/relationships/customXml" Target="../ink/ink1705.xml"/><Relationship Id="rId72" Type="http://schemas.openxmlformats.org/officeDocument/2006/relationships/image" Target="../media/image8420.png"/><Relationship Id="rId93" Type="http://schemas.openxmlformats.org/officeDocument/2006/relationships/customXml" Target="../ink/ink1726.xml"/><Relationship Id="rId98" Type="http://schemas.openxmlformats.org/officeDocument/2006/relationships/image" Target="../media/image8550.png"/><Relationship Id="rId121" Type="http://schemas.openxmlformats.org/officeDocument/2006/relationships/customXml" Target="../ink/ink1740.xml"/><Relationship Id="rId142" Type="http://schemas.openxmlformats.org/officeDocument/2006/relationships/image" Target="../media/image8770.png"/><Relationship Id="rId163" Type="http://schemas.openxmlformats.org/officeDocument/2006/relationships/customXml" Target="../ink/ink1761.xml"/><Relationship Id="rId184" Type="http://schemas.openxmlformats.org/officeDocument/2006/relationships/image" Target="../media/image976.png"/><Relationship Id="rId189" Type="http://schemas.openxmlformats.org/officeDocument/2006/relationships/customXml" Target="../ink/ink1774.xml"/><Relationship Id="rId3" Type="http://schemas.openxmlformats.org/officeDocument/2006/relationships/image" Target="../media/image8070.png"/><Relationship Id="rId25" Type="http://schemas.openxmlformats.org/officeDocument/2006/relationships/customXml" Target="../ink/ink1692.xml"/><Relationship Id="rId46" Type="http://schemas.openxmlformats.org/officeDocument/2006/relationships/image" Target="../media/image8290.png"/><Relationship Id="rId67" Type="http://schemas.openxmlformats.org/officeDocument/2006/relationships/customXml" Target="../ink/ink1713.xml"/><Relationship Id="rId116" Type="http://schemas.openxmlformats.org/officeDocument/2006/relationships/image" Target="../media/image8640.png"/><Relationship Id="rId137" Type="http://schemas.openxmlformats.org/officeDocument/2006/relationships/customXml" Target="../ink/ink1748.xml"/><Relationship Id="rId158" Type="http://schemas.openxmlformats.org/officeDocument/2006/relationships/image" Target="../media/image8850.png"/><Relationship Id="rId20" Type="http://schemas.openxmlformats.org/officeDocument/2006/relationships/image" Target="../media/image8160.png"/><Relationship Id="rId41" Type="http://schemas.openxmlformats.org/officeDocument/2006/relationships/customXml" Target="../ink/ink1700.xml"/><Relationship Id="rId62" Type="http://schemas.openxmlformats.org/officeDocument/2006/relationships/image" Target="../media/image8370.png"/><Relationship Id="rId83" Type="http://schemas.openxmlformats.org/officeDocument/2006/relationships/customXml" Target="../ink/ink1721.xml"/><Relationship Id="rId88" Type="http://schemas.openxmlformats.org/officeDocument/2006/relationships/image" Target="../media/image8500.png"/><Relationship Id="rId111" Type="http://schemas.openxmlformats.org/officeDocument/2006/relationships/customXml" Target="../ink/ink1735.xml"/><Relationship Id="rId132" Type="http://schemas.openxmlformats.org/officeDocument/2006/relationships/image" Target="../media/image8720.png"/><Relationship Id="rId153" Type="http://schemas.openxmlformats.org/officeDocument/2006/relationships/customXml" Target="../ink/ink1756.xml"/><Relationship Id="rId174" Type="http://schemas.openxmlformats.org/officeDocument/2006/relationships/image" Target="../media/image971.png"/><Relationship Id="rId179" Type="http://schemas.openxmlformats.org/officeDocument/2006/relationships/customXml" Target="../ink/ink1769.xml"/><Relationship Id="rId195" Type="http://schemas.openxmlformats.org/officeDocument/2006/relationships/customXml" Target="../ink/ink1777.xml"/><Relationship Id="rId190" Type="http://schemas.openxmlformats.org/officeDocument/2006/relationships/image" Target="../media/image979.png"/><Relationship Id="rId15" Type="http://schemas.openxmlformats.org/officeDocument/2006/relationships/customXml" Target="../ink/ink1687.xml"/><Relationship Id="rId36" Type="http://schemas.openxmlformats.org/officeDocument/2006/relationships/image" Target="../media/image8240.png"/><Relationship Id="rId57" Type="http://schemas.openxmlformats.org/officeDocument/2006/relationships/customXml" Target="../ink/ink1708.xml"/><Relationship Id="rId106" Type="http://schemas.openxmlformats.org/officeDocument/2006/relationships/image" Target="../media/image8590.png"/><Relationship Id="rId127" Type="http://schemas.openxmlformats.org/officeDocument/2006/relationships/customXml" Target="../ink/ink1743.xml"/><Relationship Id="rId10" Type="http://schemas.openxmlformats.org/officeDocument/2006/relationships/image" Target="../media/image8111.png"/><Relationship Id="rId31" Type="http://schemas.openxmlformats.org/officeDocument/2006/relationships/customXml" Target="../ink/ink1695.xml"/><Relationship Id="rId52" Type="http://schemas.openxmlformats.org/officeDocument/2006/relationships/image" Target="../media/image8320.png"/><Relationship Id="rId73" Type="http://schemas.openxmlformats.org/officeDocument/2006/relationships/customXml" Target="../ink/ink1716.xml"/><Relationship Id="rId78" Type="http://schemas.openxmlformats.org/officeDocument/2006/relationships/image" Target="../media/image8450.png"/><Relationship Id="rId94" Type="http://schemas.openxmlformats.org/officeDocument/2006/relationships/image" Target="../media/image8530.png"/><Relationship Id="rId99" Type="http://schemas.openxmlformats.org/officeDocument/2006/relationships/customXml" Target="../ink/ink1729.xml"/><Relationship Id="rId101" Type="http://schemas.openxmlformats.org/officeDocument/2006/relationships/customXml" Target="../ink/ink1730.xml"/><Relationship Id="rId122" Type="http://schemas.openxmlformats.org/officeDocument/2006/relationships/image" Target="../media/image8670.png"/><Relationship Id="rId143" Type="http://schemas.openxmlformats.org/officeDocument/2006/relationships/customXml" Target="../ink/ink1751.xml"/><Relationship Id="rId148" Type="http://schemas.openxmlformats.org/officeDocument/2006/relationships/image" Target="../media/image8800.png"/><Relationship Id="rId164" Type="http://schemas.openxmlformats.org/officeDocument/2006/relationships/image" Target="../media/image965.png"/><Relationship Id="rId169" Type="http://schemas.openxmlformats.org/officeDocument/2006/relationships/customXml" Target="../ink/ink1764.xml"/><Relationship Id="rId185" Type="http://schemas.openxmlformats.org/officeDocument/2006/relationships/customXml" Target="../ink/ink1772.xml"/><Relationship Id="rId4" Type="http://schemas.openxmlformats.org/officeDocument/2006/relationships/customXml" Target="../ink/ink1682.xml"/><Relationship Id="rId9" Type="http://schemas.openxmlformats.org/officeDocument/2006/relationships/customXml" Target="../ink/ink1684.xml"/><Relationship Id="rId180" Type="http://schemas.openxmlformats.org/officeDocument/2006/relationships/image" Target="../media/image974.png"/><Relationship Id="rId26" Type="http://schemas.openxmlformats.org/officeDocument/2006/relationships/image" Target="../media/image8190.png"/><Relationship Id="rId47" Type="http://schemas.openxmlformats.org/officeDocument/2006/relationships/customXml" Target="../ink/ink1703.xml"/><Relationship Id="rId68" Type="http://schemas.openxmlformats.org/officeDocument/2006/relationships/image" Target="../media/image8400.png"/><Relationship Id="rId89" Type="http://schemas.openxmlformats.org/officeDocument/2006/relationships/customXml" Target="../ink/ink1724.xml"/><Relationship Id="rId112" Type="http://schemas.openxmlformats.org/officeDocument/2006/relationships/image" Target="../media/image8620.png"/><Relationship Id="rId133" Type="http://schemas.openxmlformats.org/officeDocument/2006/relationships/customXml" Target="../ink/ink1746.xml"/><Relationship Id="rId154" Type="http://schemas.openxmlformats.org/officeDocument/2006/relationships/image" Target="../media/image8830.png"/><Relationship Id="rId175" Type="http://schemas.openxmlformats.org/officeDocument/2006/relationships/customXml" Target="../ink/ink1767.xml"/><Relationship Id="rId196" Type="http://schemas.openxmlformats.org/officeDocument/2006/relationships/image" Target="../media/image983.png"/><Relationship Id="rId200" Type="http://schemas.openxmlformats.org/officeDocument/2006/relationships/image" Target="../media/image985.png"/><Relationship Id="rId16" Type="http://schemas.openxmlformats.org/officeDocument/2006/relationships/image" Target="../media/image8140.png"/><Relationship Id="rId37" Type="http://schemas.openxmlformats.org/officeDocument/2006/relationships/customXml" Target="../ink/ink1698.xml"/><Relationship Id="rId58" Type="http://schemas.openxmlformats.org/officeDocument/2006/relationships/image" Target="../media/image8350.png"/><Relationship Id="rId79" Type="http://schemas.openxmlformats.org/officeDocument/2006/relationships/customXml" Target="../ink/ink1719.xml"/><Relationship Id="rId102" Type="http://schemas.openxmlformats.org/officeDocument/2006/relationships/image" Target="../media/image8570.png"/><Relationship Id="rId123" Type="http://schemas.openxmlformats.org/officeDocument/2006/relationships/customXml" Target="../ink/ink1741.xml"/><Relationship Id="rId144" Type="http://schemas.openxmlformats.org/officeDocument/2006/relationships/image" Target="../media/image8780.png"/><Relationship Id="rId90" Type="http://schemas.openxmlformats.org/officeDocument/2006/relationships/image" Target="../media/image8511.png"/><Relationship Id="rId165" Type="http://schemas.openxmlformats.org/officeDocument/2006/relationships/customXml" Target="../ink/ink1762.xml"/><Relationship Id="rId186" Type="http://schemas.openxmlformats.org/officeDocument/2006/relationships/image" Target="../media/image977.png"/><Relationship Id="rId27" Type="http://schemas.openxmlformats.org/officeDocument/2006/relationships/customXml" Target="../ink/ink1693.xml"/><Relationship Id="rId48" Type="http://schemas.openxmlformats.org/officeDocument/2006/relationships/image" Target="../media/image8300.png"/><Relationship Id="rId69" Type="http://schemas.openxmlformats.org/officeDocument/2006/relationships/customXml" Target="../ink/ink1714.xml"/><Relationship Id="rId113" Type="http://schemas.openxmlformats.org/officeDocument/2006/relationships/customXml" Target="../ink/ink1736.xml"/><Relationship Id="rId134" Type="http://schemas.openxmlformats.org/officeDocument/2006/relationships/image" Target="../media/image8730.png"/><Relationship Id="rId80" Type="http://schemas.openxmlformats.org/officeDocument/2006/relationships/image" Target="../media/image8460.png"/><Relationship Id="rId155" Type="http://schemas.openxmlformats.org/officeDocument/2006/relationships/customXml" Target="../ink/ink1757.xml"/><Relationship Id="rId176" Type="http://schemas.openxmlformats.org/officeDocument/2006/relationships/image" Target="../media/image972.png"/><Relationship Id="rId197" Type="http://schemas.openxmlformats.org/officeDocument/2006/relationships/customXml" Target="../ink/ink1778.xml"/><Relationship Id="rId17" Type="http://schemas.openxmlformats.org/officeDocument/2006/relationships/customXml" Target="../ink/ink1688.xml"/><Relationship Id="rId38" Type="http://schemas.openxmlformats.org/officeDocument/2006/relationships/image" Target="../media/image8250.png"/><Relationship Id="rId59" Type="http://schemas.openxmlformats.org/officeDocument/2006/relationships/customXml" Target="../ink/ink1709.xml"/><Relationship Id="rId103" Type="http://schemas.openxmlformats.org/officeDocument/2006/relationships/customXml" Target="../ink/ink1731.xml"/><Relationship Id="rId124" Type="http://schemas.openxmlformats.org/officeDocument/2006/relationships/image" Target="../media/image8680.png"/><Relationship Id="rId70" Type="http://schemas.openxmlformats.org/officeDocument/2006/relationships/image" Target="../media/image8411.png"/><Relationship Id="rId91" Type="http://schemas.openxmlformats.org/officeDocument/2006/relationships/customXml" Target="../ink/ink1725.xml"/><Relationship Id="rId145" Type="http://schemas.openxmlformats.org/officeDocument/2006/relationships/customXml" Target="../ink/ink1752.xml"/><Relationship Id="rId166" Type="http://schemas.openxmlformats.org/officeDocument/2006/relationships/image" Target="../media/image966.png"/><Relationship Id="rId187" Type="http://schemas.openxmlformats.org/officeDocument/2006/relationships/customXml" Target="../ink/ink1773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200.png"/><Relationship Id="rId49" Type="http://schemas.openxmlformats.org/officeDocument/2006/relationships/customXml" Target="../ink/ink1704.xml"/><Relationship Id="rId114" Type="http://schemas.openxmlformats.org/officeDocument/2006/relationships/image" Target="../media/image8630.png"/><Relationship Id="rId60" Type="http://schemas.openxmlformats.org/officeDocument/2006/relationships/image" Target="../media/image8360.png"/><Relationship Id="rId81" Type="http://schemas.openxmlformats.org/officeDocument/2006/relationships/customXml" Target="../ink/ink1720.xml"/><Relationship Id="rId135" Type="http://schemas.openxmlformats.org/officeDocument/2006/relationships/customXml" Target="../ink/ink1747.xml"/><Relationship Id="rId156" Type="http://schemas.openxmlformats.org/officeDocument/2006/relationships/image" Target="../media/image8840.png"/><Relationship Id="rId177" Type="http://schemas.openxmlformats.org/officeDocument/2006/relationships/customXml" Target="../ink/ink1768.xml"/><Relationship Id="rId198" Type="http://schemas.openxmlformats.org/officeDocument/2006/relationships/image" Target="../media/image984.png"/><Relationship Id="rId18" Type="http://schemas.openxmlformats.org/officeDocument/2006/relationships/image" Target="../media/image8150.png"/><Relationship Id="rId39" Type="http://schemas.openxmlformats.org/officeDocument/2006/relationships/customXml" Target="../ink/ink1699.xml"/><Relationship Id="rId50" Type="http://schemas.openxmlformats.org/officeDocument/2006/relationships/image" Target="../media/image8311.png"/><Relationship Id="rId104" Type="http://schemas.openxmlformats.org/officeDocument/2006/relationships/image" Target="../media/image8580.png"/><Relationship Id="rId125" Type="http://schemas.openxmlformats.org/officeDocument/2006/relationships/customXml" Target="../ink/ink1742.xml"/><Relationship Id="rId146" Type="http://schemas.openxmlformats.org/officeDocument/2006/relationships/image" Target="../media/image8790.png"/><Relationship Id="rId167" Type="http://schemas.openxmlformats.org/officeDocument/2006/relationships/customXml" Target="../ink/ink1763.xml"/><Relationship Id="rId188" Type="http://schemas.openxmlformats.org/officeDocument/2006/relationships/image" Target="../media/image97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82.xml"/><Relationship Id="rId18" Type="http://schemas.openxmlformats.org/officeDocument/2006/relationships/image" Target="../media/image997.png"/><Relationship Id="rId26" Type="http://schemas.openxmlformats.org/officeDocument/2006/relationships/image" Target="../media/image1002.png"/><Relationship Id="rId21" Type="http://schemas.openxmlformats.org/officeDocument/2006/relationships/customXml" Target="../ink/ink1786.xml"/><Relationship Id="rId34" Type="http://schemas.openxmlformats.org/officeDocument/2006/relationships/image" Target="../media/image1006.png"/><Relationship Id="rId7" Type="http://schemas.openxmlformats.org/officeDocument/2006/relationships/image" Target="../media/image65.tmp"/><Relationship Id="rId12" Type="http://schemas.openxmlformats.org/officeDocument/2006/relationships/image" Target="../media/image994.png"/><Relationship Id="rId17" Type="http://schemas.openxmlformats.org/officeDocument/2006/relationships/customXml" Target="../ink/ink1784.xml"/><Relationship Id="rId25" Type="http://schemas.openxmlformats.org/officeDocument/2006/relationships/customXml" Target="../ink/ink1788.xml"/><Relationship Id="rId33" Type="http://schemas.openxmlformats.org/officeDocument/2006/relationships/customXml" Target="../ink/ink1792.xml"/><Relationship Id="rId38" Type="http://schemas.openxmlformats.org/officeDocument/2006/relationships/image" Target="../media/image1008.png"/><Relationship Id="rId2" Type="http://schemas.openxmlformats.org/officeDocument/2006/relationships/image" Target="../media/image60.tmp"/><Relationship Id="rId16" Type="http://schemas.openxmlformats.org/officeDocument/2006/relationships/image" Target="../media/image996.png"/><Relationship Id="rId20" Type="http://schemas.openxmlformats.org/officeDocument/2006/relationships/image" Target="../media/image998.png"/><Relationship Id="rId29" Type="http://schemas.openxmlformats.org/officeDocument/2006/relationships/customXml" Target="../ink/ink17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tmp"/><Relationship Id="rId11" Type="http://schemas.openxmlformats.org/officeDocument/2006/relationships/customXml" Target="../ink/ink1781.xml"/><Relationship Id="rId24" Type="http://schemas.openxmlformats.org/officeDocument/2006/relationships/image" Target="../media/image1001.png"/><Relationship Id="rId32" Type="http://schemas.openxmlformats.org/officeDocument/2006/relationships/image" Target="../media/image1005.png"/><Relationship Id="rId37" Type="http://schemas.openxmlformats.org/officeDocument/2006/relationships/customXml" Target="../ink/ink1794.xml"/><Relationship Id="rId5" Type="http://schemas.openxmlformats.org/officeDocument/2006/relationships/image" Target="../media/image63.tmp"/><Relationship Id="rId15" Type="http://schemas.openxmlformats.org/officeDocument/2006/relationships/customXml" Target="../ink/ink1783.xml"/><Relationship Id="rId23" Type="http://schemas.openxmlformats.org/officeDocument/2006/relationships/customXml" Target="../ink/ink1787.xml"/><Relationship Id="rId28" Type="http://schemas.openxmlformats.org/officeDocument/2006/relationships/image" Target="../media/image1003.png"/><Relationship Id="rId36" Type="http://schemas.openxmlformats.org/officeDocument/2006/relationships/image" Target="../media/image1007.png"/><Relationship Id="rId10" Type="http://schemas.openxmlformats.org/officeDocument/2006/relationships/image" Target="../media/image993.png"/><Relationship Id="rId19" Type="http://schemas.openxmlformats.org/officeDocument/2006/relationships/customXml" Target="../ink/ink1785.xml"/><Relationship Id="rId31" Type="http://schemas.openxmlformats.org/officeDocument/2006/relationships/customXml" Target="../ink/ink1791.xml"/><Relationship Id="rId4" Type="http://schemas.openxmlformats.org/officeDocument/2006/relationships/image" Target="../media/image62.tmp"/><Relationship Id="rId9" Type="http://schemas.openxmlformats.org/officeDocument/2006/relationships/customXml" Target="../ink/ink1780.xml"/><Relationship Id="rId14" Type="http://schemas.openxmlformats.org/officeDocument/2006/relationships/image" Target="../media/image995.png"/><Relationship Id="rId22" Type="http://schemas.openxmlformats.org/officeDocument/2006/relationships/image" Target="../media/image999.png"/><Relationship Id="rId27" Type="http://schemas.openxmlformats.org/officeDocument/2006/relationships/customXml" Target="../ink/ink1789.xml"/><Relationship Id="rId30" Type="http://schemas.openxmlformats.org/officeDocument/2006/relationships/image" Target="../media/image1004.png"/><Relationship Id="rId35" Type="http://schemas.openxmlformats.org/officeDocument/2006/relationships/customXml" Target="../ink/ink1793.xml"/><Relationship Id="rId8" Type="http://schemas.openxmlformats.org/officeDocument/2006/relationships/image" Target="../media/image66.tmp"/><Relationship Id="rId3" Type="http://schemas.openxmlformats.org/officeDocument/2006/relationships/image" Target="../media/image61.tmp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00.xml"/><Relationship Id="rId18" Type="http://schemas.openxmlformats.org/officeDocument/2006/relationships/image" Target="../media/image9020.png"/><Relationship Id="rId26" Type="http://schemas.openxmlformats.org/officeDocument/2006/relationships/image" Target="../media/image9060.png"/><Relationship Id="rId39" Type="http://schemas.openxmlformats.org/officeDocument/2006/relationships/customXml" Target="../ink/ink1813.xml"/><Relationship Id="rId21" Type="http://schemas.openxmlformats.org/officeDocument/2006/relationships/customXml" Target="../ink/ink1804.xml"/><Relationship Id="rId34" Type="http://schemas.openxmlformats.org/officeDocument/2006/relationships/image" Target="../media/image9100.png"/><Relationship Id="rId42" Type="http://schemas.openxmlformats.org/officeDocument/2006/relationships/image" Target="../media/image9140.png"/><Relationship Id="rId7" Type="http://schemas.openxmlformats.org/officeDocument/2006/relationships/image" Target="../media/image8960.png"/><Relationship Id="rId2" Type="http://schemas.openxmlformats.org/officeDocument/2006/relationships/customXml" Target="../ink/ink1795.xml"/><Relationship Id="rId16" Type="http://schemas.openxmlformats.org/officeDocument/2006/relationships/image" Target="../media/image9010.png"/><Relationship Id="rId20" Type="http://schemas.openxmlformats.org/officeDocument/2006/relationships/image" Target="../media/image9030.png"/><Relationship Id="rId29" Type="http://schemas.openxmlformats.org/officeDocument/2006/relationships/customXml" Target="../ink/ink1808.xml"/><Relationship Id="rId41" Type="http://schemas.openxmlformats.org/officeDocument/2006/relationships/customXml" Target="../ink/ink18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7.xml"/><Relationship Id="rId11" Type="http://schemas.openxmlformats.org/officeDocument/2006/relationships/customXml" Target="../ink/ink1799.xml"/><Relationship Id="rId24" Type="http://schemas.openxmlformats.org/officeDocument/2006/relationships/image" Target="../media/image9050.png"/><Relationship Id="rId32" Type="http://schemas.openxmlformats.org/officeDocument/2006/relationships/image" Target="../media/image9090.png"/><Relationship Id="rId37" Type="http://schemas.openxmlformats.org/officeDocument/2006/relationships/customXml" Target="../ink/ink1812.xml"/><Relationship Id="rId40" Type="http://schemas.openxmlformats.org/officeDocument/2006/relationships/image" Target="../media/image9130.png"/><Relationship Id="rId5" Type="http://schemas.openxmlformats.org/officeDocument/2006/relationships/image" Target="../media/image8950.png"/><Relationship Id="rId15" Type="http://schemas.openxmlformats.org/officeDocument/2006/relationships/customXml" Target="../ink/ink1801.xml"/><Relationship Id="rId23" Type="http://schemas.openxmlformats.org/officeDocument/2006/relationships/customXml" Target="../ink/ink1805.xml"/><Relationship Id="rId28" Type="http://schemas.openxmlformats.org/officeDocument/2006/relationships/image" Target="../media/image9070.png"/><Relationship Id="rId36" Type="http://schemas.openxmlformats.org/officeDocument/2006/relationships/image" Target="../media/image9111.png"/><Relationship Id="rId10" Type="http://schemas.openxmlformats.org/officeDocument/2006/relationships/image" Target="../media/image8980.png"/><Relationship Id="rId19" Type="http://schemas.openxmlformats.org/officeDocument/2006/relationships/customXml" Target="../ink/ink1803.xml"/><Relationship Id="rId31" Type="http://schemas.openxmlformats.org/officeDocument/2006/relationships/customXml" Target="../ink/ink1809.xml"/><Relationship Id="rId4" Type="http://schemas.openxmlformats.org/officeDocument/2006/relationships/customXml" Target="../ink/ink1796.xml"/><Relationship Id="rId9" Type="http://schemas.openxmlformats.org/officeDocument/2006/relationships/customXml" Target="../ink/ink1798.xml"/><Relationship Id="rId14" Type="http://schemas.openxmlformats.org/officeDocument/2006/relationships/image" Target="../media/image9000.png"/><Relationship Id="rId22" Type="http://schemas.openxmlformats.org/officeDocument/2006/relationships/image" Target="../media/image9040.png"/><Relationship Id="rId27" Type="http://schemas.openxmlformats.org/officeDocument/2006/relationships/customXml" Target="../ink/ink1807.xml"/><Relationship Id="rId30" Type="http://schemas.openxmlformats.org/officeDocument/2006/relationships/image" Target="../media/image9080.png"/><Relationship Id="rId35" Type="http://schemas.openxmlformats.org/officeDocument/2006/relationships/customXml" Target="../ink/ink1811.xml"/><Relationship Id="rId8" Type="http://schemas.openxmlformats.org/officeDocument/2006/relationships/image" Target="../media/image67.tmp"/><Relationship Id="rId3" Type="http://schemas.openxmlformats.org/officeDocument/2006/relationships/image" Target="../media/image8940.png"/><Relationship Id="rId12" Type="http://schemas.openxmlformats.org/officeDocument/2006/relationships/image" Target="../media/image8990.png"/><Relationship Id="rId17" Type="http://schemas.openxmlformats.org/officeDocument/2006/relationships/customXml" Target="../ink/ink1802.xml"/><Relationship Id="rId25" Type="http://schemas.openxmlformats.org/officeDocument/2006/relationships/customXml" Target="../ink/ink1806.xml"/><Relationship Id="rId33" Type="http://schemas.openxmlformats.org/officeDocument/2006/relationships/customXml" Target="../ink/ink1810.xml"/><Relationship Id="rId38" Type="http://schemas.openxmlformats.org/officeDocument/2006/relationships/image" Target="../media/image9120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0.png"/><Relationship Id="rId21" Type="http://schemas.openxmlformats.org/officeDocument/2006/relationships/customXml" Target="../ink/ink483.xml"/><Relationship Id="rId42" Type="http://schemas.openxmlformats.org/officeDocument/2006/relationships/image" Target="../media/image2110.png"/><Relationship Id="rId47" Type="http://schemas.openxmlformats.org/officeDocument/2006/relationships/customXml" Target="../ink/ink496.xml"/><Relationship Id="rId63" Type="http://schemas.openxmlformats.org/officeDocument/2006/relationships/customXml" Target="../ink/ink504.xml"/><Relationship Id="rId68" Type="http://schemas.openxmlformats.org/officeDocument/2006/relationships/image" Target="../media/image3410.png"/><Relationship Id="rId84" Type="http://schemas.openxmlformats.org/officeDocument/2006/relationships/image" Target="../media/image4240.png"/><Relationship Id="rId89" Type="http://schemas.openxmlformats.org/officeDocument/2006/relationships/image" Target="../media/image8.tmp"/><Relationship Id="rId16" Type="http://schemas.openxmlformats.org/officeDocument/2006/relationships/image" Target="../media/image887.png"/><Relationship Id="rId11" Type="http://schemas.openxmlformats.org/officeDocument/2006/relationships/customXml" Target="../ink/ink478.xml"/><Relationship Id="rId32" Type="http://schemas.openxmlformats.org/officeDocument/2006/relationships/image" Target="../media/image1610.png"/><Relationship Id="rId37" Type="http://schemas.openxmlformats.org/officeDocument/2006/relationships/customXml" Target="../ink/ink491.xml"/><Relationship Id="rId53" Type="http://schemas.openxmlformats.org/officeDocument/2006/relationships/customXml" Target="../ink/ink499.xml"/><Relationship Id="rId58" Type="http://schemas.openxmlformats.org/officeDocument/2006/relationships/image" Target="../media/image2910.png"/><Relationship Id="rId74" Type="http://schemas.openxmlformats.org/officeDocument/2006/relationships/image" Target="../media/image3710.png"/><Relationship Id="rId79" Type="http://schemas.openxmlformats.org/officeDocument/2006/relationships/customXml" Target="../ink/ink512.xml"/><Relationship Id="rId5" Type="http://schemas.openxmlformats.org/officeDocument/2006/relationships/customXml" Target="../ink/ink475.xml"/><Relationship Id="rId90" Type="http://schemas.openxmlformats.org/officeDocument/2006/relationships/customXml" Target="../ink/ink517.xml"/><Relationship Id="rId95" Type="http://schemas.openxmlformats.org/officeDocument/2006/relationships/image" Target="../media/image431.png"/><Relationship Id="rId22" Type="http://schemas.openxmlformats.org/officeDocument/2006/relationships/image" Target="../media/image1110.png"/><Relationship Id="rId27" Type="http://schemas.openxmlformats.org/officeDocument/2006/relationships/customXml" Target="../ink/ink486.xml"/><Relationship Id="rId43" Type="http://schemas.openxmlformats.org/officeDocument/2006/relationships/customXml" Target="../ink/ink494.xml"/><Relationship Id="rId48" Type="http://schemas.openxmlformats.org/officeDocument/2006/relationships/image" Target="../media/image2410.png"/><Relationship Id="rId64" Type="http://schemas.openxmlformats.org/officeDocument/2006/relationships/image" Target="../media/image425.png"/><Relationship Id="rId69" Type="http://schemas.openxmlformats.org/officeDocument/2006/relationships/customXml" Target="../ink/ink507.xml"/><Relationship Id="rId80" Type="http://schemas.openxmlformats.org/officeDocument/2006/relationships/image" Target="../media/image4010.png"/><Relationship Id="rId85" Type="http://schemas.openxmlformats.org/officeDocument/2006/relationships/customXml" Target="../ink/ink515.xml"/><Relationship Id="rId3" Type="http://schemas.openxmlformats.org/officeDocument/2006/relationships/customXml" Target="../ink/ink474.xml"/><Relationship Id="rId12" Type="http://schemas.openxmlformats.org/officeDocument/2006/relationships/image" Target="../media/image631.png"/><Relationship Id="rId17" Type="http://schemas.openxmlformats.org/officeDocument/2006/relationships/customXml" Target="../ink/ink481.xml"/><Relationship Id="rId25" Type="http://schemas.openxmlformats.org/officeDocument/2006/relationships/customXml" Target="../ink/ink485.xml"/><Relationship Id="rId33" Type="http://schemas.openxmlformats.org/officeDocument/2006/relationships/customXml" Target="../ink/ink489.xml"/><Relationship Id="rId38" Type="http://schemas.openxmlformats.org/officeDocument/2006/relationships/image" Target="../media/image1910.png"/><Relationship Id="rId46" Type="http://schemas.openxmlformats.org/officeDocument/2006/relationships/image" Target="../media/image2310.png"/><Relationship Id="rId59" Type="http://schemas.openxmlformats.org/officeDocument/2006/relationships/customXml" Target="../ink/ink502.xml"/><Relationship Id="rId67" Type="http://schemas.openxmlformats.org/officeDocument/2006/relationships/customXml" Target="../ink/ink506.xml"/><Relationship Id="rId20" Type="http://schemas.openxmlformats.org/officeDocument/2006/relationships/image" Target="../media/image1010.png"/><Relationship Id="rId41" Type="http://schemas.openxmlformats.org/officeDocument/2006/relationships/customXml" Target="../ink/ink493.xml"/><Relationship Id="rId54" Type="http://schemas.openxmlformats.org/officeDocument/2006/relationships/image" Target="../media/image2710.png"/><Relationship Id="rId62" Type="http://schemas.openxmlformats.org/officeDocument/2006/relationships/image" Target="../media/image3110.png"/><Relationship Id="rId70" Type="http://schemas.openxmlformats.org/officeDocument/2006/relationships/image" Target="../media/image3510.png"/><Relationship Id="rId75" Type="http://schemas.openxmlformats.org/officeDocument/2006/relationships/customXml" Target="../ink/ink510.xml"/><Relationship Id="rId83" Type="http://schemas.openxmlformats.org/officeDocument/2006/relationships/customXml" Target="../ink/ink514.xml"/><Relationship Id="rId88" Type="http://schemas.openxmlformats.org/officeDocument/2006/relationships/image" Target="../media/image4410.png"/><Relationship Id="rId91" Type="http://schemas.openxmlformats.org/officeDocument/2006/relationships/image" Target="../media/image428.png"/><Relationship Id="rId96" Type="http://schemas.openxmlformats.org/officeDocument/2006/relationships/customXml" Target="../ink/ink5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0.png"/><Relationship Id="rId15" Type="http://schemas.openxmlformats.org/officeDocument/2006/relationships/customXml" Target="../ink/ink480.xml"/><Relationship Id="rId23" Type="http://schemas.openxmlformats.org/officeDocument/2006/relationships/customXml" Target="../ink/ink484.xml"/><Relationship Id="rId28" Type="http://schemas.openxmlformats.org/officeDocument/2006/relationships/image" Target="../media/image1410.png"/><Relationship Id="rId36" Type="http://schemas.openxmlformats.org/officeDocument/2006/relationships/image" Target="../media/image1810.png"/><Relationship Id="rId49" Type="http://schemas.openxmlformats.org/officeDocument/2006/relationships/customXml" Target="../ink/ink497.xml"/><Relationship Id="rId57" Type="http://schemas.openxmlformats.org/officeDocument/2006/relationships/customXml" Target="../ink/ink501.xml"/><Relationship Id="rId10" Type="http://schemas.openxmlformats.org/officeDocument/2006/relationships/image" Target="../media/image5100.png"/><Relationship Id="rId31" Type="http://schemas.openxmlformats.org/officeDocument/2006/relationships/customXml" Target="../ink/ink488.xml"/><Relationship Id="rId44" Type="http://schemas.openxmlformats.org/officeDocument/2006/relationships/image" Target="../media/image2210.png"/><Relationship Id="rId52" Type="http://schemas.openxmlformats.org/officeDocument/2006/relationships/image" Target="../media/image2610.png"/><Relationship Id="rId60" Type="http://schemas.openxmlformats.org/officeDocument/2006/relationships/image" Target="../media/image3010.png"/><Relationship Id="rId65" Type="http://schemas.openxmlformats.org/officeDocument/2006/relationships/customXml" Target="../ink/ink505.xml"/><Relationship Id="rId73" Type="http://schemas.openxmlformats.org/officeDocument/2006/relationships/customXml" Target="../ink/ink509.xml"/><Relationship Id="rId78" Type="http://schemas.openxmlformats.org/officeDocument/2006/relationships/image" Target="../media/image426.png"/><Relationship Id="rId81" Type="http://schemas.openxmlformats.org/officeDocument/2006/relationships/customXml" Target="../ink/ink513.xml"/><Relationship Id="rId86" Type="http://schemas.openxmlformats.org/officeDocument/2006/relationships/image" Target="../media/image430.png"/><Relationship Id="rId94" Type="http://schemas.openxmlformats.org/officeDocument/2006/relationships/customXml" Target="../ink/ink519.xml"/><Relationship Id="rId4" Type="http://schemas.openxmlformats.org/officeDocument/2006/relationships/image" Target="../media/image2100.png"/><Relationship Id="rId9" Type="http://schemas.openxmlformats.org/officeDocument/2006/relationships/customXml" Target="../ink/ink477.xml"/><Relationship Id="rId13" Type="http://schemas.openxmlformats.org/officeDocument/2006/relationships/customXml" Target="../ink/ink479.xml"/><Relationship Id="rId18" Type="http://schemas.openxmlformats.org/officeDocument/2006/relationships/image" Target="../media/image935.png"/><Relationship Id="rId39" Type="http://schemas.openxmlformats.org/officeDocument/2006/relationships/customXml" Target="../ink/ink492.xml"/><Relationship Id="rId34" Type="http://schemas.openxmlformats.org/officeDocument/2006/relationships/image" Target="../media/image1710.png"/><Relationship Id="rId50" Type="http://schemas.openxmlformats.org/officeDocument/2006/relationships/image" Target="../media/image2510.png"/><Relationship Id="rId55" Type="http://schemas.openxmlformats.org/officeDocument/2006/relationships/customXml" Target="../ink/ink500.xml"/><Relationship Id="rId76" Type="http://schemas.openxmlformats.org/officeDocument/2006/relationships/image" Target="../media/image3810.png"/><Relationship Id="rId97" Type="http://schemas.openxmlformats.org/officeDocument/2006/relationships/image" Target="../media/image432.png"/><Relationship Id="rId7" Type="http://schemas.openxmlformats.org/officeDocument/2006/relationships/customXml" Target="../ink/ink476.xml"/><Relationship Id="rId71" Type="http://schemas.openxmlformats.org/officeDocument/2006/relationships/customXml" Target="../ink/ink508.xml"/><Relationship Id="rId92" Type="http://schemas.openxmlformats.org/officeDocument/2006/relationships/customXml" Target="../ink/ink518.xml"/><Relationship Id="rId2" Type="http://schemas.openxmlformats.org/officeDocument/2006/relationships/image" Target="../media/image7.tmp"/><Relationship Id="rId29" Type="http://schemas.openxmlformats.org/officeDocument/2006/relationships/customXml" Target="../ink/ink487.xml"/><Relationship Id="rId24" Type="http://schemas.openxmlformats.org/officeDocument/2006/relationships/image" Target="../media/image1210.png"/><Relationship Id="rId40" Type="http://schemas.openxmlformats.org/officeDocument/2006/relationships/image" Target="../media/image424.png"/><Relationship Id="rId45" Type="http://schemas.openxmlformats.org/officeDocument/2006/relationships/customXml" Target="../ink/ink495.xml"/><Relationship Id="rId66" Type="http://schemas.openxmlformats.org/officeDocument/2006/relationships/image" Target="../media/image3310.png"/><Relationship Id="rId87" Type="http://schemas.openxmlformats.org/officeDocument/2006/relationships/customXml" Target="../ink/ink516.xml"/><Relationship Id="rId61" Type="http://schemas.openxmlformats.org/officeDocument/2006/relationships/customXml" Target="../ink/ink503.xml"/><Relationship Id="rId82" Type="http://schemas.openxmlformats.org/officeDocument/2006/relationships/image" Target="../media/image4130.png"/><Relationship Id="rId19" Type="http://schemas.openxmlformats.org/officeDocument/2006/relationships/customXml" Target="../ink/ink482.xml"/><Relationship Id="rId14" Type="http://schemas.openxmlformats.org/officeDocument/2006/relationships/image" Target="../media/image7100.png"/><Relationship Id="rId30" Type="http://schemas.openxmlformats.org/officeDocument/2006/relationships/image" Target="../media/image1510.png"/><Relationship Id="rId35" Type="http://schemas.openxmlformats.org/officeDocument/2006/relationships/customXml" Target="../ink/ink490.xml"/><Relationship Id="rId56" Type="http://schemas.openxmlformats.org/officeDocument/2006/relationships/image" Target="../media/image2810.png"/><Relationship Id="rId77" Type="http://schemas.openxmlformats.org/officeDocument/2006/relationships/customXml" Target="../ink/ink511.xml"/><Relationship Id="rId8" Type="http://schemas.openxmlformats.org/officeDocument/2006/relationships/image" Target="../media/image4120.png"/><Relationship Id="rId51" Type="http://schemas.openxmlformats.org/officeDocument/2006/relationships/customXml" Target="../ink/ink498.xml"/><Relationship Id="rId72" Type="http://schemas.openxmlformats.org/officeDocument/2006/relationships/image" Target="../media/image3610.png"/><Relationship Id="rId93" Type="http://schemas.openxmlformats.org/officeDocument/2006/relationships/image" Target="../media/image4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7" Type="http://schemas.openxmlformats.org/officeDocument/2006/relationships/image" Target="../media/image1013.png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16.xml"/><Relationship Id="rId5" Type="http://schemas.openxmlformats.org/officeDocument/2006/relationships/image" Target="../media/image1012.png"/><Relationship Id="rId4" Type="http://schemas.openxmlformats.org/officeDocument/2006/relationships/customXml" Target="../ink/ink1815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73.xml"/><Relationship Id="rId21" Type="http://schemas.openxmlformats.org/officeDocument/2006/relationships/customXml" Target="../ink/ink1825.xml"/><Relationship Id="rId42" Type="http://schemas.openxmlformats.org/officeDocument/2006/relationships/image" Target="../media/image7640.png"/><Relationship Id="rId63" Type="http://schemas.openxmlformats.org/officeDocument/2006/relationships/customXml" Target="../ink/ink1846.xml"/><Relationship Id="rId84" Type="http://schemas.openxmlformats.org/officeDocument/2006/relationships/image" Target="../media/image7850.png"/><Relationship Id="rId138" Type="http://schemas.openxmlformats.org/officeDocument/2006/relationships/image" Target="../media/image1023.png"/><Relationship Id="rId159" Type="http://schemas.openxmlformats.org/officeDocument/2006/relationships/customXml" Target="../ink/ink1894.xml"/><Relationship Id="rId107" Type="http://schemas.openxmlformats.org/officeDocument/2006/relationships/customXml" Target="../ink/ink1868.xml"/><Relationship Id="rId11" Type="http://schemas.openxmlformats.org/officeDocument/2006/relationships/customXml" Target="../ink/ink1820.xml"/><Relationship Id="rId32" Type="http://schemas.openxmlformats.org/officeDocument/2006/relationships/image" Target="../media/image7600.png"/><Relationship Id="rId53" Type="http://schemas.openxmlformats.org/officeDocument/2006/relationships/customXml" Target="../ink/ink1841.xml"/><Relationship Id="rId74" Type="http://schemas.openxmlformats.org/officeDocument/2006/relationships/image" Target="../media/image7800.png"/><Relationship Id="rId128" Type="http://schemas.openxmlformats.org/officeDocument/2006/relationships/image" Target="../media/image1017.png"/><Relationship Id="rId149" Type="http://schemas.openxmlformats.org/officeDocument/2006/relationships/customXml" Target="../ink/ink1889.xml"/><Relationship Id="rId5" Type="http://schemas.openxmlformats.org/officeDocument/2006/relationships/customXml" Target="../ink/ink1817.xml"/><Relationship Id="rId95" Type="http://schemas.openxmlformats.org/officeDocument/2006/relationships/customXml" Target="../ink/ink1862.xml"/><Relationship Id="rId160" Type="http://schemas.openxmlformats.org/officeDocument/2006/relationships/image" Target="../media/image1035.png"/><Relationship Id="rId22" Type="http://schemas.openxmlformats.org/officeDocument/2006/relationships/image" Target="../media/image7550.png"/><Relationship Id="rId43" Type="http://schemas.openxmlformats.org/officeDocument/2006/relationships/customXml" Target="../ink/ink1836.xml"/><Relationship Id="rId64" Type="http://schemas.openxmlformats.org/officeDocument/2006/relationships/image" Target="../media/image7750.png"/><Relationship Id="rId118" Type="http://schemas.openxmlformats.org/officeDocument/2006/relationships/image" Target="../media/image8020.png"/><Relationship Id="rId139" Type="http://schemas.openxmlformats.org/officeDocument/2006/relationships/customXml" Target="../ink/ink1884.xml"/><Relationship Id="rId85" Type="http://schemas.openxmlformats.org/officeDocument/2006/relationships/customXml" Target="../ink/ink1857.xml"/><Relationship Id="rId150" Type="http://schemas.openxmlformats.org/officeDocument/2006/relationships/image" Target="../media/image1029.png"/><Relationship Id="rId12" Type="http://schemas.openxmlformats.org/officeDocument/2006/relationships/image" Target="../media/image7500.png"/><Relationship Id="rId17" Type="http://schemas.openxmlformats.org/officeDocument/2006/relationships/customXml" Target="../ink/ink1823.xml"/><Relationship Id="rId33" Type="http://schemas.openxmlformats.org/officeDocument/2006/relationships/customXml" Target="../ink/ink1831.xml"/><Relationship Id="rId38" Type="http://schemas.openxmlformats.org/officeDocument/2006/relationships/image" Target="../media/image7620.png"/><Relationship Id="rId59" Type="http://schemas.openxmlformats.org/officeDocument/2006/relationships/customXml" Target="../ink/ink1844.xml"/><Relationship Id="rId103" Type="http://schemas.openxmlformats.org/officeDocument/2006/relationships/customXml" Target="../ink/ink1866.xml"/><Relationship Id="rId108" Type="http://schemas.openxmlformats.org/officeDocument/2006/relationships/image" Target="../media/image7970.png"/><Relationship Id="rId124" Type="http://schemas.openxmlformats.org/officeDocument/2006/relationships/image" Target="../media/image8050.png"/><Relationship Id="rId129" Type="http://schemas.openxmlformats.org/officeDocument/2006/relationships/customXml" Target="../ink/ink1879.xml"/><Relationship Id="rId54" Type="http://schemas.openxmlformats.org/officeDocument/2006/relationships/image" Target="../media/image7700.png"/><Relationship Id="rId70" Type="http://schemas.openxmlformats.org/officeDocument/2006/relationships/image" Target="../media/image7780.png"/><Relationship Id="rId75" Type="http://schemas.openxmlformats.org/officeDocument/2006/relationships/customXml" Target="../ink/ink1852.xml"/><Relationship Id="rId91" Type="http://schemas.openxmlformats.org/officeDocument/2006/relationships/customXml" Target="../ink/ink1860.xml"/><Relationship Id="rId96" Type="http://schemas.openxmlformats.org/officeDocument/2006/relationships/image" Target="../media/image7911.png"/><Relationship Id="rId140" Type="http://schemas.openxmlformats.org/officeDocument/2006/relationships/image" Target="../media/image1024.png"/><Relationship Id="rId145" Type="http://schemas.openxmlformats.org/officeDocument/2006/relationships/customXml" Target="../ink/ink1887.xml"/><Relationship Id="rId161" Type="http://schemas.openxmlformats.org/officeDocument/2006/relationships/customXml" Target="../ink/ink18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70.png"/><Relationship Id="rId23" Type="http://schemas.openxmlformats.org/officeDocument/2006/relationships/customXml" Target="../ink/ink1826.xml"/><Relationship Id="rId28" Type="http://schemas.openxmlformats.org/officeDocument/2006/relationships/image" Target="../media/image7580.png"/><Relationship Id="rId49" Type="http://schemas.openxmlformats.org/officeDocument/2006/relationships/customXml" Target="../ink/ink1839.xml"/><Relationship Id="rId114" Type="http://schemas.openxmlformats.org/officeDocument/2006/relationships/image" Target="../media/image8000.png"/><Relationship Id="rId119" Type="http://schemas.openxmlformats.org/officeDocument/2006/relationships/customXml" Target="../ink/ink1874.xml"/><Relationship Id="rId44" Type="http://schemas.openxmlformats.org/officeDocument/2006/relationships/image" Target="../media/image7650.png"/><Relationship Id="rId60" Type="http://schemas.openxmlformats.org/officeDocument/2006/relationships/image" Target="../media/image7730.png"/><Relationship Id="rId65" Type="http://schemas.openxmlformats.org/officeDocument/2006/relationships/customXml" Target="../ink/ink1847.xml"/><Relationship Id="rId81" Type="http://schemas.openxmlformats.org/officeDocument/2006/relationships/customXml" Target="../ink/ink1855.xml"/><Relationship Id="rId86" Type="http://schemas.openxmlformats.org/officeDocument/2006/relationships/image" Target="../media/image7860.png"/><Relationship Id="rId130" Type="http://schemas.openxmlformats.org/officeDocument/2006/relationships/image" Target="../media/image1018.png"/><Relationship Id="rId135" Type="http://schemas.openxmlformats.org/officeDocument/2006/relationships/customXml" Target="../ink/ink1882.xml"/><Relationship Id="rId151" Type="http://schemas.openxmlformats.org/officeDocument/2006/relationships/customXml" Target="../ink/ink1890.xml"/><Relationship Id="rId156" Type="http://schemas.openxmlformats.org/officeDocument/2006/relationships/image" Target="../media/image1033.png"/><Relationship Id="rId13" Type="http://schemas.openxmlformats.org/officeDocument/2006/relationships/customXml" Target="../ink/ink1821.xml"/><Relationship Id="rId18" Type="http://schemas.openxmlformats.org/officeDocument/2006/relationships/image" Target="../media/image7530.png"/><Relationship Id="rId39" Type="http://schemas.openxmlformats.org/officeDocument/2006/relationships/customXml" Target="../ink/ink1834.xml"/><Relationship Id="rId109" Type="http://schemas.openxmlformats.org/officeDocument/2006/relationships/customXml" Target="../ink/ink1869.xml"/><Relationship Id="rId34" Type="http://schemas.openxmlformats.org/officeDocument/2006/relationships/image" Target="../media/image5660.png"/><Relationship Id="rId50" Type="http://schemas.openxmlformats.org/officeDocument/2006/relationships/image" Target="../media/image7680.png"/><Relationship Id="rId55" Type="http://schemas.openxmlformats.org/officeDocument/2006/relationships/customXml" Target="../ink/ink1842.xml"/><Relationship Id="rId76" Type="http://schemas.openxmlformats.org/officeDocument/2006/relationships/image" Target="../media/image7811.png"/><Relationship Id="rId97" Type="http://schemas.openxmlformats.org/officeDocument/2006/relationships/customXml" Target="../ink/ink1863.xml"/><Relationship Id="rId104" Type="http://schemas.openxmlformats.org/officeDocument/2006/relationships/image" Target="../media/image7950.png"/><Relationship Id="rId120" Type="http://schemas.openxmlformats.org/officeDocument/2006/relationships/image" Target="../media/image8030.png"/><Relationship Id="rId125" Type="http://schemas.openxmlformats.org/officeDocument/2006/relationships/customXml" Target="../ink/ink1877.xml"/><Relationship Id="rId141" Type="http://schemas.openxmlformats.org/officeDocument/2006/relationships/customXml" Target="../ink/ink1885.xml"/><Relationship Id="rId146" Type="http://schemas.openxmlformats.org/officeDocument/2006/relationships/image" Target="../media/image1027.png"/><Relationship Id="rId7" Type="http://schemas.openxmlformats.org/officeDocument/2006/relationships/customXml" Target="../ink/ink1818.xml"/><Relationship Id="rId71" Type="http://schemas.openxmlformats.org/officeDocument/2006/relationships/customXml" Target="../ink/ink1850.xml"/><Relationship Id="rId92" Type="http://schemas.openxmlformats.org/officeDocument/2006/relationships/image" Target="../media/image7890.png"/><Relationship Id="rId162" Type="http://schemas.openxmlformats.org/officeDocument/2006/relationships/image" Target="../media/image1036.png"/><Relationship Id="rId2" Type="http://schemas.openxmlformats.org/officeDocument/2006/relationships/image" Target="../media/image70.tmp"/><Relationship Id="rId29" Type="http://schemas.openxmlformats.org/officeDocument/2006/relationships/customXml" Target="../ink/ink1829.xml"/><Relationship Id="rId24" Type="http://schemas.openxmlformats.org/officeDocument/2006/relationships/image" Target="../media/image7560.png"/><Relationship Id="rId40" Type="http://schemas.openxmlformats.org/officeDocument/2006/relationships/image" Target="../media/image7630.png"/><Relationship Id="rId45" Type="http://schemas.openxmlformats.org/officeDocument/2006/relationships/customXml" Target="../ink/ink1837.xml"/><Relationship Id="rId66" Type="http://schemas.openxmlformats.org/officeDocument/2006/relationships/image" Target="../media/image7760.png"/><Relationship Id="rId87" Type="http://schemas.openxmlformats.org/officeDocument/2006/relationships/customXml" Target="../ink/ink1858.xml"/><Relationship Id="rId110" Type="http://schemas.openxmlformats.org/officeDocument/2006/relationships/image" Target="../media/image7980.png"/><Relationship Id="rId115" Type="http://schemas.openxmlformats.org/officeDocument/2006/relationships/customXml" Target="../ink/ink1872.xml"/><Relationship Id="rId131" Type="http://schemas.openxmlformats.org/officeDocument/2006/relationships/customXml" Target="../ink/ink1880.xml"/><Relationship Id="rId136" Type="http://schemas.openxmlformats.org/officeDocument/2006/relationships/image" Target="../media/image1022.png"/><Relationship Id="rId157" Type="http://schemas.openxmlformats.org/officeDocument/2006/relationships/customXml" Target="../ink/ink1893.xml"/><Relationship Id="rId61" Type="http://schemas.openxmlformats.org/officeDocument/2006/relationships/customXml" Target="../ink/ink1845.xml"/><Relationship Id="rId82" Type="http://schemas.openxmlformats.org/officeDocument/2006/relationships/image" Target="../media/image7840.png"/><Relationship Id="rId152" Type="http://schemas.openxmlformats.org/officeDocument/2006/relationships/image" Target="../media/image1031.png"/><Relationship Id="rId19" Type="http://schemas.openxmlformats.org/officeDocument/2006/relationships/customXml" Target="../ink/ink1824.xml"/><Relationship Id="rId14" Type="http://schemas.openxmlformats.org/officeDocument/2006/relationships/image" Target="../media/image7511.png"/><Relationship Id="rId30" Type="http://schemas.openxmlformats.org/officeDocument/2006/relationships/image" Target="../media/image7590.png"/><Relationship Id="rId35" Type="http://schemas.openxmlformats.org/officeDocument/2006/relationships/customXml" Target="../ink/ink1832.xml"/><Relationship Id="rId56" Type="http://schemas.openxmlformats.org/officeDocument/2006/relationships/image" Target="../media/image7711.png"/><Relationship Id="rId77" Type="http://schemas.openxmlformats.org/officeDocument/2006/relationships/customXml" Target="../ink/ink1853.xml"/><Relationship Id="rId100" Type="http://schemas.openxmlformats.org/officeDocument/2006/relationships/image" Target="../media/image7930.png"/><Relationship Id="rId105" Type="http://schemas.openxmlformats.org/officeDocument/2006/relationships/customXml" Target="../ink/ink1867.xml"/><Relationship Id="rId126" Type="http://schemas.openxmlformats.org/officeDocument/2006/relationships/image" Target="../media/image8060.png"/><Relationship Id="rId147" Type="http://schemas.openxmlformats.org/officeDocument/2006/relationships/customXml" Target="../ink/ink1888.xml"/><Relationship Id="rId8" Type="http://schemas.openxmlformats.org/officeDocument/2006/relationships/image" Target="../media/image7480.png"/><Relationship Id="rId51" Type="http://schemas.openxmlformats.org/officeDocument/2006/relationships/customXml" Target="../ink/ink1840.xml"/><Relationship Id="rId72" Type="http://schemas.openxmlformats.org/officeDocument/2006/relationships/image" Target="../media/image7790.png"/><Relationship Id="rId93" Type="http://schemas.openxmlformats.org/officeDocument/2006/relationships/customXml" Target="../ink/ink1861.xml"/><Relationship Id="rId98" Type="http://schemas.openxmlformats.org/officeDocument/2006/relationships/image" Target="../media/image7920.png"/><Relationship Id="rId121" Type="http://schemas.openxmlformats.org/officeDocument/2006/relationships/customXml" Target="../ink/ink1875.xml"/><Relationship Id="rId142" Type="http://schemas.openxmlformats.org/officeDocument/2006/relationships/image" Target="../media/image1025.png"/><Relationship Id="rId163" Type="http://schemas.openxmlformats.org/officeDocument/2006/relationships/customXml" Target="../ink/ink1896.xml"/><Relationship Id="rId3" Type="http://schemas.openxmlformats.org/officeDocument/2006/relationships/image" Target="../media/image71.tmp"/><Relationship Id="rId25" Type="http://schemas.openxmlformats.org/officeDocument/2006/relationships/customXml" Target="../ink/ink1827.xml"/><Relationship Id="rId46" Type="http://schemas.openxmlformats.org/officeDocument/2006/relationships/image" Target="../media/image7660.png"/><Relationship Id="rId67" Type="http://schemas.openxmlformats.org/officeDocument/2006/relationships/customXml" Target="../ink/ink1848.xml"/><Relationship Id="rId116" Type="http://schemas.openxmlformats.org/officeDocument/2006/relationships/image" Target="../media/image8011.png"/><Relationship Id="rId137" Type="http://schemas.openxmlformats.org/officeDocument/2006/relationships/customXml" Target="../ink/ink1883.xml"/><Relationship Id="rId158" Type="http://schemas.openxmlformats.org/officeDocument/2006/relationships/image" Target="../media/image1034.png"/><Relationship Id="rId20" Type="http://schemas.openxmlformats.org/officeDocument/2006/relationships/image" Target="../media/image7540.png"/><Relationship Id="rId41" Type="http://schemas.openxmlformats.org/officeDocument/2006/relationships/customXml" Target="../ink/ink1835.xml"/><Relationship Id="rId62" Type="http://schemas.openxmlformats.org/officeDocument/2006/relationships/image" Target="../media/image7740.png"/><Relationship Id="rId83" Type="http://schemas.openxmlformats.org/officeDocument/2006/relationships/customXml" Target="../ink/ink1856.xml"/><Relationship Id="rId88" Type="http://schemas.openxmlformats.org/officeDocument/2006/relationships/image" Target="../media/image7870.png"/><Relationship Id="rId111" Type="http://schemas.openxmlformats.org/officeDocument/2006/relationships/customXml" Target="../ink/ink1870.xml"/><Relationship Id="rId132" Type="http://schemas.openxmlformats.org/officeDocument/2006/relationships/image" Target="../media/image1019.png"/><Relationship Id="rId153" Type="http://schemas.openxmlformats.org/officeDocument/2006/relationships/customXml" Target="../ink/ink1891.xml"/><Relationship Id="rId15" Type="http://schemas.openxmlformats.org/officeDocument/2006/relationships/customXml" Target="../ink/ink1822.xml"/><Relationship Id="rId36" Type="http://schemas.openxmlformats.org/officeDocument/2006/relationships/image" Target="../media/image7611.png"/><Relationship Id="rId57" Type="http://schemas.openxmlformats.org/officeDocument/2006/relationships/customXml" Target="../ink/ink1843.xml"/><Relationship Id="rId106" Type="http://schemas.openxmlformats.org/officeDocument/2006/relationships/image" Target="../media/image7960.png"/><Relationship Id="rId127" Type="http://schemas.openxmlformats.org/officeDocument/2006/relationships/customXml" Target="../ink/ink1878.xml"/><Relationship Id="rId10" Type="http://schemas.openxmlformats.org/officeDocument/2006/relationships/image" Target="../media/image7490.png"/><Relationship Id="rId31" Type="http://schemas.openxmlformats.org/officeDocument/2006/relationships/customXml" Target="../ink/ink1830.xml"/><Relationship Id="rId52" Type="http://schemas.openxmlformats.org/officeDocument/2006/relationships/image" Target="../media/image7690.png"/><Relationship Id="rId73" Type="http://schemas.openxmlformats.org/officeDocument/2006/relationships/customXml" Target="../ink/ink1851.xml"/><Relationship Id="rId78" Type="http://schemas.openxmlformats.org/officeDocument/2006/relationships/image" Target="../media/image7820.png"/><Relationship Id="rId94" Type="http://schemas.openxmlformats.org/officeDocument/2006/relationships/image" Target="../media/image7900.png"/><Relationship Id="rId99" Type="http://schemas.openxmlformats.org/officeDocument/2006/relationships/customXml" Target="../ink/ink1864.xml"/><Relationship Id="rId101" Type="http://schemas.openxmlformats.org/officeDocument/2006/relationships/customXml" Target="../ink/ink1865.xml"/><Relationship Id="rId122" Type="http://schemas.openxmlformats.org/officeDocument/2006/relationships/image" Target="../media/image8040.png"/><Relationship Id="rId143" Type="http://schemas.openxmlformats.org/officeDocument/2006/relationships/customXml" Target="../ink/ink1886.xml"/><Relationship Id="rId148" Type="http://schemas.openxmlformats.org/officeDocument/2006/relationships/image" Target="../media/image1028.png"/><Relationship Id="rId164" Type="http://schemas.openxmlformats.org/officeDocument/2006/relationships/image" Target="../media/image1037.png"/><Relationship Id="rId4" Type="http://schemas.openxmlformats.org/officeDocument/2006/relationships/image" Target="../media/image72.tmp"/><Relationship Id="rId9" Type="http://schemas.openxmlformats.org/officeDocument/2006/relationships/customXml" Target="../ink/ink1819.xml"/><Relationship Id="rId26" Type="http://schemas.openxmlformats.org/officeDocument/2006/relationships/image" Target="../media/image7570.png"/><Relationship Id="rId47" Type="http://schemas.openxmlformats.org/officeDocument/2006/relationships/customXml" Target="../ink/ink1838.xml"/><Relationship Id="rId68" Type="http://schemas.openxmlformats.org/officeDocument/2006/relationships/image" Target="../media/image7770.png"/><Relationship Id="rId89" Type="http://schemas.openxmlformats.org/officeDocument/2006/relationships/customXml" Target="../ink/ink1859.xml"/><Relationship Id="rId112" Type="http://schemas.openxmlformats.org/officeDocument/2006/relationships/image" Target="../media/image7990.png"/><Relationship Id="rId133" Type="http://schemas.openxmlformats.org/officeDocument/2006/relationships/customXml" Target="../ink/ink1881.xml"/><Relationship Id="rId154" Type="http://schemas.openxmlformats.org/officeDocument/2006/relationships/image" Target="../media/image1032.png"/><Relationship Id="rId16" Type="http://schemas.openxmlformats.org/officeDocument/2006/relationships/image" Target="../media/image7520.png"/><Relationship Id="rId37" Type="http://schemas.openxmlformats.org/officeDocument/2006/relationships/customXml" Target="../ink/ink1833.xml"/><Relationship Id="rId58" Type="http://schemas.openxmlformats.org/officeDocument/2006/relationships/image" Target="../media/image7720.png"/><Relationship Id="rId79" Type="http://schemas.openxmlformats.org/officeDocument/2006/relationships/customXml" Target="../ink/ink1854.xml"/><Relationship Id="rId102" Type="http://schemas.openxmlformats.org/officeDocument/2006/relationships/image" Target="../media/image7940.png"/><Relationship Id="rId123" Type="http://schemas.openxmlformats.org/officeDocument/2006/relationships/customXml" Target="../ink/ink1876.xml"/><Relationship Id="rId144" Type="http://schemas.openxmlformats.org/officeDocument/2006/relationships/image" Target="../media/image1026.png"/><Relationship Id="rId90" Type="http://schemas.openxmlformats.org/officeDocument/2006/relationships/image" Target="../media/image7880.png"/><Relationship Id="rId165" Type="http://schemas.openxmlformats.org/officeDocument/2006/relationships/comments" Target="../comments/comment18.xml"/><Relationship Id="rId27" Type="http://schemas.openxmlformats.org/officeDocument/2006/relationships/customXml" Target="../ink/ink1828.xml"/><Relationship Id="rId48" Type="http://schemas.openxmlformats.org/officeDocument/2006/relationships/image" Target="../media/image7670.png"/><Relationship Id="rId69" Type="http://schemas.openxmlformats.org/officeDocument/2006/relationships/customXml" Target="../ink/ink1849.xml"/><Relationship Id="rId113" Type="http://schemas.openxmlformats.org/officeDocument/2006/relationships/customXml" Target="../ink/ink1871.xml"/><Relationship Id="rId134" Type="http://schemas.openxmlformats.org/officeDocument/2006/relationships/image" Target="../media/image1021.png"/><Relationship Id="rId80" Type="http://schemas.openxmlformats.org/officeDocument/2006/relationships/image" Target="../media/image7830.png"/><Relationship Id="rId155" Type="http://schemas.openxmlformats.org/officeDocument/2006/relationships/customXml" Target="../ink/ink189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10.png"/><Relationship Id="rId18" Type="http://schemas.openxmlformats.org/officeDocument/2006/relationships/customXml" Target="../ink/ink525.xml"/><Relationship Id="rId26" Type="http://schemas.openxmlformats.org/officeDocument/2006/relationships/customXml" Target="../ink/ink529.xml"/><Relationship Id="rId39" Type="http://schemas.openxmlformats.org/officeDocument/2006/relationships/image" Target="../media/image6410.png"/><Relationship Id="rId21" Type="http://schemas.openxmlformats.org/officeDocument/2006/relationships/image" Target="../media/image5510.png"/><Relationship Id="rId34" Type="http://schemas.openxmlformats.org/officeDocument/2006/relationships/customXml" Target="../ink/ink533.xml"/><Relationship Id="rId42" Type="http://schemas.openxmlformats.org/officeDocument/2006/relationships/customXml" Target="../ink/ink537.xml"/><Relationship Id="rId47" Type="http://schemas.openxmlformats.org/officeDocument/2006/relationships/image" Target="../media/image6810.png"/><Relationship Id="rId50" Type="http://schemas.openxmlformats.org/officeDocument/2006/relationships/customXml" Target="../ink/ink541.xml"/><Relationship Id="rId55" Type="http://schemas.openxmlformats.org/officeDocument/2006/relationships/image" Target="../media/image4190.png"/><Relationship Id="rId63" Type="http://schemas.openxmlformats.org/officeDocument/2006/relationships/image" Target="../media/image423.png"/><Relationship Id="rId2" Type="http://schemas.openxmlformats.org/officeDocument/2006/relationships/image" Target="../media/image9.tmp"/><Relationship Id="rId16" Type="http://schemas.openxmlformats.org/officeDocument/2006/relationships/customXml" Target="../ink/ink524.xml"/><Relationship Id="rId29" Type="http://schemas.openxmlformats.org/officeDocument/2006/relationships/image" Target="../media/image5910.png"/><Relationship Id="rId11" Type="http://schemas.openxmlformats.org/officeDocument/2006/relationships/image" Target="../media/image5010.png"/><Relationship Id="rId24" Type="http://schemas.openxmlformats.org/officeDocument/2006/relationships/customXml" Target="../ink/ink528.xml"/><Relationship Id="rId32" Type="http://schemas.openxmlformats.org/officeDocument/2006/relationships/customXml" Target="../ink/ink532.xml"/><Relationship Id="rId37" Type="http://schemas.openxmlformats.org/officeDocument/2006/relationships/image" Target="../media/image632.png"/><Relationship Id="rId40" Type="http://schemas.openxmlformats.org/officeDocument/2006/relationships/customXml" Target="../ink/ink536.xml"/><Relationship Id="rId45" Type="http://schemas.openxmlformats.org/officeDocument/2006/relationships/image" Target="../media/image6710.png"/><Relationship Id="rId53" Type="http://schemas.openxmlformats.org/officeDocument/2006/relationships/image" Target="../media/image4180.png"/><Relationship Id="rId58" Type="http://schemas.openxmlformats.org/officeDocument/2006/relationships/customXml" Target="../ink/ink545.xml"/><Relationship Id="rId61" Type="http://schemas.openxmlformats.org/officeDocument/2006/relationships/image" Target="../media/image4220.png"/><Relationship Id="rId19" Type="http://schemas.openxmlformats.org/officeDocument/2006/relationships/image" Target="../media/image5410.png"/><Relationship Id="rId4" Type="http://schemas.openxmlformats.org/officeDocument/2006/relationships/customXml" Target="../ink/ink521.xml"/><Relationship Id="rId14" Type="http://schemas.openxmlformats.org/officeDocument/2006/relationships/customXml" Target="../ink/ink523.xml"/><Relationship Id="rId22" Type="http://schemas.openxmlformats.org/officeDocument/2006/relationships/customXml" Target="../ink/ink527.xml"/><Relationship Id="rId27" Type="http://schemas.openxmlformats.org/officeDocument/2006/relationships/image" Target="../media/image5810.png"/><Relationship Id="rId30" Type="http://schemas.openxmlformats.org/officeDocument/2006/relationships/customXml" Target="../ink/ink531.xml"/><Relationship Id="rId35" Type="http://schemas.openxmlformats.org/officeDocument/2006/relationships/image" Target="../media/image6210.png"/><Relationship Id="rId43" Type="http://schemas.openxmlformats.org/officeDocument/2006/relationships/image" Target="../media/image6610.png"/><Relationship Id="rId48" Type="http://schemas.openxmlformats.org/officeDocument/2006/relationships/customXml" Target="../ink/ink540.xml"/><Relationship Id="rId56" Type="http://schemas.openxmlformats.org/officeDocument/2006/relationships/customXml" Target="../ink/ink544.xml"/><Relationship Id="rId64" Type="http://schemas.openxmlformats.org/officeDocument/2006/relationships/comments" Target="../comments/comment1.xml"/><Relationship Id="rId51" Type="http://schemas.openxmlformats.org/officeDocument/2006/relationships/image" Target="../media/image7010.png"/><Relationship Id="rId3" Type="http://schemas.openxmlformats.org/officeDocument/2006/relationships/image" Target="../media/image10.tmp"/><Relationship Id="rId12" Type="http://schemas.openxmlformats.org/officeDocument/2006/relationships/customXml" Target="../ink/ink522.xml"/><Relationship Id="rId17" Type="http://schemas.openxmlformats.org/officeDocument/2006/relationships/image" Target="../media/image5310.png"/><Relationship Id="rId25" Type="http://schemas.openxmlformats.org/officeDocument/2006/relationships/image" Target="../media/image5710.png"/><Relationship Id="rId33" Type="http://schemas.openxmlformats.org/officeDocument/2006/relationships/image" Target="../media/image6110.png"/><Relationship Id="rId38" Type="http://schemas.openxmlformats.org/officeDocument/2006/relationships/customXml" Target="../ink/ink535.xml"/><Relationship Id="rId46" Type="http://schemas.openxmlformats.org/officeDocument/2006/relationships/customXml" Target="../ink/ink539.xml"/><Relationship Id="rId59" Type="http://schemas.openxmlformats.org/officeDocument/2006/relationships/image" Target="../media/image4210.png"/><Relationship Id="rId20" Type="http://schemas.openxmlformats.org/officeDocument/2006/relationships/customXml" Target="../ink/ink526.xml"/><Relationship Id="rId41" Type="http://schemas.openxmlformats.org/officeDocument/2006/relationships/image" Target="../media/image6510.png"/><Relationship Id="rId54" Type="http://schemas.openxmlformats.org/officeDocument/2006/relationships/customXml" Target="../ink/ink543.xml"/><Relationship Id="rId62" Type="http://schemas.openxmlformats.org/officeDocument/2006/relationships/customXml" Target="../ink/ink547.xml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5210.png"/><Relationship Id="rId23" Type="http://schemas.openxmlformats.org/officeDocument/2006/relationships/image" Target="../media/image5610.png"/><Relationship Id="rId28" Type="http://schemas.openxmlformats.org/officeDocument/2006/relationships/customXml" Target="../ink/ink530.xml"/><Relationship Id="rId36" Type="http://schemas.openxmlformats.org/officeDocument/2006/relationships/customXml" Target="../ink/ink534.xml"/><Relationship Id="rId49" Type="http://schemas.openxmlformats.org/officeDocument/2006/relationships/image" Target="../media/image6910.png"/><Relationship Id="rId57" Type="http://schemas.openxmlformats.org/officeDocument/2006/relationships/image" Target="../media/image4200.png"/><Relationship Id="rId31" Type="http://schemas.openxmlformats.org/officeDocument/2006/relationships/image" Target="../media/image6010.png"/><Relationship Id="rId44" Type="http://schemas.openxmlformats.org/officeDocument/2006/relationships/customXml" Target="../ink/ink538.xml"/><Relationship Id="rId52" Type="http://schemas.openxmlformats.org/officeDocument/2006/relationships/customXml" Target="../ink/ink542.xml"/><Relationship Id="rId60" Type="http://schemas.openxmlformats.org/officeDocument/2006/relationships/customXml" Target="../ink/ink5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0.png"/><Relationship Id="rId13" Type="http://schemas.openxmlformats.org/officeDocument/2006/relationships/customXml" Target="../ink/ink553.xml"/><Relationship Id="rId18" Type="http://schemas.openxmlformats.org/officeDocument/2006/relationships/image" Target="../media/image7910.png"/><Relationship Id="rId26" Type="http://schemas.openxmlformats.org/officeDocument/2006/relationships/image" Target="../media/image8310.png"/><Relationship Id="rId3" Type="http://schemas.openxmlformats.org/officeDocument/2006/relationships/customXml" Target="../ink/ink548.xml"/><Relationship Id="rId21" Type="http://schemas.openxmlformats.org/officeDocument/2006/relationships/customXml" Target="../ink/ink557.xml"/><Relationship Id="rId7" Type="http://schemas.openxmlformats.org/officeDocument/2006/relationships/customXml" Target="../ink/ink550.xml"/><Relationship Id="rId12" Type="http://schemas.openxmlformats.org/officeDocument/2006/relationships/image" Target="../media/image7610.png"/><Relationship Id="rId17" Type="http://schemas.openxmlformats.org/officeDocument/2006/relationships/customXml" Target="../ink/ink555.xml"/><Relationship Id="rId25" Type="http://schemas.openxmlformats.org/officeDocument/2006/relationships/customXml" Target="../ink/ink559.xml"/><Relationship Id="rId2" Type="http://schemas.openxmlformats.org/officeDocument/2006/relationships/image" Target="../media/image1.tmp"/><Relationship Id="rId16" Type="http://schemas.openxmlformats.org/officeDocument/2006/relationships/image" Target="../media/image7810.png"/><Relationship Id="rId20" Type="http://schemas.openxmlformats.org/officeDocument/2006/relationships/image" Target="../media/image80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10.png"/><Relationship Id="rId11" Type="http://schemas.openxmlformats.org/officeDocument/2006/relationships/customXml" Target="../ink/ink552.xml"/><Relationship Id="rId24" Type="http://schemas.openxmlformats.org/officeDocument/2006/relationships/image" Target="../media/image8210.png"/><Relationship Id="rId5" Type="http://schemas.openxmlformats.org/officeDocument/2006/relationships/customXml" Target="../ink/ink549.xml"/><Relationship Id="rId15" Type="http://schemas.openxmlformats.org/officeDocument/2006/relationships/customXml" Target="../ink/ink554.xml"/><Relationship Id="rId23" Type="http://schemas.openxmlformats.org/officeDocument/2006/relationships/customXml" Target="../ink/ink558.xml"/><Relationship Id="rId10" Type="http://schemas.openxmlformats.org/officeDocument/2006/relationships/image" Target="../media/image7510.png"/><Relationship Id="rId19" Type="http://schemas.openxmlformats.org/officeDocument/2006/relationships/customXml" Target="../ink/ink556.xml"/><Relationship Id="rId4" Type="http://schemas.openxmlformats.org/officeDocument/2006/relationships/image" Target="../media/image7210.png"/><Relationship Id="rId9" Type="http://schemas.openxmlformats.org/officeDocument/2006/relationships/customXml" Target="../ink/ink551.xml"/><Relationship Id="rId14" Type="http://schemas.openxmlformats.org/officeDocument/2006/relationships/image" Target="../media/image7710.png"/><Relationship Id="rId22" Type="http://schemas.openxmlformats.org/officeDocument/2006/relationships/image" Target="../media/image8110.png"/><Relationship Id="rId27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13" Type="http://schemas.openxmlformats.org/officeDocument/2006/relationships/customXml" Target="../ink/ink564.xml"/><Relationship Id="rId18" Type="http://schemas.openxmlformats.org/officeDocument/2006/relationships/image" Target="../media/image936.png"/><Relationship Id="rId3" Type="http://schemas.openxmlformats.org/officeDocument/2006/relationships/image" Target="../media/image8410.png"/><Relationship Id="rId7" Type="http://schemas.openxmlformats.org/officeDocument/2006/relationships/image" Target="../media/image8610.png"/><Relationship Id="rId12" Type="http://schemas.openxmlformats.org/officeDocument/2006/relationships/image" Target="../media/image9011.png"/><Relationship Id="rId17" Type="http://schemas.openxmlformats.org/officeDocument/2006/relationships/customXml" Target="../ink/ink566.xml"/><Relationship Id="rId2" Type="http://schemas.openxmlformats.org/officeDocument/2006/relationships/customXml" Target="../ink/ink560.xml"/><Relationship Id="rId16" Type="http://schemas.openxmlformats.org/officeDocument/2006/relationships/image" Target="../media/image921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2.xml"/><Relationship Id="rId11" Type="http://schemas.openxmlformats.org/officeDocument/2006/relationships/customXml" Target="../ink/ink563.xml"/><Relationship Id="rId5" Type="http://schemas.openxmlformats.org/officeDocument/2006/relationships/image" Target="../media/image8510.png"/><Relationship Id="rId15" Type="http://schemas.openxmlformats.org/officeDocument/2006/relationships/customXml" Target="../ink/ink565.xml"/><Relationship Id="rId10" Type="http://schemas.openxmlformats.org/officeDocument/2006/relationships/image" Target="../media/image13.tmp"/><Relationship Id="rId4" Type="http://schemas.openxmlformats.org/officeDocument/2006/relationships/customXml" Target="../ink/ink561.xml"/><Relationship Id="rId9" Type="http://schemas.openxmlformats.org/officeDocument/2006/relationships/image" Target="../media/image12.tmp"/><Relationship Id="rId14" Type="http://schemas.openxmlformats.org/officeDocument/2006/relationships/image" Target="../media/image9110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8.xml"/><Relationship Id="rId21" Type="http://schemas.openxmlformats.org/officeDocument/2006/relationships/image" Target="../media/image1040.png"/><Relationship Id="rId42" Type="http://schemas.openxmlformats.org/officeDocument/2006/relationships/customXml" Target="../ink/ink586.xml"/><Relationship Id="rId47" Type="http://schemas.openxmlformats.org/officeDocument/2006/relationships/image" Target="../media/image1170.png"/><Relationship Id="rId63" Type="http://schemas.openxmlformats.org/officeDocument/2006/relationships/image" Target="../media/image1250.png"/><Relationship Id="rId68" Type="http://schemas.openxmlformats.org/officeDocument/2006/relationships/customXml" Target="../ink/ink599.xml"/><Relationship Id="rId84" Type="http://schemas.openxmlformats.org/officeDocument/2006/relationships/customXml" Target="../ink/ink607.xml"/><Relationship Id="rId89" Type="http://schemas.openxmlformats.org/officeDocument/2006/relationships/image" Target="../media/image1380.png"/><Relationship Id="rId16" Type="http://schemas.openxmlformats.org/officeDocument/2006/relationships/customXml" Target="../ink/ink573.xml"/><Relationship Id="rId11" Type="http://schemas.openxmlformats.org/officeDocument/2006/relationships/image" Target="../media/image990.png"/><Relationship Id="rId32" Type="http://schemas.openxmlformats.org/officeDocument/2006/relationships/customXml" Target="../ink/ink581.xml"/><Relationship Id="rId37" Type="http://schemas.openxmlformats.org/officeDocument/2006/relationships/image" Target="../media/image1120.png"/><Relationship Id="rId53" Type="http://schemas.openxmlformats.org/officeDocument/2006/relationships/image" Target="../media/image1200.png"/><Relationship Id="rId58" Type="http://schemas.openxmlformats.org/officeDocument/2006/relationships/customXml" Target="../ink/ink594.xml"/><Relationship Id="rId74" Type="http://schemas.openxmlformats.org/officeDocument/2006/relationships/customXml" Target="../ink/ink602.xml"/><Relationship Id="rId79" Type="http://schemas.openxmlformats.org/officeDocument/2006/relationships/image" Target="../media/image1330.png"/><Relationship Id="rId5" Type="http://schemas.openxmlformats.org/officeDocument/2006/relationships/image" Target="../media/image960.png"/><Relationship Id="rId90" Type="http://schemas.openxmlformats.org/officeDocument/2006/relationships/comments" Target="../comments/comment3.xml"/><Relationship Id="rId14" Type="http://schemas.openxmlformats.org/officeDocument/2006/relationships/customXml" Target="../ink/ink572.xml"/><Relationship Id="rId22" Type="http://schemas.openxmlformats.org/officeDocument/2006/relationships/customXml" Target="../ink/ink576.xml"/><Relationship Id="rId27" Type="http://schemas.openxmlformats.org/officeDocument/2006/relationships/image" Target="../media/image1070.png"/><Relationship Id="rId30" Type="http://schemas.openxmlformats.org/officeDocument/2006/relationships/customXml" Target="../ink/ink580.xml"/><Relationship Id="rId35" Type="http://schemas.openxmlformats.org/officeDocument/2006/relationships/image" Target="../media/image1111.png"/><Relationship Id="rId43" Type="http://schemas.openxmlformats.org/officeDocument/2006/relationships/image" Target="../media/image1150.png"/><Relationship Id="rId48" Type="http://schemas.openxmlformats.org/officeDocument/2006/relationships/customXml" Target="../ink/ink589.xml"/><Relationship Id="rId56" Type="http://schemas.openxmlformats.org/officeDocument/2006/relationships/customXml" Target="../ink/ink593.xml"/><Relationship Id="rId64" Type="http://schemas.openxmlformats.org/officeDocument/2006/relationships/customXml" Target="../ink/ink597.xml"/><Relationship Id="rId69" Type="http://schemas.openxmlformats.org/officeDocument/2006/relationships/image" Target="../media/image1280.png"/><Relationship Id="rId77" Type="http://schemas.openxmlformats.org/officeDocument/2006/relationships/image" Target="../media/image1320.png"/><Relationship Id="rId8" Type="http://schemas.openxmlformats.org/officeDocument/2006/relationships/customXml" Target="../ink/ink569.xml"/><Relationship Id="rId51" Type="http://schemas.openxmlformats.org/officeDocument/2006/relationships/image" Target="../media/image1190.png"/><Relationship Id="rId72" Type="http://schemas.openxmlformats.org/officeDocument/2006/relationships/customXml" Target="../ink/ink601.xml"/><Relationship Id="rId80" Type="http://schemas.openxmlformats.org/officeDocument/2006/relationships/customXml" Target="../ink/ink605.xml"/><Relationship Id="rId85" Type="http://schemas.openxmlformats.org/officeDocument/2006/relationships/image" Target="../media/image1360.png"/><Relationship Id="rId3" Type="http://schemas.openxmlformats.org/officeDocument/2006/relationships/image" Target="../media/image15.tmp"/><Relationship Id="rId12" Type="http://schemas.openxmlformats.org/officeDocument/2006/relationships/customXml" Target="../ink/ink571.xml"/><Relationship Id="rId17" Type="http://schemas.openxmlformats.org/officeDocument/2006/relationships/image" Target="../media/image1020.png"/><Relationship Id="rId25" Type="http://schemas.openxmlformats.org/officeDocument/2006/relationships/image" Target="../media/image1060.png"/><Relationship Id="rId33" Type="http://schemas.openxmlformats.org/officeDocument/2006/relationships/image" Target="../media/image1100.png"/><Relationship Id="rId38" Type="http://schemas.openxmlformats.org/officeDocument/2006/relationships/customXml" Target="../ink/ink584.xml"/><Relationship Id="rId46" Type="http://schemas.openxmlformats.org/officeDocument/2006/relationships/customXml" Target="../ink/ink588.xml"/><Relationship Id="rId59" Type="http://schemas.openxmlformats.org/officeDocument/2006/relationships/image" Target="../media/image1230.png"/><Relationship Id="rId67" Type="http://schemas.openxmlformats.org/officeDocument/2006/relationships/image" Target="../media/image1270.png"/><Relationship Id="rId20" Type="http://schemas.openxmlformats.org/officeDocument/2006/relationships/customXml" Target="../ink/ink575.xml"/><Relationship Id="rId41" Type="http://schemas.openxmlformats.org/officeDocument/2006/relationships/image" Target="../media/image1140.png"/><Relationship Id="rId54" Type="http://schemas.openxmlformats.org/officeDocument/2006/relationships/customXml" Target="../ink/ink592.xml"/><Relationship Id="rId62" Type="http://schemas.openxmlformats.org/officeDocument/2006/relationships/customXml" Target="../ink/ink596.xml"/><Relationship Id="rId70" Type="http://schemas.openxmlformats.org/officeDocument/2006/relationships/customXml" Target="../ink/ink600.xml"/><Relationship Id="rId75" Type="http://schemas.openxmlformats.org/officeDocument/2006/relationships/image" Target="../media/image1311.png"/><Relationship Id="rId83" Type="http://schemas.openxmlformats.org/officeDocument/2006/relationships/image" Target="../media/image1350.png"/><Relationship Id="rId88" Type="http://schemas.openxmlformats.org/officeDocument/2006/relationships/customXml" Target="../ink/ink6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8.xml"/><Relationship Id="rId15" Type="http://schemas.openxmlformats.org/officeDocument/2006/relationships/image" Target="../media/image1011.png"/><Relationship Id="rId23" Type="http://schemas.openxmlformats.org/officeDocument/2006/relationships/image" Target="../media/image1050.png"/><Relationship Id="rId28" Type="http://schemas.openxmlformats.org/officeDocument/2006/relationships/customXml" Target="../ink/ink579.xml"/><Relationship Id="rId36" Type="http://schemas.openxmlformats.org/officeDocument/2006/relationships/customXml" Target="../ink/ink583.xml"/><Relationship Id="rId49" Type="http://schemas.openxmlformats.org/officeDocument/2006/relationships/image" Target="../media/image1180.png"/><Relationship Id="rId57" Type="http://schemas.openxmlformats.org/officeDocument/2006/relationships/image" Target="../media/image1220.png"/><Relationship Id="rId10" Type="http://schemas.openxmlformats.org/officeDocument/2006/relationships/customXml" Target="../ink/ink570.xml"/><Relationship Id="rId31" Type="http://schemas.openxmlformats.org/officeDocument/2006/relationships/image" Target="../media/image1090.png"/><Relationship Id="rId44" Type="http://schemas.openxmlformats.org/officeDocument/2006/relationships/customXml" Target="../ink/ink587.xml"/><Relationship Id="rId52" Type="http://schemas.openxmlformats.org/officeDocument/2006/relationships/customXml" Target="../ink/ink591.xml"/><Relationship Id="rId60" Type="http://schemas.openxmlformats.org/officeDocument/2006/relationships/customXml" Target="../ink/ink595.xml"/><Relationship Id="rId65" Type="http://schemas.openxmlformats.org/officeDocument/2006/relationships/image" Target="../media/image1260.png"/><Relationship Id="rId73" Type="http://schemas.openxmlformats.org/officeDocument/2006/relationships/image" Target="../media/image1300.png"/><Relationship Id="rId78" Type="http://schemas.openxmlformats.org/officeDocument/2006/relationships/customXml" Target="../ink/ink604.xml"/><Relationship Id="rId81" Type="http://schemas.openxmlformats.org/officeDocument/2006/relationships/image" Target="../media/image1340.png"/><Relationship Id="rId86" Type="http://schemas.openxmlformats.org/officeDocument/2006/relationships/customXml" Target="../ink/ink608.xml"/><Relationship Id="rId4" Type="http://schemas.openxmlformats.org/officeDocument/2006/relationships/customXml" Target="../ink/ink567.xml"/><Relationship Id="rId9" Type="http://schemas.openxmlformats.org/officeDocument/2006/relationships/image" Target="../media/image980.png"/><Relationship Id="rId13" Type="http://schemas.openxmlformats.org/officeDocument/2006/relationships/image" Target="../media/image1000.png"/><Relationship Id="rId18" Type="http://schemas.openxmlformats.org/officeDocument/2006/relationships/customXml" Target="../ink/ink574.xml"/><Relationship Id="rId39" Type="http://schemas.openxmlformats.org/officeDocument/2006/relationships/image" Target="../media/image1130.png"/><Relationship Id="rId34" Type="http://schemas.openxmlformats.org/officeDocument/2006/relationships/customXml" Target="../ink/ink582.xml"/><Relationship Id="rId50" Type="http://schemas.openxmlformats.org/officeDocument/2006/relationships/customXml" Target="../ink/ink590.xml"/><Relationship Id="rId55" Type="http://schemas.openxmlformats.org/officeDocument/2006/relationships/image" Target="../media/image1211.png"/><Relationship Id="rId76" Type="http://schemas.openxmlformats.org/officeDocument/2006/relationships/customXml" Target="../ink/ink603.xml"/><Relationship Id="rId7" Type="http://schemas.openxmlformats.org/officeDocument/2006/relationships/image" Target="../media/image970.png"/><Relationship Id="rId71" Type="http://schemas.openxmlformats.org/officeDocument/2006/relationships/image" Target="../media/image1290.png"/><Relationship Id="rId2" Type="http://schemas.openxmlformats.org/officeDocument/2006/relationships/image" Target="../media/image14.tmp"/><Relationship Id="rId29" Type="http://schemas.openxmlformats.org/officeDocument/2006/relationships/image" Target="../media/image1080.png"/><Relationship Id="rId24" Type="http://schemas.openxmlformats.org/officeDocument/2006/relationships/customXml" Target="../ink/ink577.xml"/><Relationship Id="rId40" Type="http://schemas.openxmlformats.org/officeDocument/2006/relationships/customXml" Target="../ink/ink585.xml"/><Relationship Id="rId45" Type="http://schemas.openxmlformats.org/officeDocument/2006/relationships/image" Target="../media/image1160.png"/><Relationship Id="rId66" Type="http://schemas.openxmlformats.org/officeDocument/2006/relationships/customXml" Target="../ink/ink598.xml"/><Relationship Id="rId87" Type="http://schemas.openxmlformats.org/officeDocument/2006/relationships/image" Target="../media/image1370.png"/><Relationship Id="rId61" Type="http://schemas.openxmlformats.org/officeDocument/2006/relationships/image" Target="../media/image1240.png"/><Relationship Id="rId82" Type="http://schemas.openxmlformats.org/officeDocument/2006/relationships/customXml" Target="../ink/ink606.xml"/><Relationship Id="rId19" Type="http://schemas.openxmlformats.org/officeDocument/2006/relationships/image" Target="../media/image10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40.png"/><Relationship Id="rId21" Type="http://schemas.openxmlformats.org/officeDocument/2006/relationships/customXml" Target="../ink/ink618.xml"/><Relationship Id="rId42" Type="http://schemas.openxmlformats.org/officeDocument/2006/relationships/image" Target="../media/image1620.png"/><Relationship Id="rId47" Type="http://schemas.openxmlformats.org/officeDocument/2006/relationships/customXml" Target="../ink/ink631.xml"/><Relationship Id="rId63" Type="http://schemas.openxmlformats.org/officeDocument/2006/relationships/customXml" Target="../ink/ink639.xml"/><Relationship Id="rId68" Type="http://schemas.openxmlformats.org/officeDocument/2006/relationships/image" Target="../media/image1740.png"/><Relationship Id="rId7" Type="http://schemas.openxmlformats.org/officeDocument/2006/relationships/customXml" Target="../ink/ink611.xml"/><Relationship Id="rId71" Type="http://schemas.openxmlformats.org/officeDocument/2006/relationships/customXml" Target="../ink/ink643.xml"/><Relationship Id="rId2" Type="http://schemas.openxmlformats.org/officeDocument/2006/relationships/image" Target="../media/image18.tmp"/><Relationship Id="rId16" Type="http://schemas.openxmlformats.org/officeDocument/2006/relationships/image" Target="../media/image1490.png"/><Relationship Id="rId29" Type="http://schemas.openxmlformats.org/officeDocument/2006/relationships/customXml" Target="../ink/ink622.xml"/><Relationship Id="rId11" Type="http://schemas.openxmlformats.org/officeDocument/2006/relationships/customXml" Target="../ink/ink613.xml"/><Relationship Id="rId24" Type="http://schemas.openxmlformats.org/officeDocument/2006/relationships/image" Target="../media/image1530.png"/><Relationship Id="rId32" Type="http://schemas.openxmlformats.org/officeDocument/2006/relationships/image" Target="../media/image1570.png"/><Relationship Id="rId37" Type="http://schemas.openxmlformats.org/officeDocument/2006/relationships/customXml" Target="../ink/ink626.xml"/><Relationship Id="rId40" Type="http://schemas.openxmlformats.org/officeDocument/2006/relationships/image" Target="../media/image1611.png"/><Relationship Id="rId45" Type="http://schemas.openxmlformats.org/officeDocument/2006/relationships/customXml" Target="../ink/ink630.xml"/><Relationship Id="rId53" Type="http://schemas.openxmlformats.org/officeDocument/2006/relationships/customXml" Target="../ink/ink634.xml"/><Relationship Id="rId58" Type="http://schemas.openxmlformats.org/officeDocument/2006/relationships/image" Target="../media/image1690.png"/><Relationship Id="rId66" Type="http://schemas.openxmlformats.org/officeDocument/2006/relationships/image" Target="../media/image1730.png"/><Relationship Id="rId5" Type="http://schemas.openxmlformats.org/officeDocument/2006/relationships/customXml" Target="../ink/ink610.xml"/><Relationship Id="rId61" Type="http://schemas.openxmlformats.org/officeDocument/2006/relationships/customXml" Target="../ink/ink638.xml"/><Relationship Id="rId19" Type="http://schemas.openxmlformats.org/officeDocument/2006/relationships/customXml" Target="../ink/ink617.xml"/><Relationship Id="rId14" Type="http://schemas.openxmlformats.org/officeDocument/2006/relationships/image" Target="../media/image1480.png"/><Relationship Id="rId22" Type="http://schemas.openxmlformats.org/officeDocument/2006/relationships/image" Target="../media/image1520.png"/><Relationship Id="rId27" Type="http://schemas.openxmlformats.org/officeDocument/2006/relationships/customXml" Target="../ink/ink621.xml"/><Relationship Id="rId30" Type="http://schemas.openxmlformats.org/officeDocument/2006/relationships/image" Target="../media/image1560.png"/><Relationship Id="rId35" Type="http://schemas.openxmlformats.org/officeDocument/2006/relationships/customXml" Target="../ink/ink625.xml"/><Relationship Id="rId43" Type="http://schemas.openxmlformats.org/officeDocument/2006/relationships/customXml" Target="../ink/ink629.xml"/><Relationship Id="rId48" Type="http://schemas.openxmlformats.org/officeDocument/2006/relationships/image" Target="../media/image1640.png"/><Relationship Id="rId56" Type="http://schemas.openxmlformats.org/officeDocument/2006/relationships/image" Target="../media/image1680.png"/><Relationship Id="rId64" Type="http://schemas.openxmlformats.org/officeDocument/2006/relationships/image" Target="../media/image1720.png"/><Relationship Id="rId69" Type="http://schemas.openxmlformats.org/officeDocument/2006/relationships/customXml" Target="../ink/ink642.xml"/><Relationship Id="rId8" Type="http://schemas.openxmlformats.org/officeDocument/2006/relationships/image" Target="../media/image1450.png"/><Relationship Id="rId51" Type="http://schemas.openxmlformats.org/officeDocument/2006/relationships/customXml" Target="../ink/ink633.xml"/><Relationship Id="rId72" Type="http://schemas.openxmlformats.org/officeDocument/2006/relationships/image" Target="../media/image1760.png"/><Relationship Id="rId3" Type="http://schemas.openxmlformats.org/officeDocument/2006/relationships/image" Target="../media/image19.tmp"/><Relationship Id="rId12" Type="http://schemas.openxmlformats.org/officeDocument/2006/relationships/image" Target="../media/image1470.png"/><Relationship Id="rId17" Type="http://schemas.openxmlformats.org/officeDocument/2006/relationships/customXml" Target="../ink/ink616.xml"/><Relationship Id="rId25" Type="http://schemas.openxmlformats.org/officeDocument/2006/relationships/customXml" Target="../ink/ink620.xml"/><Relationship Id="rId33" Type="http://schemas.openxmlformats.org/officeDocument/2006/relationships/customXml" Target="../ink/ink624.xml"/><Relationship Id="rId38" Type="http://schemas.openxmlformats.org/officeDocument/2006/relationships/image" Target="../media/image1600.png"/><Relationship Id="rId46" Type="http://schemas.openxmlformats.org/officeDocument/2006/relationships/image" Target="../media/image1630.png"/><Relationship Id="rId59" Type="http://schemas.openxmlformats.org/officeDocument/2006/relationships/customXml" Target="../ink/ink637.xml"/><Relationship Id="rId67" Type="http://schemas.openxmlformats.org/officeDocument/2006/relationships/customXml" Target="../ink/ink641.xml"/><Relationship Id="rId20" Type="http://schemas.openxmlformats.org/officeDocument/2006/relationships/image" Target="../media/image1511.png"/><Relationship Id="rId41" Type="http://schemas.openxmlformats.org/officeDocument/2006/relationships/customXml" Target="../ink/ink628.xml"/><Relationship Id="rId54" Type="http://schemas.openxmlformats.org/officeDocument/2006/relationships/image" Target="../media/image1670.png"/><Relationship Id="rId62" Type="http://schemas.openxmlformats.org/officeDocument/2006/relationships/image" Target="../media/image1711.png"/><Relationship Id="rId70" Type="http://schemas.openxmlformats.org/officeDocument/2006/relationships/image" Target="../media/image17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0.png"/><Relationship Id="rId15" Type="http://schemas.openxmlformats.org/officeDocument/2006/relationships/customXml" Target="../ink/ink615.xml"/><Relationship Id="rId23" Type="http://schemas.openxmlformats.org/officeDocument/2006/relationships/customXml" Target="../ink/ink619.xml"/><Relationship Id="rId28" Type="http://schemas.openxmlformats.org/officeDocument/2006/relationships/image" Target="../media/image1550.png"/><Relationship Id="rId36" Type="http://schemas.openxmlformats.org/officeDocument/2006/relationships/image" Target="../media/image1590.png"/><Relationship Id="rId49" Type="http://schemas.openxmlformats.org/officeDocument/2006/relationships/customXml" Target="../ink/ink632.xml"/><Relationship Id="rId57" Type="http://schemas.openxmlformats.org/officeDocument/2006/relationships/customXml" Target="../ink/ink636.xml"/><Relationship Id="rId10" Type="http://schemas.openxmlformats.org/officeDocument/2006/relationships/image" Target="../media/image1460.png"/><Relationship Id="rId31" Type="http://schemas.openxmlformats.org/officeDocument/2006/relationships/customXml" Target="../ink/ink623.xml"/><Relationship Id="rId44" Type="http://schemas.openxmlformats.org/officeDocument/2006/relationships/image" Target="../media/image6610.png"/><Relationship Id="rId52" Type="http://schemas.openxmlformats.org/officeDocument/2006/relationships/image" Target="../media/image1660.png"/><Relationship Id="rId60" Type="http://schemas.openxmlformats.org/officeDocument/2006/relationships/image" Target="../media/image1700.png"/><Relationship Id="rId65" Type="http://schemas.openxmlformats.org/officeDocument/2006/relationships/customXml" Target="../ink/ink640.xml"/><Relationship Id="rId4" Type="http://schemas.openxmlformats.org/officeDocument/2006/relationships/image" Target="../media/image20.tmp"/><Relationship Id="rId9" Type="http://schemas.openxmlformats.org/officeDocument/2006/relationships/customXml" Target="../ink/ink612.xml"/><Relationship Id="rId13" Type="http://schemas.openxmlformats.org/officeDocument/2006/relationships/customXml" Target="../ink/ink614.xml"/><Relationship Id="rId18" Type="http://schemas.openxmlformats.org/officeDocument/2006/relationships/image" Target="../media/image1500.png"/><Relationship Id="rId39" Type="http://schemas.openxmlformats.org/officeDocument/2006/relationships/customXml" Target="../ink/ink627.xml"/><Relationship Id="rId34" Type="http://schemas.openxmlformats.org/officeDocument/2006/relationships/image" Target="../media/image1580.png"/><Relationship Id="rId50" Type="http://schemas.openxmlformats.org/officeDocument/2006/relationships/image" Target="../media/image1650.png"/><Relationship Id="rId55" Type="http://schemas.openxmlformats.org/officeDocument/2006/relationships/customXml" Target="../ink/ink6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657803-508D-761B-29AC-E2262CC05A74}"/>
              </a:ext>
            </a:extLst>
          </p:cNvPr>
          <p:cNvGrpSpPr/>
          <p:nvPr/>
        </p:nvGrpSpPr>
        <p:grpSpPr>
          <a:xfrm>
            <a:off x="3198978" y="2347391"/>
            <a:ext cx="1060560" cy="598320"/>
            <a:chOff x="7393906" y="2564207"/>
            <a:chExt cx="106056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BF6E4C-0049-1A95-8AF8-B522BECC968D}"/>
                    </a:ext>
                  </a:extLst>
                </p14:cNvPr>
                <p14:cNvContentPartPr/>
                <p14:nvPr/>
              </p14:nvContentPartPr>
              <p14:xfrm>
                <a:off x="7793146" y="2752127"/>
                <a:ext cx="199440" cy="24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BF6E4C-0049-1A95-8AF8-B522BECC96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4506" y="2743487"/>
                  <a:ext cx="217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2A7143-1253-7EB9-D289-B62978B887A3}"/>
                    </a:ext>
                  </a:extLst>
                </p14:cNvPr>
                <p14:cNvContentPartPr/>
                <p14:nvPr/>
              </p14:nvContentPartPr>
              <p14:xfrm>
                <a:off x="8014546" y="2838167"/>
                <a:ext cx="190080" cy="17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2A7143-1253-7EB9-D289-B62978B887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5906" y="2829527"/>
                  <a:ext cx="207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E6DEF4-092D-43CF-4CF4-B9878BA9AE5C}"/>
                    </a:ext>
                  </a:extLst>
                </p14:cNvPr>
                <p14:cNvContentPartPr/>
                <p14:nvPr/>
              </p14:nvContentPartPr>
              <p14:xfrm>
                <a:off x="7564186" y="2748167"/>
                <a:ext cx="205920" cy="27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E6DEF4-092D-43CF-4CF4-B9878BA9AE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5546" y="2739167"/>
                  <a:ext cx="223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665866-4B60-A9A2-332D-3B48247F6C44}"/>
                    </a:ext>
                  </a:extLst>
                </p14:cNvPr>
                <p14:cNvContentPartPr/>
                <p14:nvPr/>
              </p14:nvContentPartPr>
              <p14:xfrm>
                <a:off x="7393906" y="2564207"/>
                <a:ext cx="1060560" cy="59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665866-4B60-A9A2-332D-3B48247F6C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5266" y="2555567"/>
                  <a:ext cx="1078200" cy="61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A6FE28-5D52-18A5-3033-CA7571690170}"/>
              </a:ext>
            </a:extLst>
          </p:cNvPr>
          <p:cNvGrpSpPr/>
          <p:nvPr/>
        </p:nvGrpSpPr>
        <p:grpSpPr>
          <a:xfrm>
            <a:off x="3884986" y="1466567"/>
            <a:ext cx="2583360" cy="867600"/>
            <a:chOff x="3884986" y="1466567"/>
            <a:chExt cx="258336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E5CAA9-C3D0-6ADC-B148-359C2840DB50}"/>
                    </a:ext>
                  </a:extLst>
                </p14:cNvPr>
                <p14:cNvContentPartPr/>
                <p14:nvPr/>
              </p14:nvContentPartPr>
              <p14:xfrm>
                <a:off x="3884986" y="1770407"/>
                <a:ext cx="499320" cy="56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E5CAA9-C3D0-6ADC-B148-359C2840DB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75986" y="1761407"/>
                  <a:ext cx="5169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AEF305-3E12-584F-8550-42EF7CC96173}"/>
                    </a:ext>
                  </a:extLst>
                </p14:cNvPr>
                <p14:cNvContentPartPr/>
                <p14:nvPr/>
              </p14:nvContentPartPr>
              <p14:xfrm>
                <a:off x="4483666" y="1516967"/>
                <a:ext cx="37800" cy="16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AEF305-3E12-584F-8550-42EF7CC961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75026" y="1507967"/>
                  <a:ext cx="55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444411-8833-FC2D-7252-640C23C68D17}"/>
                    </a:ext>
                  </a:extLst>
                </p14:cNvPr>
                <p14:cNvContentPartPr/>
                <p14:nvPr/>
              </p14:nvContentPartPr>
              <p14:xfrm>
                <a:off x="4429306" y="1466567"/>
                <a:ext cx="143280" cy="11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444411-8833-FC2D-7252-640C23C68D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0666" y="1457927"/>
                  <a:ext cx="160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117C8B-74AF-F966-46CD-3E0A0798C221}"/>
                    </a:ext>
                  </a:extLst>
                </p14:cNvPr>
                <p14:cNvContentPartPr/>
                <p14:nvPr/>
              </p14:nvContentPartPr>
              <p14:xfrm>
                <a:off x="4641706" y="1537847"/>
                <a:ext cx="12240" cy="10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117C8B-74AF-F966-46CD-3E0A0798C2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3066" y="1529207"/>
                  <a:ext cx="29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4C4E3E-8B53-CB0A-2182-6E7E5E13F39B}"/>
                    </a:ext>
                  </a:extLst>
                </p14:cNvPr>
                <p14:cNvContentPartPr/>
                <p14:nvPr/>
              </p14:nvContentPartPr>
              <p14:xfrm>
                <a:off x="4662226" y="1470167"/>
                <a:ext cx="267840" cy="19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4C4E3E-8B53-CB0A-2182-6E7E5E13F3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53586" y="1461167"/>
                  <a:ext cx="28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E377C7-F66A-A2B8-5C58-1FDEFA85BC59}"/>
                    </a:ext>
                  </a:extLst>
                </p14:cNvPr>
                <p14:cNvContentPartPr/>
                <p14:nvPr/>
              </p14:nvContentPartPr>
              <p14:xfrm>
                <a:off x="4953466" y="1492487"/>
                <a:ext cx="321840" cy="17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E377C7-F66A-A2B8-5C58-1FDEFA85BC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44466" y="1483487"/>
                  <a:ext cx="339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921E5F-0285-5B05-2D3A-C468B7A9636A}"/>
                    </a:ext>
                  </a:extLst>
                </p14:cNvPr>
                <p14:cNvContentPartPr/>
                <p14:nvPr/>
              </p14:nvContentPartPr>
              <p14:xfrm>
                <a:off x="5168386" y="1479527"/>
                <a:ext cx="120240" cy="11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921E5F-0285-5B05-2D3A-C468B7A963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59746" y="1470527"/>
                  <a:ext cx="13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F66E5E-AEEF-17C7-83D9-E6F104CE99A2}"/>
                    </a:ext>
                  </a:extLst>
                </p14:cNvPr>
                <p14:cNvContentPartPr/>
                <p14:nvPr/>
              </p14:nvContentPartPr>
              <p14:xfrm>
                <a:off x="5348386" y="1541447"/>
                <a:ext cx="89280" cy="11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F66E5E-AEEF-17C7-83D9-E6F104CE99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39746" y="1532807"/>
                  <a:ext cx="106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436EF4-286B-8C5B-D15D-9A13C100D816}"/>
                    </a:ext>
                  </a:extLst>
                </p14:cNvPr>
                <p14:cNvContentPartPr/>
                <p14:nvPr/>
              </p14:nvContentPartPr>
              <p14:xfrm>
                <a:off x="5507146" y="1546127"/>
                <a:ext cx="8244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436EF4-286B-8C5B-D15D-9A13C100D8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98146" y="1537487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3D509A-8C9A-0AB5-4629-FAE48E778050}"/>
                    </a:ext>
                  </a:extLst>
                </p14:cNvPr>
                <p14:cNvContentPartPr/>
                <p14:nvPr/>
              </p14:nvContentPartPr>
              <p14:xfrm>
                <a:off x="5631346" y="1516967"/>
                <a:ext cx="37800" cy="9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3D509A-8C9A-0AB5-4629-FAE48E7780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22346" y="1507967"/>
                  <a:ext cx="55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356E7C-75A8-2DC9-0C4C-68FF60D32051}"/>
                    </a:ext>
                  </a:extLst>
                </p14:cNvPr>
                <p14:cNvContentPartPr/>
                <p14:nvPr/>
              </p14:nvContentPartPr>
              <p14:xfrm>
                <a:off x="4764106" y="1812527"/>
                <a:ext cx="18000" cy="10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356E7C-75A8-2DC9-0C4C-68FF60D320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5466" y="1803527"/>
                  <a:ext cx="3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6F5146-2662-B22C-055A-C7117C2513B5}"/>
                    </a:ext>
                  </a:extLst>
                </p14:cNvPr>
                <p14:cNvContentPartPr/>
                <p14:nvPr/>
              </p14:nvContentPartPr>
              <p14:xfrm>
                <a:off x="4829986" y="1798847"/>
                <a:ext cx="137520" cy="11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6F5146-2662-B22C-055A-C7117C2513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1346" y="1789847"/>
                  <a:ext cx="155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1EB3C2-CA68-52A6-E4BC-A1FF32FFE332}"/>
                    </a:ext>
                  </a:extLst>
                </p14:cNvPr>
                <p14:cNvContentPartPr/>
                <p14:nvPr/>
              </p14:nvContentPartPr>
              <p14:xfrm>
                <a:off x="5063266" y="1825847"/>
                <a:ext cx="28440" cy="7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1EB3C2-CA68-52A6-E4BC-A1FF32FFE3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4266" y="1817207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5EBF2B-F6E7-29E5-CA5D-8CD7ECF1A49B}"/>
                    </a:ext>
                  </a:extLst>
                </p14:cNvPr>
                <p14:cNvContentPartPr/>
                <p14:nvPr/>
              </p14:nvContentPartPr>
              <p14:xfrm>
                <a:off x="5027986" y="1787687"/>
                <a:ext cx="324000" cy="10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5EBF2B-F6E7-29E5-CA5D-8CD7ECF1A4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9346" y="1779047"/>
                  <a:ext cx="341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1FBAA-F249-D072-73E7-04C67DB45E99}"/>
                    </a:ext>
                  </a:extLst>
                </p14:cNvPr>
                <p14:cNvContentPartPr/>
                <p14:nvPr/>
              </p14:nvContentPartPr>
              <p14:xfrm>
                <a:off x="5242186" y="1768607"/>
                <a:ext cx="10404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1FBAA-F249-D072-73E7-04C67DB45E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3186" y="1759607"/>
                  <a:ext cx="121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F1B414-642C-BD26-4EF2-8D9ADA001914}"/>
                    </a:ext>
                  </a:extLst>
                </p14:cNvPr>
                <p14:cNvContentPartPr/>
                <p14:nvPr/>
              </p14:nvContentPartPr>
              <p14:xfrm>
                <a:off x="5447386" y="1810007"/>
                <a:ext cx="1440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F1B414-642C-BD26-4EF2-8D9ADA0019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38746" y="1801367"/>
                  <a:ext cx="32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B28183-6F1D-C93D-E209-F5B3B5E5AA60}"/>
                    </a:ext>
                  </a:extLst>
                </p14:cNvPr>
                <p14:cNvContentPartPr/>
                <p14:nvPr/>
              </p14:nvContentPartPr>
              <p14:xfrm>
                <a:off x="5448466" y="1740167"/>
                <a:ext cx="24336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B28183-6F1D-C93D-E209-F5B3B5E5AA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9826" y="1731167"/>
                  <a:ext cx="261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042B6E-7088-AE7F-C870-AC813E4D7465}"/>
                    </a:ext>
                  </a:extLst>
                </p14:cNvPr>
                <p14:cNvContentPartPr/>
                <p14:nvPr/>
              </p14:nvContentPartPr>
              <p14:xfrm>
                <a:off x="5585626" y="1856807"/>
                <a:ext cx="85680" cy="2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042B6E-7088-AE7F-C870-AC813E4D74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6986" y="1848167"/>
                  <a:ext cx="103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FBF853-171B-7834-1791-CF5D0C4467D9}"/>
                    </a:ext>
                  </a:extLst>
                </p14:cNvPr>
                <p14:cNvContentPartPr/>
                <p14:nvPr/>
              </p14:nvContentPartPr>
              <p14:xfrm>
                <a:off x="5733586" y="1781567"/>
                <a:ext cx="30708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FBF853-171B-7834-1791-CF5D0C4467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4946" y="1772567"/>
                  <a:ext cx="324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6E3493-4210-5996-60E1-1EA6D381B26E}"/>
                    </a:ext>
                  </a:extLst>
                </p14:cNvPr>
                <p14:cNvContentPartPr/>
                <p14:nvPr/>
              </p14:nvContentPartPr>
              <p14:xfrm>
                <a:off x="5949586" y="1783727"/>
                <a:ext cx="92880" cy="6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6E3493-4210-5996-60E1-1EA6D381B2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0946" y="1775087"/>
                  <a:ext cx="110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B3B5B5-14E3-E51B-A796-4041E9138E7B}"/>
                    </a:ext>
                  </a:extLst>
                </p14:cNvPr>
                <p14:cNvContentPartPr/>
                <p14:nvPr/>
              </p14:nvContentPartPr>
              <p14:xfrm>
                <a:off x="6092506" y="1816847"/>
                <a:ext cx="14256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B3B5B5-14E3-E51B-A796-4041E9138E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3506" y="1808207"/>
                  <a:ext cx="160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63E344-CB50-E0BA-A002-2357FF8BFDD4}"/>
                    </a:ext>
                  </a:extLst>
                </p14:cNvPr>
                <p14:cNvContentPartPr/>
                <p14:nvPr/>
              </p14:nvContentPartPr>
              <p14:xfrm>
                <a:off x="6297346" y="1801367"/>
                <a:ext cx="3708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63E344-CB50-E0BA-A002-2357FF8BFD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8346" y="1792367"/>
                  <a:ext cx="5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AD4110-82E7-A426-839A-C28F573E7517}"/>
                    </a:ext>
                  </a:extLst>
                </p14:cNvPr>
                <p14:cNvContentPartPr/>
                <p14:nvPr/>
              </p14:nvContentPartPr>
              <p14:xfrm>
                <a:off x="6270346" y="1746287"/>
                <a:ext cx="198000" cy="13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AD4110-82E7-A426-839A-C28F573E75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1346" y="1737647"/>
                  <a:ext cx="2156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8FCA85-A005-27BF-989E-CBAA8EA64042}"/>
              </a:ext>
            </a:extLst>
          </p:cNvPr>
          <p:cNvGrpSpPr/>
          <p:nvPr/>
        </p:nvGrpSpPr>
        <p:grpSpPr>
          <a:xfrm>
            <a:off x="7436862" y="2456329"/>
            <a:ext cx="1852200" cy="181800"/>
            <a:chOff x="7436862" y="2456329"/>
            <a:chExt cx="185220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25CC67-14C6-F691-B6A6-40FC1A03AA4A}"/>
                    </a:ext>
                  </a:extLst>
                </p14:cNvPr>
                <p14:cNvContentPartPr/>
                <p14:nvPr/>
              </p14:nvContentPartPr>
              <p14:xfrm>
                <a:off x="7436862" y="2456329"/>
                <a:ext cx="132480" cy="119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25CC67-14C6-F691-B6A6-40FC1A03AA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8222" y="2447689"/>
                  <a:ext cx="150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A81354-D591-64F5-762A-7759A714DBAC}"/>
                    </a:ext>
                  </a:extLst>
                </p14:cNvPr>
                <p14:cNvContentPartPr/>
                <p14:nvPr/>
              </p14:nvContentPartPr>
              <p14:xfrm>
                <a:off x="7652142" y="2482249"/>
                <a:ext cx="12600" cy="9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A81354-D591-64F5-762A-7759A714DBA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3502" y="2473249"/>
                  <a:ext cx="30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5A24E6-F839-C99A-3330-0DA4E7218CE2}"/>
                    </a:ext>
                  </a:extLst>
                </p14:cNvPr>
                <p14:cNvContentPartPr/>
                <p14:nvPr/>
              </p14:nvContentPartPr>
              <p14:xfrm>
                <a:off x="7723782" y="2475409"/>
                <a:ext cx="148320" cy="11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5A24E6-F839-C99A-3330-0DA4E7218C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5142" y="2466409"/>
                  <a:ext cx="165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335C72-4962-2A41-FA88-B203E8E10E19}"/>
                    </a:ext>
                  </a:extLst>
                </p14:cNvPr>
                <p14:cNvContentPartPr/>
                <p14:nvPr/>
              </p14:nvContentPartPr>
              <p14:xfrm>
                <a:off x="7944462" y="2485129"/>
                <a:ext cx="130320" cy="9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335C72-4962-2A41-FA88-B203E8E10E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35462" y="2476129"/>
                  <a:ext cx="147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A4ACF0-6523-A48F-B253-D191C2376AFF}"/>
                    </a:ext>
                  </a:extLst>
                </p14:cNvPr>
                <p14:cNvContentPartPr/>
                <p14:nvPr/>
              </p14:nvContentPartPr>
              <p14:xfrm>
                <a:off x="8099262" y="2473969"/>
                <a:ext cx="24516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A4ACF0-6523-A48F-B253-D191C2376A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90622" y="2465329"/>
                  <a:ext cx="262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9C3208-F1A8-0AAA-D8A6-C4D9D7F1949A}"/>
                    </a:ext>
                  </a:extLst>
                </p14:cNvPr>
                <p14:cNvContentPartPr/>
                <p14:nvPr/>
              </p14:nvContentPartPr>
              <p14:xfrm>
                <a:off x="8396982" y="2516809"/>
                <a:ext cx="13032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9C3208-F1A8-0AAA-D8A6-C4D9D7F194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88342" y="2507809"/>
                  <a:ext cx="147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88189A-11EC-D332-E6BF-DDC7C4659A11}"/>
                    </a:ext>
                  </a:extLst>
                </p14:cNvPr>
                <p14:cNvContentPartPr/>
                <p14:nvPr/>
              </p14:nvContentPartPr>
              <p14:xfrm>
                <a:off x="8602542" y="2530129"/>
                <a:ext cx="16920" cy="9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88189A-11EC-D332-E6BF-DDC7C4659A1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93902" y="2521129"/>
                  <a:ext cx="34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6B4451-1545-221C-F874-7757F73A2C06}"/>
                    </a:ext>
                  </a:extLst>
                </p14:cNvPr>
                <p14:cNvContentPartPr/>
                <p14:nvPr/>
              </p14:nvContentPartPr>
              <p14:xfrm>
                <a:off x="8682822" y="2500609"/>
                <a:ext cx="104040" cy="10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6B4451-1545-221C-F874-7757F73A2C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3822" y="2491609"/>
                  <a:ext cx="121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D785C0-E068-2EB2-742F-123D6B7C54B8}"/>
                    </a:ext>
                  </a:extLst>
                </p14:cNvPr>
                <p14:cNvContentPartPr/>
                <p14:nvPr/>
              </p14:nvContentPartPr>
              <p14:xfrm>
                <a:off x="8712702" y="2545969"/>
                <a:ext cx="54720" cy="2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D785C0-E068-2EB2-742F-123D6B7C54B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03702" y="2536969"/>
                  <a:ext cx="72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9E1E46-B86B-6353-4E94-38F21F0CBF43}"/>
                    </a:ext>
                  </a:extLst>
                </p14:cNvPr>
                <p14:cNvContentPartPr/>
                <p14:nvPr/>
              </p14:nvContentPartPr>
              <p14:xfrm>
                <a:off x="8699742" y="2480449"/>
                <a:ext cx="6480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9E1E46-B86B-6353-4E94-38F21F0CBF4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90742" y="2471449"/>
                  <a:ext cx="8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5A2D9F-7F9A-9017-06C4-969DF5478FB5}"/>
                    </a:ext>
                  </a:extLst>
                </p14:cNvPr>
                <p14:cNvContentPartPr/>
                <p14:nvPr/>
              </p14:nvContentPartPr>
              <p14:xfrm>
                <a:off x="8829702" y="2497369"/>
                <a:ext cx="156240" cy="11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5A2D9F-7F9A-9017-06C4-969DF5478F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20702" y="2488729"/>
                  <a:ext cx="173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9EFC91-F717-2220-ABA9-1FB0F01F911D}"/>
                    </a:ext>
                  </a:extLst>
                </p14:cNvPr>
                <p14:cNvContentPartPr/>
                <p14:nvPr/>
              </p14:nvContentPartPr>
              <p14:xfrm>
                <a:off x="8869302" y="2550649"/>
                <a:ext cx="83520" cy="26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9EFC91-F717-2220-ABA9-1FB0F01F91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60662" y="2541649"/>
                  <a:ext cx="101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0672A0-CC5D-F776-2730-21CD84E1C38A}"/>
                    </a:ext>
                  </a:extLst>
                </p14:cNvPr>
                <p14:cNvContentPartPr/>
                <p14:nvPr/>
              </p14:nvContentPartPr>
              <p14:xfrm>
                <a:off x="9020502" y="2513569"/>
                <a:ext cx="88200" cy="10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0672A0-CC5D-F776-2730-21CD84E1C38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11502" y="2504929"/>
                  <a:ext cx="105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7A5660-14EF-EECF-DBB0-07D397E864D5}"/>
                    </a:ext>
                  </a:extLst>
                </p14:cNvPr>
                <p14:cNvContentPartPr/>
                <p14:nvPr/>
              </p14:nvContentPartPr>
              <p14:xfrm>
                <a:off x="9057942" y="2596729"/>
                <a:ext cx="59400" cy="1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7A5660-14EF-EECF-DBB0-07D397E864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48942" y="2588089"/>
                  <a:ext cx="77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5062BE-C205-54BD-ED3A-F295ED64A37E}"/>
                    </a:ext>
                  </a:extLst>
                </p14:cNvPr>
                <p14:cNvContentPartPr/>
                <p14:nvPr/>
              </p14:nvContentPartPr>
              <p14:xfrm>
                <a:off x="9174582" y="2503849"/>
                <a:ext cx="114480" cy="13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5062BE-C205-54BD-ED3A-F295ED64A3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65942" y="2495209"/>
                  <a:ext cx="13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D82186-7B2B-3B6A-A4E3-4EAF4F1349C7}"/>
                    </a:ext>
                  </a:extLst>
                </p14:cNvPr>
                <p14:cNvContentPartPr/>
                <p14:nvPr/>
              </p14:nvContentPartPr>
              <p14:xfrm>
                <a:off x="9194022" y="2545969"/>
                <a:ext cx="78120" cy="2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D82186-7B2B-3B6A-A4E3-4EAF4F1349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85382" y="2536969"/>
                  <a:ext cx="95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992F9D-DFCD-563E-E232-C2CA833176DE}"/>
                    </a:ext>
                  </a:extLst>
                </p14:cNvPr>
                <p14:cNvContentPartPr/>
                <p14:nvPr/>
              </p14:nvContentPartPr>
              <p14:xfrm>
                <a:off x="9191862" y="2500249"/>
                <a:ext cx="6372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992F9D-DFCD-563E-E232-C2CA833176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82862" y="2491609"/>
                  <a:ext cx="813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7BB05C-C185-6524-75AA-F5B99DA560B4}"/>
              </a:ext>
            </a:extLst>
          </p:cNvPr>
          <p:cNvGrpSpPr/>
          <p:nvPr/>
        </p:nvGrpSpPr>
        <p:grpSpPr>
          <a:xfrm>
            <a:off x="11016186" y="2765843"/>
            <a:ext cx="1049040" cy="128160"/>
            <a:chOff x="9781274" y="3915913"/>
            <a:chExt cx="104904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F188B2-A5B8-3CC7-4504-6C16CC4D9249}"/>
                    </a:ext>
                  </a:extLst>
                </p14:cNvPr>
                <p14:cNvContentPartPr/>
                <p14:nvPr/>
              </p14:nvContentPartPr>
              <p14:xfrm>
                <a:off x="9970634" y="3964513"/>
                <a:ext cx="145800" cy="66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F188B2-A5B8-3CC7-4504-6C16CC4D92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61634" y="3955873"/>
                  <a:ext cx="16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85F51D2-234A-1E8D-B94A-C251F62BB5DA}"/>
                    </a:ext>
                  </a:extLst>
                </p14:cNvPr>
                <p14:cNvContentPartPr/>
                <p14:nvPr/>
              </p14:nvContentPartPr>
              <p14:xfrm>
                <a:off x="9781274" y="3921313"/>
                <a:ext cx="129240" cy="9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85F51D2-234A-1E8D-B94A-C251F62BB5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72634" y="3912313"/>
                  <a:ext cx="146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3BA90D-4135-1700-1F94-14FE6D3D7E46}"/>
                    </a:ext>
                  </a:extLst>
                </p14:cNvPr>
                <p14:cNvContentPartPr/>
                <p14:nvPr/>
              </p14:nvContentPartPr>
              <p14:xfrm>
                <a:off x="10098074" y="3970993"/>
                <a:ext cx="133200" cy="63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3BA90D-4135-1700-1F94-14FE6D3D7E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89074" y="3961993"/>
                  <a:ext cx="150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000A9E-0503-B83D-3400-C796479D3E47}"/>
                    </a:ext>
                  </a:extLst>
                </p14:cNvPr>
                <p14:cNvContentPartPr/>
                <p14:nvPr/>
              </p14:nvContentPartPr>
              <p14:xfrm>
                <a:off x="10297514" y="3960913"/>
                <a:ext cx="23760" cy="68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000A9E-0503-B83D-3400-C796479D3E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88514" y="3952273"/>
                  <a:ext cx="4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EBF3D0-EEF8-D36C-1EAB-58F760268151}"/>
                    </a:ext>
                  </a:extLst>
                </p14:cNvPr>
                <p14:cNvContentPartPr/>
                <p14:nvPr/>
              </p14:nvContentPartPr>
              <p14:xfrm>
                <a:off x="10314434" y="3917353"/>
                <a:ext cx="126360" cy="12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EBF3D0-EEF8-D36C-1EAB-58F7602681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05434" y="3908713"/>
                  <a:ext cx="14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41B50AF-7630-7733-3F90-AEC57BB34319}"/>
                    </a:ext>
                  </a:extLst>
                </p14:cNvPr>
                <p14:cNvContentPartPr/>
                <p14:nvPr/>
              </p14:nvContentPartPr>
              <p14:xfrm>
                <a:off x="10403354" y="3932833"/>
                <a:ext cx="155520" cy="11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41B50AF-7630-7733-3F90-AEC57BB343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94714" y="3923833"/>
                  <a:ext cx="173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4582DE-F2F6-EA51-32CD-47D633195B5E}"/>
                    </a:ext>
                  </a:extLst>
                </p14:cNvPr>
                <p14:cNvContentPartPr/>
                <p14:nvPr/>
              </p14:nvContentPartPr>
              <p14:xfrm>
                <a:off x="10477514" y="4003033"/>
                <a:ext cx="96480" cy="16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4582DE-F2F6-EA51-32CD-47D633195B5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68874" y="3994393"/>
                  <a:ext cx="114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2E704B-38E2-FA01-30ED-2C048D82EE04}"/>
                    </a:ext>
                  </a:extLst>
                </p14:cNvPr>
                <p14:cNvContentPartPr/>
                <p14:nvPr/>
              </p14:nvContentPartPr>
              <p14:xfrm>
                <a:off x="10605314" y="3959833"/>
                <a:ext cx="2221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2E704B-38E2-FA01-30ED-2C048D82EE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96314" y="3950833"/>
                  <a:ext cx="239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0AC924-7254-4686-D0ED-23DC4C62AF02}"/>
                    </a:ext>
                  </a:extLst>
                </p14:cNvPr>
                <p14:cNvContentPartPr/>
                <p14:nvPr/>
              </p14:nvContentPartPr>
              <p14:xfrm>
                <a:off x="10759034" y="3915913"/>
                <a:ext cx="71280" cy="4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0AC924-7254-4686-D0ED-23DC4C62AF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50394" y="3906913"/>
                  <a:ext cx="8892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47505E8-AE07-3A5E-0047-2989A8AE8D21}"/>
                  </a:ext>
                </a:extLst>
              </p14:cNvPr>
              <p14:cNvContentPartPr/>
              <p14:nvPr/>
            </p14:nvContentPartPr>
            <p14:xfrm>
              <a:off x="5377561" y="2073816"/>
              <a:ext cx="112680" cy="131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47505E8-AE07-3A5E-0047-2989A8AE8D2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68561" y="2065176"/>
                <a:ext cx="130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0CD96F9-E78C-3914-6BB2-1D6445DCEF43}"/>
                  </a:ext>
                </a:extLst>
              </p14:cNvPr>
              <p14:cNvContentPartPr/>
              <p14:nvPr/>
            </p14:nvContentPartPr>
            <p14:xfrm>
              <a:off x="5508241" y="2127456"/>
              <a:ext cx="94680" cy="56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0CD96F9-E78C-3914-6BB2-1D6445DCEF4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99601" y="2118816"/>
                <a:ext cx="112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0F0D71D-DCA3-29CC-951B-90B29C1C03C0}"/>
                  </a:ext>
                </a:extLst>
              </p14:cNvPr>
              <p14:cNvContentPartPr/>
              <p14:nvPr/>
            </p14:nvContentPartPr>
            <p14:xfrm>
              <a:off x="5840161" y="2112696"/>
              <a:ext cx="54360" cy="82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0F0D71D-DCA3-29CC-951B-90B29C1C03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31521" y="2104056"/>
                <a:ext cx="72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F3B3639-5020-93FC-FC42-C8ED56DDDCCC}"/>
                  </a:ext>
                </a:extLst>
              </p14:cNvPr>
              <p14:cNvContentPartPr/>
              <p14:nvPr/>
            </p14:nvContentPartPr>
            <p14:xfrm>
              <a:off x="5856721" y="2051496"/>
              <a:ext cx="93960" cy="73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F3B3639-5020-93FC-FC42-C8ED56DDDCC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47721" y="2042496"/>
                <a:ext cx="111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5C0AC06-D8DD-D426-9FF7-0FADEC2FFA6C}"/>
                  </a:ext>
                </a:extLst>
              </p14:cNvPr>
              <p14:cNvContentPartPr/>
              <p14:nvPr/>
            </p14:nvContentPartPr>
            <p14:xfrm>
              <a:off x="5684281" y="2080296"/>
              <a:ext cx="121320" cy="118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5C0AC06-D8DD-D426-9FF7-0FADEC2FFA6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75281" y="2071296"/>
                <a:ext cx="138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A6448B-6D68-462A-2423-74239E7E0AC9}"/>
                  </a:ext>
                </a:extLst>
              </p14:cNvPr>
              <p14:cNvContentPartPr/>
              <p14:nvPr/>
            </p14:nvContentPartPr>
            <p14:xfrm>
              <a:off x="6013321" y="2151936"/>
              <a:ext cx="75960" cy="66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A6448B-6D68-462A-2423-74239E7E0AC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04681" y="2143296"/>
                <a:ext cx="936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CB245DD-891A-B965-4559-FE3DB8AF1508}"/>
                  </a:ext>
                </a:extLst>
              </p14:cNvPr>
              <p14:cNvContentPartPr/>
              <p14:nvPr/>
            </p14:nvContentPartPr>
            <p14:xfrm>
              <a:off x="6003961" y="2076696"/>
              <a:ext cx="93960" cy="7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CB245DD-891A-B965-4559-FE3DB8AF15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95321" y="2067696"/>
                <a:ext cx="111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7119661-7217-ABA1-8D47-CAF8A1D1FBF4}"/>
                  </a:ext>
                </a:extLst>
              </p14:cNvPr>
              <p14:cNvContentPartPr/>
              <p14:nvPr/>
            </p14:nvContentPartPr>
            <p14:xfrm>
              <a:off x="5978401" y="2123496"/>
              <a:ext cx="225720" cy="63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7119661-7217-ABA1-8D47-CAF8A1D1FBF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69401" y="2114496"/>
                <a:ext cx="243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0BDE275-150F-C2BE-A411-B50748C36B35}"/>
                  </a:ext>
                </a:extLst>
              </p14:cNvPr>
              <p14:cNvContentPartPr/>
              <p14:nvPr/>
            </p14:nvContentPartPr>
            <p14:xfrm>
              <a:off x="6117001" y="2063736"/>
              <a:ext cx="205920" cy="120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0BDE275-150F-C2BE-A411-B50748C36B3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08001" y="2054736"/>
                <a:ext cx="2235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4F9514-8E4C-5621-8CE9-822544478A05}"/>
                  </a:ext>
                </a:extLst>
              </p14:cNvPr>
              <p14:cNvContentPartPr/>
              <p14:nvPr/>
            </p14:nvContentPartPr>
            <p14:xfrm>
              <a:off x="6424081" y="2085336"/>
              <a:ext cx="105840" cy="149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4F9514-8E4C-5621-8CE9-822544478A0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15081" y="2076696"/>
                <a:ext cx="1234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3C1C988-72CB-4E67-5319-A43C06FA8BC5}"/>
                  </a:ext>
                </a:extLst>
              </p14:cNvPr>
              <p14:cNvContentPartPr/>
              <p14:nvPr/>
            </p14:nvContentPartPr>
            <p14:xfrm>
              <a:off x="6409681" y="2164896"/>
              <a:ext cx="108000" cy="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3C1C988-72CB-4E67-5319-A43C06FA8BC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00681" y="2156256"/>
                <a:ext cx="125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DB744DB-09FF-F3C0-FB0A-323F33FF2BBE}"/>
                  </a:ext>
                </a:extLst>
              </p14:cNvPr>
              <p14:cNvContentPartPr/>
              <p14:nvPr/>
            </p14:nvContentPartPr>
            <p14:xfrm>
              <a:off x="5323561" y="2362176"/>
              <a:ext cx="233640" cy="108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DB744DB-09FF-F3C0-FB0A-323F33FF2BB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14921" y="2353176"/>
                <a:ext cx="251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476A197-9174-42E1-1D48-128B3BDAB208}"/>
                  </a:ext>
                </a:extLst>
              </p14:cNvPr>
              <p14:cNvContentPartPr/>
              <p14:nvPr/>
            </p14:nvContentPartPr>
            <p14:xfrm>
              <a:off x="5600041" y="2399616"/>
              <a:ext cx="131040" cy="66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476A197-9174-42E1-1D48-128B3BDAB20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91401" y="2390616"/>
                <a:ext cx="148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27A7FE-2A79-5A8E-6656-79B31AF4E86C}"/>
                  </a:ext>
                </a:extLst>
              </p14:cNvPr>
              <p14:cNvContentPartPr/>
              <p14:nvPr/>
            </p14:nvContentPartPr>
            <p14:xfrm>
              <a:off x="5772841" y="2394936"/>
              <a:ext cx="18000" cy="69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27A7FE-2A79-5A8E-6656-79B31AF4E86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64201" y="2385936"/>
                <a:ext cx="356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DE6F818-6F2A-A447-DCFF-2F9C676FA943}"/>
                  </a:ext>
                </a:extLst>
              </p14:cNvPr>
              <p14:cNvContentPartPr/>
              <p14:nvPr/>
            </p14:nvContentPartPr>
            <p14:xfrm>
              <a:off x="5773921" y="2304936"/>
              <a:ext cx="113400" cy="78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DE6F818-6F2A-A447-DCFF-2F9C676FA9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64921" y="2296296"/>
                <a:ext cx="1310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80C6648-09F0-AA5F-20C9-2B9DFA7B183A}"/>
                  </a:ext>
                </a:extLst>
              </p14:cNvPr>
              <p14:cNvContentPartPr/>
              <p14:nvPr/>
            </p14:nvContentPartPr>
            <p14:xfrm>
              <a:off x="5914321" y="2338056"/>
              <a:ext cx="102600" cy="104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80C6648-09F0-AA5F-20C9-2B9DFA7B183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05681" y="2329416"/>
                <a:ext cx="1202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35A57-DBEF-184C-79A5-F61AFB35C539}"/>
                  </a:ext>
                </a:extLst>
              </p14:cNvPr>
              <p14:cNvContentPartPr/>
              <p14:nvPr/>
            </p14:nvContentPartPr>
            <p14:xfrm>
              <a:off x="5913961" y="2384856"/>
              <a:ext cx="89280" cy="14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35A57-DBEF-184C-79A5-F61AFB35C53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04961" y="2376216"/>
                <a:ext cx="106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6A56F53-750B-B23A-543C-46FCAAA3E6F7}"/>
                  </a:ext>
                </a:extLst>
              </p14:cNvPr>
              <p14:cNvContentPartPr/>
              <p14:nvPr/>
            </p14:nvContentPartPr>
            <p14:xfrm>
              <a:off x="6070561" y="2350656"/>
              <a:ext cx="312120" cy="132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6A56F53-750B-B23A-543C-46FCAAA3E6F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61921" y="2341656"/>
                <a:ext cx="329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C50BB7E-525D-F3BD-413A-0D2132780AF6}"/>
                  </a:ext>
                </a:extLst>
              </p14:cNvPr>
              <p14:cNvContentPartPr/>
              <p14:nvPr/>
            </p14:nvContentPartPr>
            <p14:xfrm>
              <a:off x="6283681" y="2439936"/>
              <a:ext cx="92880" cy="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C50BB7E-525D-F3BD-413A-0D2132780AF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75041" y="2430936"/>
                <a:ext cx="11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6AC7164-EC58-24F6-404D-52CCEEA7D688}"/>
                  </a:ext>
                </a:extLst>
              </p14:cNvPr>
              <p14:cNvContentPartPr/>
              <p14:nvPr/>
            </p14:nvContentPartPr>
            <p14:xfrm>
              <a:off x="6439561" y="2395296"/>
              <a:ext cx="120240" cy="139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6AC7164-EC58-24F6-404D-52CCEEA7D68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30561" y="2386656"/>
                <a:ext cx="137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C27423-B73B-B4DD-E7F6-E35716801393}"/>
                  </a:ext>
                </a:extLst>
              </p14:cNvPr>
              <p14:cNvContentPartPr/>
              <p14:nvPr/>
            </p14:nvContentPartPr>
            <p14:xfrm>
              <a:off x="6451801" y="2466216"/>
              <a:ext cx="95760" cy="21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C27423-B73B-B4DD-E7F6-E357168013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42801" y="2457576"/>
                <a:ext cx="11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2EC843-152D-8F95-8A14-E7468D1E8829}"/>
                  </a:ext>
                </a:extLst>
              </p14:cNvPr>
              <p14:cNvContentPartPr/>
              <p14:nvPr/>
            </p14:nvContentPartPr>
            <p14:xfrm>
              <a:off x="5390881" y="2667456"/>
              <a:ext cx="15120" cy="92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2EC843-152D-8F95-8A14-E7468D1E882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81881" y="2658816"/>
                <a:ext cx="32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1E35B3C-BE33-B127-8C9A-01F364B571D3}"/>
                  </a:ext>
                </a:extLst>
              </p14:cNvPr>
              <p14:cNvContentPartPr/>
              <p14:nvPr/>
            </p14:nvContentPartPr>
            <p14:xfrm>
              <a:off x="5451361" y="2686896"/>
              <a:ext cx="169560" cy="8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1E35B3C-BE33-B127-8C9A-01F364B571D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42721" y="2677896"/>
                <a:ext cx="187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2BA544C-B779-9905-5E41-C4B9E86918DE}"/>
                  </a:ext>
                </a:extLst>
              </p14:cNvPr>
              <p14:cNvContentPartPr/>
              <p14:nvPr/>
            </p14:nvContentPartPr>
            <p14:xfrm>
              <a:off x="5719201" y="2682576"/>
              <a:ext cx="7920" cy="95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2BA544C-B779-9905-5E41-C4B9E86918D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10201" y="2673936"/>
                <a:ext cx="25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9B9122D-F3F7-5780-4362-E1E0F5B7691F}"/>
                  </a:ext>
                </a:extLst>
              </p14:cNvPr>
              <p14:cNvContentPartPr/>
              <p14:nvPr/>
            </p14:nvContentPartPr>
            <p14:xfrm>
              <a:off x="5676001" y="2672136"/>
              <a:ext cx="262800" cy="100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9B9122D-F3F7-5780-4362-E1E0F5B769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67001" y="2663496"/>
                <a:ext cx="280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064B557-BAE2-0079-56DC-623AC94AD0C2}"/>
                  </a:ext>
                </a:extLst>
              </p14:cNvPr>
              <p14:cNvContentPartPr/>
              <p14:nvPr/>
            </p14:nvContentPartPr>
            <p14:xfrm>
              <a:off x="5810281" y="2640456"/>
              <a:ext cx="110880" cy="63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064B557-BAE2-0079-56DC-623AC94AD0C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01641" y="2631816"/>
                <a:ext cx="128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39EF978-290A-DA95-AAFE-A0BBEAB90FF9}"/>
                  </a:ext>
                </a:extLst>
              </p14:cNvPr>
              <p14:cNvContentPartPr/>
              <p14:nvPr/>
            </p14:nvContentPartPr>
            <p14:xfrm>
              <a:off x="5987041" y="2658456"/>
              <a:ext cx="178920" cy="122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39EF978-290A-DA95-AAFE-A0BBEAB90FF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978041" y="2649456"/>
                <a:ext cx="196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AFFA7FD-D5A1-0D74-C5EA-7A9E4D587705}"/>
                  </a:ext>
                </a:extLst>
              </p14:cNvPr>
              <p14:cNvContentPartPr/>
              <p14:nvPr/>
            </p14:nvContentPartPr>
            <p14:xfrm>
              <a:off x="6195841" y="2653416"/>
              <a:ext cx="98640" cy="129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AFFA7FD-D5A1-0D74-C5EA-7A9E4D58770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87201" y="2644776"/>
                <a:ext cx="116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B490FC4-FE9E-2DA2-E299-E8F0861BBFDA}"/>
                  </a:ext>
                </a:extLst>
              </p14:cNvPr>
              <p14:cNvContentPartPr/>
              <p14:nvPr/>
            </p14:nvContentPartPr>
            <p14:xfrm>
              <a:off x="6221041" y="2726136"/>
              <a:ext cx="7596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B490FC4-FE9E-2DA2-E299-E8F0861BBFD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12401" y="2717136"/>
                <a:ext cx="93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66DE753-6EDD-6285-6D84-0A4786CFF923}"/>
                  </a:ext>
                </a:extLst>
              </p14:cNvPr>
              <p14:cNvContentPartPr/>
              <p14:nvPr/>
            </p14:nvContentPartPr>
            <p14:xfrm>
              <a:off x="6355681" y="2725416"/>
              <a:ext cx="90000" cy="69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66DE753-6EDD-6285-6D84-0A4786CFF92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46681" y="2716416"/>
                <a:ext cx="107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ED6AC1A-FE6E-AD81-5C1B-828A18A3F9F5}"/>
                  </a:ext>
                </a:extLst>
              </p14:cNvPr>
              <p14:cNvContentPartPr/>
              <p14:nvPr/>
            </p14:nvContentPartPr>
            <p14:xfrm>
              <a:off x="6357841" y="2672856"/>
              <a:ext cx="106920" cy="126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ED6AC1A-FE6E-AD81-5C1B-828A18A3F9F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49201" y="2663856"/>
                <a:ext cx="1245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8EC6FB-2924-1A7B-910C-813AC6A6A662}"/>
                  </a:ext>
                </a:extLst>
              </p14:cNvPr>
              <p14:cNvContentPartPr/>
              <p14:nvPr/>
            </p14:nvContentPartPr>
            <p14:xfrm>
              <a:off x="6347041" y="2729736"/>
              <a:ext cx="125640" cy="3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8EC6FB-2924-1A7B-910C-813AC6A6A66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38041" y="2720736"/>
                <a:ext cx="14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4136132-9BCA-D10C-A822-19CBC5319F23}"/>
                  </a:ext>
                </a:extLst>
              </p14:cNvPr>
              <p14:cNvContentPartPr/>
              <p14:nvPr/>
            </p14:nvContentPartPr>
            <p14:xfrm>
              <a:off x="6513721" y="2677896"/>
              <a:ext cx="165240" cy="107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4136132-9BCA-D10C-A822-19CBC5319F2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04721" y="2669256"/>
                <a:ext cx="182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EA6F8BB-3F38-A613-C49B-8E41277A31EF}"/>
                  </a:ext>
                </a:extLst>
              </p14:cNvPr>
              <p14:cNvContentPartPr/>
              <p14:nvPr/>
            </p14:nvContentPartPr>
            <p14:xfrm>
              <a:off x="6729721" y="2785896"/>
              <a:ext cx="21960" cy="17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EA6F8BB-3F38-A613-C49B-8E41277A31E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20721" y="2776896"/>
                <a:ext cx="39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C1BC501-EA56-E1CF-036A-A497CF7A0E6E}"/>
                  </a:ext>
                </a:extLst>
              </p14:cNvPr>
              <p14:cNvContentPartPr/>
              <p14:nvPr/>
            </p14:nvContentPartPr>
            <p14:xfrm>
              <a:off x="6601561" y="2550456"/>
              <a:ext cx="20880" cy="9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C1BC501-EA56-E1CF-036A-A497CF7A0E6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592561" y="2541816"/>
                <a:ext cx="38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1EB39A6-EA06-B64A-B5AD-875CCA0038F7}"/>
                  </a:ext>
                </a:extLst>
              </p14:cNvPr>
              <p14:cNvContentPartPr/>
              <p14:nvPr/>
            </p14:nvContentPartPr>
            <p14:xfrm>
              <a:off x="6562681" y="2245176"/>
              <a:ext cx="432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EB39A6-EA06-B64A-B5AD-875CCA0038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554041" y="2236176"/>
                <a:ext cx="219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9" name="Picture 138">
            <a:extLst>
              <a:ext uri="{FF2B5EF4-FFF2-40B4-BE49-F238E27FC236}">
                <a16:creationId xmlns:a16="http://schemas.microsoft.com/office/drawing/2014/main" id="{38B9D1BE-2E60-8730-5FBD-675AB92DDF70}"/>
              </a:ext>
            </a:extLst>
          </p:cNvPr>
          <p:cNvPicPr>
            <a:picLocks noChangeAspect="1"/>
          </p:cNvPicPr>
          <p:nvPr/>
        </p:nvPicPr>
        <p:blipFill rotWithShape="1"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5" t="39962" r="13582" b="27920"/>
          <a:stretch/>
        </p:blipFill>
        <p:spPr>
          <a:xfrm>
            <a:off x="8474698" y="1376313"/>
            <a:ext cx="1190136" cy="1036950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5309C98-AF8A-1E3B-A564-A9BBB0BC60BE}"/>
              </a:ext>
            </a:extLst>
          </p:cNvPr>
          <p:cNvGrpSpPr/>
          <p:nvPr/>
        </p:nvGrpSpPr>
        <p:grpSpPr>
          <a:xfrm>
            <a:off x="8271342" y="2777089"/>
            <a:ext cx="2615856" cy="691003"/>
            <a:chOff x="8271342" y="2777089"/>
            <a:chExt cx="2615856" cy="6910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2F1EB24-8239-270F-C2AF-001B43C1623A}"/>
                    </a:ext>
                  </a:extLst>
                </p14:cNvPr>
                <p14:cNvContentPartPr/>
                <p14:nvPr/>
              </p14:nvContentPartPr>
              <p14:xfrm>
                <a:off x="8271342" y="2777089"/>
                <a:ext cx="300600" cy="39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2F1EB24-8239-270F-C2AF-001B43C162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62702" y="2768089"/>
                  <a:ext cx="318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9C76CF-103E-94E7-42D6-BE1742AA2630}"/>
                    </a:ext>
                  </a:extLst>
                </p14:cNvPr>
                <p14:cNvContentPartPr/>
                <p14:nvPr/>
              </p14:nvContentPartPr>
              <p14:xfrm>
                <a:off x="8674542" y="3145009"/>
                <a:ext cx="2448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9C76CF-103E-94E7-42D6-BE1742AA263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65542" y="3136369"/>
                  <a:ext cx="42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B600D5-D03E-25D2-D07E-BCFFBC4650F9}"/>
                    </a:ext>
                  </a:extLst>
                </p14:cNvPr>
                <p14:cNvContentPartPr/>
                <p14:nvPr/>
              </p14:nvContentPartPr>
              <p14:xfrm>
                <a:off x="8771742" y="3158689"/>
                <a:ext cx="165240" cy="10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B600D5-D03E-25D2-D07E-BCFFBC4650F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763102" y="3149689"/>
                  <a:ext cx="18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D12A33-564A-8565-22D6-C67496DE04AA}"/>
                    </a:ext>
                  </a:extLst>
                </p14:cNvPr>
                <p14:cNvContentPartPr/>
                <p14:nvPr/>
              </p14:nvContentPartPr>
              <p14:xfrm>
                <a:off x="8990982" y="3160849"/>
                <a:ext cx="20160" cy="109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D12A33-564A-8565-22D6-C67496DE04A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82342" y="3152209"/>
                  <a:ext cx="37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458406-C98B-2A4D-FDC9-B691BF4001A2}"/>
                    </a:ext>
                  </a:extLst>
                </p14:cNvPr>
                <p14:cNvContentPartPr/>
                <p14:nvPr/>
              </p14:nvContentPartPr>
              <p14:xfrm>
                <a:off x="9011142" y="3115129"/>
                <a:ext cx="71280" cy="74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458406-C98B-2A4D-FDC9-B691BF4001A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02142" y="3106489"/>
                  <a:ext cx="88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979A5B-ABA9-790E-CC77-4CB50E993D4D}"/>
                    </a:ext>
                  </a:extLst>
                </p14:cNvPr>
                <p14:cNvContentPartPr/>
                <p14:nvPr/>
              </p14:nvContentPartPr>
              <p14:xfrm>
                <a:off x="9091782" y="3172729"/>
                <a:ext cx="224280" cy="9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979A5B-ABA9-790E-CC77-4CB50E993D4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82782" y="3164089"/>
                  <a:ext cx="241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956E38-A2D5-2976-A867-3F9B1723069C}"/>
                    </a:ext>
                  </a:extLst>
                </p14:cNvPr>
                <p14:cNvContentPartPr/>
                <p14:nvPr/>
              </p14:nvContentPartPr>
              <p14:xfrm>
                <a:off x="9233262" y="3146089"/>
                <a:ext cx="69480" cy="5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956E38-A2D5-2976-A867-3F9B1723069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224622" y="3137449"/>
                  <a:ext cx="87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F51631-FFE6-9C88-2BD3-ACA61EAB011F}"/>
                    </a:ext>
                  </a:extLst>
                </p14:cNvPr>
                <p14:cNvContentPartPr/>
                <p14:nvPr/>
              </p14:nvContentPartPr>
              <p14:xfrm>
                <a:off x="9359982" y="3173089"/>
                <a:ext cx="296640" cy="84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F51631-FFE6-9C88-2BD3-ACA61EAB011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351342" y="3164089"/>
                  <a:ext cx="314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7A1826-63AB-6864-DC3F-55704E4E1169}"/>
                    </a:ext>
                  </a:extLst>
                </p14:cNvPr>
                <p14:cNvContentPartPr/>
                <p14:nvPr/>
              </p14:nvContentPartPr>
              <p14:xfrm>
                <a:off x="9568782" y="3125929"/>
                <a:ext cx="111600" cy="5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7A1826-63AB-6864-DC3F-55704E4E116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559782" y="3116929"/>
                  <a:ext cx="129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AAA4E8-04C0-9B6B-2A44-CDA6F081134A}"/>
                    </a:ext>
                  </a:extLst>
                </p14:cNvPr>
                <p14:cNvContentPartPr/>
                <p14:nvPr/>
              </p14:nvContentPartPr>
              <p14:xfrm>
                <a:off x="9691902" y="3182449"/>
                <a:ext cx="138600" cy="63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AAA4E8-04C0-9B6B-2A44-CDA6F08113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83262" y="3173809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B7D29E-263F-DF7A-CD08-40FDCE496EEF}"/>
                    </a:ext>
                  </a:extLst>
                </p14:cNvPr>
                <p14:cNvContentPartPr/>
                <p14:nvPr/>
              </p14:nvContentPartPr>
              <p14:xfrm>
                <a:off x="9899982" y="3185329"/>
                <a:ext cx="35640" cy="6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B7D29E-263F-DF7A-CD08-40FDCE496EE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890982" y="3176689"/>
                  <a:ext cx="53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24F577-4D7F-9D34-D953-534562D8818F}"/>
                    </a:ext>
                  </a:extLst>
                </p14:cNvPr>
                <p14:cNvContentPartPr/>
                <p14:nvPr/>
              </p14:nvContentPartPr>
              <p14:xfrm>
                <a:off x="9890622" y="3146809"/>
                <a:ext cx="114480" cy="18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24F577-4D7F-9D34-D953-534562D8818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81622" y="3138169"/>
                  <a:ext cx="132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7A33A8-EA22-E096-2BB6-5E7AAD286005}"/>
                    </a:ext>
                  </a:extLst>
                </p14:cNvPr>
                <p14:cNvContentPartPr/>
                <p14:nvPr/>
              </p14:nvContentPartPr>
              <p14:xfrm>
                <a:off x="10036062" y="3168409"/>
                <a:ext cx="111600" cy="7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7A33A8-EA22-E096-2BB6-5E7AAD28600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027422" y="3159769"/>
                  <a:ext cx="129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D237B5-65FC-C37F-A9F2-E3AFC3F372AA}"/>
                    </a:ext>
                  </a:extLst>
                </p14:cNvPr>
                <p14:cNvContentPartPr/>
                <p14:nvPr/>
              </p14:nvContentPartPr>
              <p14:xfrm>
                <a:off x="10225782" y="3129889"/>
                <a:ext cx="110160" cy="137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D237B5-65FC-C37F-A9F2-E3AFC3F372A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217142" y="3121249"/>
                  <a:ext cx="127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0D34F3-62B0-96D8-3CB2-BD2F5F343F2F}"/>
                    </a:ext>
                  </a:extLst>
                </p14:cNvPr>
                <p14:cNvContentPartPr/>
                <p14:nvPr/>
              </p14:nvContentPartPr>
              <p14:xfrm>
                <a:off x="10251342" y="3195409"/>
                <a:ext cx="6876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0D34F3-62B0-96D8-3CB2-BD2F5F343F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42702" y="3186409"/>
                  <a:ext cx="8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50E0C4-BEF5-C5AC-90A9-F9BBC78526B1}"/>
                    </a:ext>
                  </a:extLst>
                </p14:cNvPr>
                <p14:cNvContentPartPr/>
                <p14:nvPr/>
              </p14:nvContentPartPr>
              <p14:xfrm>
                <a:off x="10364382" y="3250489"/>
                <a:ext cx="18360" cy="1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50E0C4-BEF5-C5AC-90A9-F9BBC78526B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55742" y="3241489"/>
                  <a:ext cx="36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EC2D7A-3179-2935-23E2-39C805D3932A}"/>
                    </a:ext>
                  </a:extLst>
                </p14:cNvPr>
                <p14:cNvContentPartPr/>
                <p14:nvPr/>
              </p14:nvContentPartPr>
              <p14:xfrm>
                <a:off x="10483998" y="2902172"/>
                <a:ext cx="401760" cy="238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EC2D7A-3179-2935-23E2-39C805D3932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74998" y="2893532"/>
                  <a:ext cx="4194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2376A52-FF95-0C13-7471-920D33CFD139}"/>
                    </a:ext>
                  </a:extLst>
                </p14:cNvPr>
                <p14:cNvContentPartPr/>
                <p14:nvPr/>
              </p14:nvContentPartPr>
              <p14:xfrm>
                <a:off x="10470318" y="3239852"/>
                <a:ext cx="416880" cy="228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2376A52-FF95-0C13-7471-920D33CFD13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61678" y="3231212"/>
                  <a:ext cx="4345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D467972-D747-706E-1DEB-2D20B8AC40B8}"/>
              </a:ext>
            </a:extLst>
          </p:cNvPr>
          <p:cNvGrpSpPr/>
          <p:nvPr/>
        </p:nvGrpSpPr>
        <p:grpSpPr>
          <a:xfrm>
            <a:off x="11016798" y="3410132"/>
            <a:ext cx="920880" cy="177840"/>
            <a:chOff x="11016798" y="3410132"/>
            <a:chExt cx="9208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CAEE747-0BF9-EA97-8D0C-E744332BA45F}"/>
                    </a:ext>
                  </a:extLst>
                </p14:cNvPr>
                <p14:cNvContentPartPr/>
                <p14:nvPr/>
              </p14:nvContentPartPr>
              <p14:xfrm>
                <a:off x="11016798" y="3410132"/>
                <a:ext cx="313920" cy="11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CAEE747-0BF9-EA97-8D0C-E744332BA45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08158" y="3401492"/>
                  <a:ext cx="331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3E0E26-7685-5F0E-771C-97BCD0537C5D}"/>
                    </a:ext>
                  </a:extLst>
                </p14:cNvPr>
                <p14:cNvContentPartPr/>
                <p14:nvPr/>
              </p14:nvContentPartPr>
              <p14:xfrm>
                <a:off x="11444118" y="3433172"/>
                <a:ext cx="242640" cy="154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3E0E26-7685-5F0E-771C-97BCD0537C5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35118" y="3424172"/>
                  <a:ext cx="260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FE31DC1-8913-0936-14AC-CA2F1471C3A4}"/>
                    </a:ext>
                  </a:extLst>
                </p14:cNvPr>
                <p14:cNvContentPartPr/>
                <p14:nvPr/>
              </p14:nvContentPartPr>
              <p14:xfrm>
                <a:off x="11559318" y="3523532"/>
                <a:ext cx="8748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FE31DC1-8913-0936-14AC-CA2F1471C3A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550678" y="3514892"/>
                  <a:ext cx="105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639917-3B98-561F-AF8F-C1D7FF8E75D0}"/>
                    </a:ext>
                  </a:extLst>
                </p14:cNvPr>
                <p14:cNvContentPartPr/>
                <p14:nvPr/>
              </p14:nvContentPartPr>
              <p14:xfrm>
                <a:off x="11705838" y="3466292"/>
                <a:ext cx="219600" cy="9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639917-3B98-561F-AF8F-C1D7FF8E75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697198" y="3457652"/>
                  <a:ext cx="237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A18C63D-16C8-F70E-5CB0-04C2B3718734}"/>
                    </a:ext>
                  </a:extLst>
                </p14:cNvPr>
                <p14:cNvContentPartPr/>
                <p14:nvPr/>
              </p14:nvContentPartPr>
              <p14:xfrm>
                <a:off x="11837238" y="3420572"/>
                <a:ext cx="100440" cy="7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A18C63D-16C8-F70E-5CB0-04C2B371873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828238" y="3411932"/>
                  <a:ext cx="11808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D782ADF-453A-6C3F-2D7E-82D59E296CF3}"/>
                  </a:ext>
                </a:extLst>
              </p14:cNvPr>
              <p14:cNvContentPartPr/>
              <p14:nvPr/>
            </p14:nvContentPartPr>
            <p14:xfrm>
              <a:off x="4144698" y="2895466"/>
              <a:ext cx="268920" cy="784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D782ADF-453A-6C3F-2D7E-82D59E296CF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136058" y="2886466"/>
                <a:ext cx="286560" cy="80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BE30A7D-0A66-CD6F-AA96-114AC25339EE}"/>
              </a:ext>
            </a:extLst>
          </p:cNvPr>
          <p:cNvGrpSpPr/>
          <p:nvPr/>
        </p:nvGrpSpPr>
        <p:grpSpPr>
          <a:xfrm>
            <a:off x="3855978" y="3805546"/>
            <a:ext cx="1237387" cy="398160"/>
            <a:chOff x="3855978" y="3805546"/>
            <a:chExt cx="1237387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9D35D29-C609-6ABA-32FB-F3D01274A7A1}"/>
                    </a:ext>
                  </a:extLst>
                </p14:cNvPr>
                <p14:cNvContentPartPr/>
                <p14:nvPr/>
              </p14:nvContentPartPr>
              <p14:xfrm>
                <a:off x="3855978" y="3840106"/>
                <a:ext cx="321480" cy="15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9D35D29-C609-6ABA-32FB-F3D01274A7A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46978" y="3831106"/>
                  <a:ext cx="339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36E81CA-7491-0F8D-04C7-8CBBE9525271}"/>
                    </a:ext>
                  </a:extLst>
                </p14:cNvPr>
                <p14:cNvContentPartPr/>
                <p14:nvPr/>
              </p14:nvContentPartPr>
              <p14:xfrm>
                <a:off x="4222458" y="3845146"/>
                <a:ext cx="109800" cy="12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36E81CA-7491-0F8D-04C7-8CBBE952527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13818" y="3836146"/>
                  <a:ext cx="127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6CF684-52ED-4853-01E3-C1A9C8BB25D4}"/>
                    </a:ext>
                  </a:extLst>
                </p14:cNvPr>
                <p14:cNvContentPartPr/>
                <p14:nvPr/>
              </p14:nvContentPartPr>
              <p14:xfrm>
                <a:off x="4404618" y="3919306"/>
                <a:ext cx="122760" cy="31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6CF684-52ED-4853-01E3-C1A9C8BB25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95618" y="3910666"/>
                  <a:ext cx="140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BA62B5-D19A-D01B-CE14-80E3990F0307}"/>
                    </a:ext>
                  </a:extLst>
                </p14:cNvPr>
                <p14:cNvContentPartPr/>
                <p14:nvPr/>
              </p14:nvContentPartPr>
              <p14:xfrm>
                <a:off x="4430898" y="3805546"/>
                <a:ext cx="86760" cy="78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BA62B5-D19A-D01B-CE14-80E3990F030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22258" y="3796906"/>
                  <a:ext cx="104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F66B541-FEA3-912F-A1AF-CC84DBDB282A}"/>
                    </a:ext>
                  </a:extLst>
                </p14:cNvPr>
                <p14:cNvContentPartPr/>
                <p14:nvPr/>
              </p14:nvContentPartPr>
              <p14:xfrm>
                <a:off x="4022658" y="4067626"/>
                <a:ext cx="174240" cy="133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F66B541-FEA3-912F-A1AF-CC84DBDB282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13658" y="4058626"/>
                  <a:ext cx="191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5D2B0D-3F28-754D-2DF3-6CA2196AFB06}"/>
                    </a:ext>
                  </a:extLst>
                </p14:cNvPr>
                <p14:cNvContentPartPr/>
                <p14:nvPr/>
              </p14:nvContentPartPr>
              <p14:xfrm>
                <a:off x="4228938" y="4078426"/>
                <a:ext cx="255600" cy="118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5D2B0D-3F28-754D-2DF3-6CA2196AFB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19938" y="4069786"/>
                  <a:ext cx="273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7F35F4-268E-335D-74BF-D78FE1374AA0}"/>
                    </a:ext>
                  </a:extLst>
                </p14:cNvPr>
                <p14:cNvContentPartPr/>
                <p14:nvPr/>
              </p14:nvContentPartPr>
              <p14:xfrm>
                <a:off x="4541058" y="4083106"/>
                <a:ext cx="17280" cy="11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7F35F4-268E-335D-74BF-D78FE1374A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32058" y="4074466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D5DE41-0AFD-A4F2-F290-1D6AC6CB5622}"/>
                    </a:ext>
                  </a:extLst>
                </p14:cNvPr>
                <p14:cNvContentPartPr/>
                <p14:nvPr/>
              </p14:nvContentPartPr>
              <p14:xfrm>
                <a:off x="4554738" y="4069066"/>
                <a:ext cx="102240" cy="134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D5DE41-0AFD-A4F2-F290-1D6AC6CB56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546098" y="4060066"/>
                  <a:ext cx="119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4CD56F7-AC86-B586-1D2C-338F1E8971E6}"/>
                    </a:ext>
                  </a:extLst>
                </p14:cNvPr>
                <p14:cNvContentPartPr/>
                <p14:nvPr/>
              </p14:nvContentPartPr>
              <p14:xfrm>
                <a:off x="4676845" y="4093479"/>
                <a:ext cx="98640" cy="106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4CD56F7-AC86-B586-1D2C-338F1E8971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67845" y="4084839"/>
                  <a:ext cx="116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A46C542-DB69-ED93-2D65-56B0D39B5368}"/>
                    </a:ext>
                  </a:extLst>
                </p14:cNvPr>
                <p14:cNvContentPartPr/>
                <p14:nvPr/>
              </p14:nvContentPartPr>
              <p14:xfrm>
                <a:off x="4711765" y="4175559"/>
                <a:ext cx="82800" cy="10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A46C542-DB69-ED93-2D65-56B0D39B536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703125" y="4166919"/>
                  <a:ext cx="100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89D87D6-CFF6-2CF3-9D2C-4F37AE3D0F4F}"/>
                    </a:ext>
                  </a:extLst>
                </p14:cNvPr>
                <p14:cNvContentPartPr/>
                <p14:nvPr/>
              </p14:nvContentPartPr>
              <p14:xfrm>
                <a:off x="4853965" y="4095279"/>
                <a:ext cx="239400" cy="9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89D87D6-CFF6-2CF3-9D2C-4F37AE3D0F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844965" y="4086639"/>
                  <a:ext cx="257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4098EFA-5514-024F-C815-33E23BFA604B}"/>
                    </a:ext>
                  </a:extLst>
                </p14:cNvPr>
                <p14:cNvContentPartPr/>
                <p14:nvPr/>
              </p14:nvContentPartPr>
              <p14:xfrm>
                <a:off x="5011645" y="4069359"/>
                <a:ext cx="66960" cy="59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4098EFA-5514-024F-C815-33E23BFA604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03005" y="4060719"/>
                  <a:ext cx="84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B12521E-BCD3-37C5-ECA8-CE8B924EADB0}"/>
                    </a:ext>
                  </a:extLst>
                </p14:cNvPr>
                <p14:cNvContentPartPr/>
                <p14:nvPr/>
              </p14:nvContentPartPr>
              <p14:xfrm>
                <a:off x="4531338" y="3822106"/>
                <a:ext cx="237600" cy="117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B12521E-BCD3-37C5-ECA8-CE8B924EAD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22698" y="3813466"/>
                  <a:ext cx="255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3EDD260-4DCE-3E7D-CB54-61DCEB5CD077}"/>
                    </a:ext>
                  </a:extLst>
                </p14:cNvPr>
                <p14:cNvContentPartPr/>
                <p14:nvPr/>
              </p14:nvContentPartPr>
              <p14:xfrm>
                <a:off x="4746685" y="3815559"/>
                <a:ext cx="247320" cy="10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3EDD260-4DCE-3E7D-CB54-61DCEB5CD07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38045" y="3806559"/>
                  <a:ext cx="26496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9A51CDC-A672-78EA-80CC-6FA253A0AC60}"/>
              </a:ext>
            </a:extLst>
          </p:cNvPr>
          <p:cNvGrpSpPr/>
          <p:nvPr/>
        </p:nvGrpSpPr>
        <p:grpSpPr>
          <a:xfrm>
            <a:off x="5392133" y="3855562"/>
            <a:ext cx="1913641" cy="1300899"/>
            <a:chOff x="6674178" y="3959257"/>
            <a:chExt cx="1913641" cy="1300899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8C132409-0505-8E51-1885-6CEBB02C4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8" t="45427" r="18090" b="9568"/>
            <a:stretch/>
          </p:blipFill>
          <p:spPr>
            <a:xfrm>
              <a:off x="6674178" y="3959257"/>
              <a:ext cx="1756822" cy="1300899"/>
            </a:xfrm>
            <a:prstGeom prst="rect">
              <a:avLst/>
            </a:prstGeom>
          </p:spPr>
        </p:pic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0D8E98F-8386-A722-A206-430F1FB39132}"/>
                </a:ext>
              </a:extLst>
            </p:cNvPr>
            <p:cNvSpPr/>
            <p:nvPr/>
          </p:nvSpPr>
          <p:spPr>
            <a:xfrm>
              <a:off x="7706884" y="3978111"/>
              <a:ext cx="880935" cy="292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392CD7F-2859-6D8D-62FE-A4A9EB67170F}"/>
              </a:ext>
            </a:extLst>
          </p:cNvPr>
          <p:cNvGrpSpPr/>
          <p:nvPr/>
        </p:nvGrpSpPr>
        <p:grpSpPr>
          <a:xfrm>
            <a:off x="6668718" y="2127092"/>
            <a:ext cx="739440" cy="252360"/>
            <a:chOff x="6668718" y="2127092"/>
            <a:chExt cx="7394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8201A10-2831-4960-ED42-D3A1CB01A5B6}"/>
                    </a:ext>
                  </a:extLst>
                </p14:cNvPr>
                <p14:cNvContentPartPr/>
                <p14:nvPr/>
              </p14:nvContentPartPr>
              <p14:xfrm>
                <a:off x="6668718" y="2127092"/>
                <a:ext cx="84960" cy="5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8201A10-2831-4960-ED42-D3A1CB01A5B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59718" y="2118452"/>
                  <a:ext cx="102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EC75DD-0F45-7D32-DC83-3F3201DB1B9E}"/>
                    </a:ext>
                  </a:extLst>
                </p14:cNvPr>
                <p14:cNvContentPartPr/>
                <p14:nvPr/>
              </p14:nvContentPartPr>
              <p14:xfrm>
                <a:off x="6703278" y="2136092"/>
                <a:ext cx="704880" cy="243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EC75DD-0F45-7D32-DC83-3F3201DB1B9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94278" y="2127452"/>
                  <a:ext cx="72252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DDCA8C7-579F-6FE4-9FA6-A7C50ACD134C}"/>
              </a:ext>
            </a:extLst>
          </p:cNvPr>
          <p:cNvGrpSpPr/>
          <p:nvPr/>
        </p:nvGrpSpPr>
        <p:grpSpPr>
          <a:xfrm>
            <a:off x="2896998" y="4334612"/>
            <a:ext cx="1450440" cy="645120"/>
            <a:chOff x="2896998" y="4334612"/>
            <a:chExt cx="145044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8DD0A42-C013-E4BB-1833-646B24552576}"/>
                    </a:ext>
                  </a:extLst>
                </p14:cNvPr>
                <p14:cNvContentPartPr/>
                <p14:nvPr/>
              </p14:nvContentPartPr>
              <p14:xfrm>
                <a:off x="4042158" y="4334612"/>
                <a:ext cx="305280" cy="333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8DD0A42-C013-E4BB-1833-646B2455257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33158" y="4325972"/>
                  <a:ext cx="322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370385C-944B-6933-2988-A8230EC3B12A}"/>
                    </a:ext>
                  </a:extLst>
                </p14:cNvPr>
                <p14:cNvContentPartPr/>
                <p14:nvPr/>
              </p14:nvContentPartPr>
              <p14:xfrm>
                <a:off x="2896998" y="4649252"/>
                <a:ext cx="294840" cy="121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370385C-944B-6933-2988-A8230EC3B1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87998" y="4640252"/>
                  <a:ext cx="31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F46EE7C-078F-BAE2-3DC3-8BF7E32E28FE}"/>
                    </a:ext>
                  </a:extLst>
                </p14:cNvPr>
                <p14:cNvContentPartPr/>
                <p14:nvPr/>
              </p14:nvContentPartPr>
              <p14:xfrm>
                <a:off x="3244758" y="4634852"/>
                <a:ext cx="38880" cy="10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F46EE7C-078F-BAE2-3DC3-8BF7E32E28F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35758" y="4625852"/>
                  <a:ext cx="56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A517550-0B0C-B725-A41F-163FAD53E098}"/>
                    </a:ext>
                  </a:extLst>
                </p14:cNvPr>
                <p14:cNvContentPartPr/>
                <p14:nvPr/>
              </p14:nvContentPartPr>
              <p14:xfrm>
                <a:off x="3216678" y="4632332"/>
                <a:ext cx="272880" cy="97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A517550-0B0C-B725-A41F-163FAD53E09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07678" y="4623692"/>
                  <a:ext cx="290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5A2FBC5-96F5-1B76-810F-69D092CEE08C}"/>
                    </a:ext>
                  </a:extLst>
                </p14:cNvPr>
                <p14:cNvContentPartPr/>
                <p14:nvPr/>
              </p14:nvContentPartPr>
              <p14:xfrm>
                <a:off x="3491358" y="4651052"/>
                <a:ext cx="172440" cy="8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5A2FBC5-96F5-1B76-810F-69D092CEE08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482718" y="4642052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01D0F1D-6BC9-7DBB-C626-041A2FF48F81}"/>
                    </a:ext>
                  </a:extLst>
                </p14:cNvPr>
                <p14:cNvContentPartPr/>
                <p14:nvPr/>
              </p14:nvContentPartPr>
              <p14:xfrm>
                <a:off x="2950278" y="4904492"/>
                <a:ext cx="7236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01D0F1D-6BC9-7DBB-C626-041A2FF48F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941638" y="4895852"/>
                  <a:ext cx="90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DD63C7F-FCD1-FA7F-A81E-C77821CDC692}"/>
                    </a:ext>
                  </a:extLst>
                </p14:cNvPr>
                <p14:cNvContentPartPr/>
                <p14:nvPr/>
              </p14:nvContentPartPr>
              <p14:xfrm>
                <a:off x="2935518" y="4830692"/>
                <a:ext cx="100440" cy="66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DD63C7F-FCD1-FA7F-A81E-C77821CDC69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26878" y="4822052"/>
                  <a:ext cx="118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D3EA93-78CD-1E06-7E19-2A467353CC2A}"/>
                    </a:ext>
                  </a:extLst>
                </p14:cNvPr>
                <p14:cNvContentPartPr/>
                <p14:nvPr/>
              </p14:nvContentPartPr>
              <p14:xfrm>
                <a:off x="3079878" y="4871012"/>
                <a:ext cx="94680" cy="8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D3EA93-78CD-1E06-7E19-2A467353CC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71238" y="4862012"/>
                  <a:ext cx="11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6001251-C03D-5EF0-0A88-7E0E9FF80C92}"/>
                    </a:ext>
                  </a:extLst>
                </p14:cNvPr>
                <p14:cNvContentPartPr/>
                <p14:nvPr/>
              </p14:nvContentPartPr>
              <p14:xfrm>
                <a:off x="3225678" y="4862012"/>
                <a:ext cx="149760" cy="101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6001251-C03D-5EF0-0A88-7E0E9FF80C9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16678" y="4853012"/>
                  <a:ext cx="167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F75709-FE98-6482-1CE2-0861368FE581}"/>
                    </a:ext>
                  </a:extLst>
                </p14:cNvPr>
                <p14:cNvContentPartPr/>
                <p14:nvPr/>
              </p14:nvContentPartPr>
              <p14:xfrm>
                <a:off x="3362838" y="4876412"/>
                <a:ext cx="235440" cy="97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F75709-FE98-6482-1CE2-0861368FE58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53838" y="4867772"/>
                  <a:ext cx="253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3B0E830-3546-BE01-83F7-8D5464C40720}"/>
                    </a:ext>
                  </a:extLst>
                </p14:cNvPr>
                <p14:cNvContentPartPr/>
                <p14:nvPr/>
              </p14:nvContentPartPr>
              <p14:xfrm>
                <a:off x="3649758" y="4883252"/>
                <a:ext cx="74880" cy="96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3B0E830-3546-BE01-83F7-8D5464C407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41118" y="4874252"/>
                  <a:ext cx="92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BF79BFB-D7EC-B738-627C-2A1E13095FC2}"/>
                    </a:ext>
                  </a:extLst>
                </p14:cNvPr>
                <p14:cNvContentPartPr/>
                <p14:nvPr/>
              </p14:nvContentPartPr>
              <p14:xfrm>
                <a:off x="3764238" y="4880012"/>
                <a:ext cx="14400" cy="85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BF79BFB-D7EC-B738-627C-2A1E13095FC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55238" y="4871012"/>
                  <a:ext cx="32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5C44D5A-2D2A-8AB7-6D05-67CE151C84E8}"/>
                    </a:ext>
                  </a:extLst>
                </p14:cNvPr>
                <p14:cNvContentPartPr/>
                <p14:nvPr/>
              </p14:nvContentPartPr>
              <p14:xfrm>
                <a:off x="3816078" y="4914932"/>
                <a:ext cx="113760" cy="41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5C44D5A-2D2A-8AB7-6D05-67CE151C84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07078" y="4906292"/>
                  <a:ext cx="131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553CB4-3154-BDF3-69F7-B39DDA154E5F}"/>
                    </a:ext>
                  </a:extLst>
                </p14:cNvPr>
                <p14:cNvContentPartPr/>
                <p14:nvPr/>
              </p14:nvContentPartPr>
              <p14:xfrm>
                <a:off x="3905718" y="4894052"/>
                <a:ext cx="99720" cy="46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553CB4-3154-BDF3-69F7-B39DDA154E5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97078" y="4885412"/>
                  <a:ext cx="11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0C1D9D9-4AB6-B006-BE83-DE9A6820C926}"/>
                    </a:ext>
                  </a:extLst>
                </p14:cNvPr>
                <p14:cNvContentPartPr/>
                <p14:nvPr/>
              </p14:nvContentPartPr>
              <p14:xfrm>
                <a:off x="4001118" y="4855892"/>
                <a:ext cx="27360" cy="9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0C1D9D9-4AB6-B006-BE83-DE9A6820C9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992478" y="4847252"/>
                  <a:ext cx="4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BCF69E1-337A-467C-167D-C1A5AE6F27B1}"/>
                    </a:ext>
                  </a:extLst>
                </p14:cNvPr>
                <p14:cNvContentPartPr/>
                <p14:nvPr/>
              </p14:nvContentPartPr>
              <p14:xfrm>
                <a:off x="4056918" y="4874612"/>
                <a:ext cx="97560" cy="69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BCF69E1-337A-467C-167D-C1A5AE6F27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47918" y="4865972"/>
                  <a:ext cx="11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BDD41F9-0ED1-8AB4-0DA9-416B663F7753}"/>
                    </a:ext>
                  </a:extLst>
                </p14:cNvPr>
                <p14:cNvContentPartPr/>
                <p14:nvPr/>
              </p14:nvContentPartPr>
              <p14:xfrm>
                <a:off x="4041438" y="4830692"/>
                <a:ext cx="122040" cy="65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BDD41F9-0ED1-8AB4-0DA9-416B663F775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32798" y="4822052"/>
                  <a:ext cx="13968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F68810E-FDE8-0B45-70D6-B529FB06BB1F}"/>
                  </a:ext>
                </a:extLst>
              </p14:cNvPr>
              <p14:cNvContentPartPr/>
              <p14:nvPr/>
            </p14:nvContentPartPr>
            <p14:xfrm>
              <a:off x="2209038" y="5079452"/>
              <a:ext cx="798480" cy="162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F68810E-FDE8-0B45-70D6-B529FB06BB1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200038" y="5070812"/>
                <a:ext cx="81612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3EFA303-4433-077A-8C11-F9E952DB28FF}"/>
              </a:ext>
            </a:extLst>
          </p:cNvPr>
          <p:cNvGrpSpPr/>
          <p:nvPr/>
        </p:nvGrpSpPr>
        <p:grpSpPr>
          <a:xfrm>
            <a:off x="3089873" y="6181096"/>
            <a:ext cx="1203120" cy="345960"/>
            <a:chOff x="714318" y="4955612"/>
            <a:chExt cx="1203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A2181CA-B999-4D79-0DFB-FBC00646A18A}"/>
                    </a:ext>
                  </a:extLst>
                </p14:cNvPr>
                <p14:cNvContentPartPr/>
                <p14:nvPr/>
              </p14:nvContentPartPr>
              <p14:xfrm>
                <a:off x="1132278" y="4955612"/>
                <a:ext cx="26892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A2181CA-B999-4D79-0DFB-FBC00646A18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23638" y="4946612"/>
                  <a:ext cx="286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57E8E52-4D30-3366-F270-9FACB18016E4}"/>
                    </a:ext>
                  </a:extLst>
                </p14:cNvPr>
                <p14:cNvContentPartPr/>
                <p14:nvPr/>
              </p14:nvContentPartPr>
              <p14:xfrm>
                <a:off x="714318" y="5130572"/>
                <a:ext cx="37080" cy="13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57E8E52-4D30-3366-F270-9FACB18016E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5678" y="5121572"/>
                  <a:ext cx="54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BAFCCFA-605B-EFDA-0E10-E233684A49CC}"/>
                    </a:ext>
                  </a:extLst>
                </p14:cNvPr>
                <p14:cNvContentPartPr/>
                <p14:nvPr/>
              </p14:nvContentPartPr>
              <p14:xfrm>
                <a:off x="786678" y="5141012"/>
                <a:ext cx="148320" cy="128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BAFCCFA-605B-EFDA-0E10-E233684A49C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77678" y="5132012"/>
                  <a:ext cx="165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18673BA-0F59-AE02-1751-C4122FA33EE3}"/>
                    </a:ext>
                  </a:extLst>
                </p14:cNvPr>
                <p14:cNvContentPartPr/>
                <p14:nvPr/>
              </p14:nvContentPartPr>
              <p14:xfrm>
                <a:off x="947958" y="5118332"/>
                <a:ext cx="261000" cy="153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18673BA-0F59-AE02-1751-C4122FA33EE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9318" y="5109692"/>
                  <a:ext cx="278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E81F36-714C-753C-D73D-592D308A6521}"/>
                    </a:ext>
                  </a:extLst>
                </p14:cNvPr>
                <p14:cNvContentPartPr/>
                <p14:nvPr/>
              </p14:nvContentPartPr>
              <p14:xfrm>
                <a:off x="1105998" y="5128052"/>
                <a:ext cx="99720" cy="94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E81F36-714C-753C-D73D-592D308A652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6998" y="5119412"/>
                  <a:ext cx="117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C13B1C-CC9F-E097-829E-F0531B073524}"/>
                    </a:ext>
                  </a:extLst>
                </p14:cNvPr>
                <p14:cNvContentPartPr/>
                <p14:nvPr/>
              </p14:nvContentPartPr>
              <p14:xfrm>
                <a:off x="1224078" y="5153612"/>
                <a:ext cx="388800" cy="14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C13B1C-CC9F-E097-829E-F0531B07352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15438" y="5144972"/>
                  <a:ext cx="406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D43D959-F182-2BE3-C8FE-4C2C39CF1743}"/>
                    </a:ext>
                  </a:extLst>
                </p14:cNvPr>
                <p14:cNvContentPartPr/>
                <p14:nvPr/>
              </p14:nvContentPartPr>
              <p14:xfrm>
                <a:off x="1653198" y="5269532"/>
                <a:ext cx="13320" cy="2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D43D959-F182-2BE3-C8FE-4C2C39CF17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644198" y="5260892"/>
                  <a:ext cx="30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631AB7-E751-C80E-DD21-54CAF017996E}"/>
                    </a:ext>
                  </a:extLst>
                </p14:cNvPr>
                <p14:cNvContentPartPr/>
                <p14:nvPr/>
              </p14:nvContentPartPr>
              <p14:xfrm>
                <a:off x="1597038" y="5156132"/>
                <a:ext cx="30240" cy="113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631AB7-E751-C80E-DD21-54CAF017996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88038" y="5147492"/>
                  <a:ext cx="47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1439943-7310-8A55-C4BD-92081C071BD1}"/>
                    </a:ext>
                  </a:extLst>
                </p14:cNvPr>
                <p14:cNvContentPartPr/>
                <p14:nvPr/>
              </p14:nvContentPartPr>
              <p14:xfrm>
                <a:off x="1660758" y="5170892"/>
                <a:ext cx="31320" cy="110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1439943-7310-8A55-C4BD-92081C071BD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51758" y="5161892"/>
                  <a:ext cx="48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D17E5DC-0EC6-D346-A70E-911E2028EA2F}"/>
                    </a:ext>
                  </a:extLst>
                </p14:cNvPr>
                <p14:cNvContentPartPr/>
                <p14:nvPr/>
              </p14:nvContentPartPr>
              <p14:xfrm>
                <a:off x="1687398" y="5146772"/>
                <a:ext cx="117000" cy="142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D17E5DC-0EC6-D346-A70E-911E2028EA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678758" y="5138132"/>
                  <a:ext cx="134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59939F-A2FF-8913-281F-01D0AFD80D77}"/>
                    </a:ext>
                  </a:extLst>
                </p14:cNvPr>
                <p14:cNvContentPartPr/>
                <p14:nvPr/>
              </p14:nvContentPartPr>
              <p14:xfrm>
                <a:off x="1770198" y="5168012"/>
                <a:ext cx="147240" cy="14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59939F-A2FF-8913-281F-01D0AFD80D7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61198" y="5159012"/>
                  <a:ext cx="1648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EAB8869-BA08-FEF6-22EB-970E7222EDFD}"/>
              </a:ext>
            </a:extLst>
          </p:cNvPr>
          <p:cNvGrpSpPr/>
          <p:nvPr/>
        </p:nvGrpSpPr>
        <p:grpSpPr>
          <a:xfrm>
            <a:off x="2232078" y="5101772"/>
            <a:ext cx="1047960" cy="939240"/>
            <a:chOff x="2232078" y="5101772"/>
            <a:chExt cx="1047960" cy="9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45CDED4-3C02-812F-796A-5D4C6F8CBA5E}"/>
                    </a:ext>
                  </a:extLst>
                </p14:cNvPr>
                <p14:cNvContentPartPr/>
                <p14:nvPr/>
              </p14:nvContentPartPr>
              <p14:xfrm>
                <a:off x="2912838" y="5101772"/>
                <a:ext cx="367200" cy="678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45CDED4-3C02-812F-796A-5D4C6F8CBA5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03838" y="5092772"/>
                  <a:ext cx="38484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9A01A17-98B7-EB85-9839-B299BD0C6562}"/>
                    </a:ext>
                  </a:extLst>
                </p14:cNvPr>
                <p14:cNvContentPartPr/>
                <p14:nvPr/>
              </p14:nvContentPartPr>
              <p14:xfrm>
                <a:off x="2232078" y="5851292"/>
                <a:ext cx="267480" cy="174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9A01A17-98B7-EB85-9839-B299BD0C656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23078" y="5842292"/>
                  <a:ext cx="285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7AF9FEC-BA91-3209-4A28-3EEEBCCFF7CF}"/>
                    </a:ext>
                  </a:extLst>
                </p14:cNvPr>
                <p14:cNvContentPartPr/>
                <p14:nvPr/>
              </p14:nvContentPartPr>
              <p14:xfrm>
                <a:off x="2527638" y="5885852"/>
                <a:ext cx="140400" cy="132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7AF9FEC-BA91-3209-4A28-3EEEBCCFF7C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18638" y="5877212"/>
                  <a:ext cx="158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5FDF4D-409F-1F6E-6345-F28601E4D29B}"/>
                    </a:ext>
                  </a:extLst>
                </p14:cNvPr>
                <p14:cNvContentPartPr/>
                <p14:nvPr/>
              </p14:nvContentPartPr>
              <p14:xfrm>
                <a:off x="2677038" y="5920412"/>
                <a:ext cx="232200" cy="120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5FDF4D-409F-1F6E-6345-F28601E4D2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68038" y="5911772"/>
                  <a:ext cx="24984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61FDB2D-0769-F3D0-72B8-8BB8F28B91B0}"/>
                  </a:ext>
                </a:extLst>
              </p14:cNvPr>
              <p14:cNvContentPartPr/>
              <p14:nvPr/>
            </p14:nvContentPartPr>
            <p14:xfrm>
              <a:off x="3620238" y="5089532"/>
              <a:ext cx="137160" cy="9219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61FDB2D-0769-F3D0-72B8-8BB8F28B91B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611598" y="5080532"/>
                <a:ext cx="154800" cy="9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4BE75B-78B7-4641-6C7D-2982521D7933}"/>
              </a:ext>
            </a:extLst>
          </p:cNvPr>
          <p:cNvGrpSpPr/>
          <p:nvPr/>
        </p:nvGrpSpPr>
        <p:grpSpPr>
          <a:xfrm>
            <a:off x="804678" y="5071892"/>
            <a:ext cx="1205640" cy="208440"/>
            <a:chOff x="804678" y="5071892"/>
            <a:chExt cx="120564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6FA285-A998-FCE8-57EB-A8F42960FD69}"/>
                    </a:ext>
                  </a:extLst>
                </p14:cNvPr>
                <p14:cNvContentPartPr/>
                <p14:nvPr/>
              </p14:nvContentPartPr>
              <p14:xfrm>
                <a:off x="804678" y="5075132"/>
                <a:ext cx="336240" cy="136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6FA285-A998-FCE8-57EB-A8F42960FD6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96038" y="5066492"/>
                  <a:ext cx="353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688200E-2F9A-42D4-8AE4-9F4D4E56209D}"/>
                    </a:ext>
                  </a:extLst>
                </p14:cNvPr>
                <p14:cNvContentPartPr/>
                <p14:nvPr/>
              </p14:nvContentPartPr>
              <p14:xfrm>
                <a:off x="1021758" y="5071892"/>
                <a:ext cx="130320" cy="68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688200E-2F9A-42D4-8AE4-9F4D4E56209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2758" y="5063252"/>
                  <a:ext cx="147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39CC4E-16E0-3293-2C41-784065AD55C6}"/>
                    </a:ext>
                  </a:extLst>
                </p14:cNvPr>
                <p14:cNvContentPartPr/>
                <p14:nvPr/>
              </p14:nvContentPartPr>
              <p14:xfrm>
                <a:off x="1203558" y="5119052"/>
                <a:ext cx="266040" cy="11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39CC4E-16E0-3293-2C41-784065AD55C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94918" y="5110412"/>
                  <a:ext cx="283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A10CAE-34BD-FCA8-AFC3-50A2AE49C2CF}"/>
                    </a:ext>
                  </a:extLst>
                </p14:cNvPr>
                <p14:cNvContentPartPr/>
                <p14:nvPr/>
              </p14:nvContentPartPr>
              <p14:xfrm>
                <a:off x="1365558" y="5216252"/>
                <a:ext cx="115560" cy="2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A10CAE-34BD-FCA8-AFC3-50A2AE49C2C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56918" y="5207612"/>
                  <a:ext cx="133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A4FD88-CD01-BF20-EF63-7642E94F3729}"/>
                    </a:ext>
                  </a:extLst>
                </p14:cNvPr>
                <p14:cNvContentPartPr/>
                <p14:nvPr/>
              </p14:nvContentPartPr>
              <p14:xfrm>
                <a:off x="1498038" y="5105012"/>
                <a:ext cx="155160" cy="11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A4FD88-CD01-BF20-EF63-7642E94F372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89398" y="5096372"/>
                  <a:ext cx="172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C8BF25E-4055-E6A2-3A8D-5B5FB4800AED}"/>
                    </a:ext>
                  </a:extLst>
                </p14:cNvPr>
                <p14:cNvContentPartPr/>
                <p14:nvPr/>
              </p14:nvContentPartPr>
              <p14:xfrm>
                <a:off x="2004558" y="5160092"/>
                <a:ext cx="5760" cy="120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C8BF25E-4055-E6A2-3A8D-5B5FB4800A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95918" y="5151452"/>
                  <a:ext cx="23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3FCFA1-701E-E269-8E32-39E6D7FA79A1}"/>
                    </a:ext>
                  </a:extLst>
                </p14:cNvPr>
                <p14:cNvContentPartPr/>
                <p14:nvPr/>
              </p14:nvContentPartPr>
              <p14:xfrm>
                <a:off x="1775958" y="5124452"/>
                <a:ext cx="172440" cy="134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3FCFA1-701E-E269-8E32-39E6D7FA79A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766958" y="5115812"/>
                  <a:ext cx="19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435B5B5-4F0F-B0C6-5B33-488C2F1BC7E0}"/>
                    </a:ext>
                  </a:extLst>
                </p14:cNvPr>
                <p14:cNvContentPartPr/>
                <p14:nvPr/>
              </p14:nvContentPartPr>
              <p14:xfrm>
                <a:off x="1639878" y="5170532"/>
                <a:ext cx="88200" cy="87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435B5B5-4F0F-B0C6-5B33-488C2F1BC7E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30878" y="5161532"/>
                  <a:ext cx="105840" cy="10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8F8F870D-F692-AF16-FAA1-95616D5AD47D}"/>
              </a:ext>
            </a:extLst>
          </p:cNvPr>
          <p:cNvPicPr>
            <a:picLocks noChangeAspect="1"/>
          </p:cNvPicPr>
          <p:nvPr/>
        </p:nvPicPr>
        <p:blipFill rotWithShape="1">
          <a:blip r:embed="rId3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33370" r="16452" b="33594"/>
          <a:stretch/>
        </p:blipFill>
        <p:spPr>
          <a:xfrm>
            <a:off x="84841" y="5854045"/>
            <a:ext cx="2055696" cy="641024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921A2F08-D512-8D87-1ADF-F72983AC4DB3}"/>
              </a:ext>
            </a:extLst>
          </p:cNvPr>
          <p:cNvPicPr>
            <a:picLocks noChangeAspect="1"/>
          </p:cNvPicPr>
          <p:nvPr/>
        </p:nvPicPr>
        <p:blipFill rotWithShape="1">
          <a:blip r:embed="rId3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9" t="69953" r="7286" b="2957"/>
          <a:stretch/>
        </p:blipFill>
        <p:spPr>
          <a:xfrm>
            <a:off x="0" y="4176074"/>
            <a:ext cx="1662863" cy="744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0A5F3A-7D42-022F-B8CC-EC4027F81DFA}"/>
                  </a:ext>
                </a:extLst>
              </p14:cNvPr>
              <p14:cNvContentPartPr/>
              <p14:nvPr/>
            </p14:nvContentPartPr>
            <p14:xfrm>
              <a:off x="1478238" y="4749692"/>
              <a:ext cx="273600" cy="2268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0A5F3A-7D42-022F-B8CC-EC4027F81DF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469238" y="4741052"/>
                <a:ext cx="291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1CC7AAE-C14A-3666-5B51-166C56151325}"/>
                  </a:ext>
                </a:extLst>
              </p14:cNvPr>
              <p14:cNvContentPartPr/>
              <p14:nvPr/>
            </p14:nvContentPartPr>
            <p14:xfrm>
              <a:off x="6054918" y="4964612"/>
              <a:ext cx="295920" cy="2588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1CC7AAE-C14A-3666-5B51-166C5615132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045918" y="4955972"/>
                <a:ext cx="31356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6317AA0F-009E-6375-0976-C34B4E9D8B43}"/>
              </a:ext>
            </a:extLst>
          </p:cNvPr>
          <p:cNvGrpSpPr/>
          <p:nvPr/>
        </p:nvGrpSpPr>
        <p:grpSpPr>
          <a:xfrm>
            <a:off x="178998" y="5334692"/>
            <a:ext cx="1069920" cy="181800"/>
            <a:chOff x="178998" y="5334692"/>
            <a:chExt cx="1069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DEC4F0-56C7-EBAC-5309-774ECED160CE}"/>
                    </a:ext>
                  </a:extLst>
                </p14:cNvPr>
                <p14:cNvContentPartPr/>
                <p14:nvPr/>
              </p14:nvContentPartPr>
              <p14:xfrm>
                <a:off x="178998" y="5389412"/>
                <a:ext cx="80640" cy="11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DEC4F0-56C7-EBAC-5309-774ECED160C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70358" y="5380772"/>
                  <a:ext cx="98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DD5174-41F1-4C39-90AC-F060C2213C70}"/>
                    </a:ext>
                  </a:extLst>
                </p14:cNvPr>
                <p14:cNvContentPartPr/>
                <p14:nvPr/>
              </p14:nvContentPartPr>
              <p14:xfrm>
                <a:off x="454758" y="5430092"/>
                <a:ext cx="576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DD5174-41F1-4C39-90AC-F060C2213C7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5758" y="5421092"/>
                  <a:ext cx="2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BA4FCA-CDC1-B9B7-42F7-9B594A982F5A}"/>
                    </a:ext>
                  </a:extLst>
                </p14:cNvPr>
                <p14:cNvContentPartPr/>
                <p14:nvPr/>
              </p14:nvContentPartPr>
              <p14:xfrm>
                <a:off x="424158" y="5399132"/>
                <a:ext cx="79920" cy="1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BA4FCA-CDC1-B9B7-42F7-9B594A982F5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5518" y="5390132"/>
                  <a:ext cx="9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F4D1C6-8CCE-ECA8-4AFC-5E11B738C609}"/>
                    </a:ext>
                  </a:extLst>
                </p14:cNvPr>
                <p14:cNvContentPartPr/>
                <p14:nvPr/>
              </p14:nvContentPartPr>
              <p14:xfrm>
                <a:off x="307158" y="5405612"/>
                <a:ext cx="67680" cy="8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F4D1C6-8CCE-ECA8-4AFC-5E11B738C60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8158" y="5396972"/>
                  <a:ext cx="85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1EA5F1-C613-5D9B-0F91-C376C09493E4}"/>
                    </a:ext>
                  </a:extLst>
                </p14:cNvPr>
                <p14:cNvContentPartPr/>
                <p14:nvPr/>
              </p14:nvContentPartPr>
              <p14:xfrm>
                <a:off x="520638" y="5455292"/>
                <a:ext cx="73080" cy="5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1EA5F1-C613-5D9B-0F91-C376C09493E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1998" y="5446292"/>
                  <a:ext cx="90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5B35E2-B766-A0ED-57B9-8CC7F3E1A255}"/>
                    </a:ext>
                  </a:extLst>
                </p14:cNvPr>
                <p14:cNvContentPartPr/>
                <p14:nvPr/>
              </p14:nvContentPartPr>
              <p14:xfrm>
                <a:off x="542598" y="5402372"/>
                <a:ext cx="8280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5B35E2-B766-A0ED-57B9-8CC7F3E1A25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3598" y="5393732"/>
                  <a:ext cx="100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C71DF6-C80A-0054-7B37-25A6937425F5}"/>
                    </a:ext>
                  </a:extLst>
                </p14:cNvPr>
                <p14:cNvContentPartPr/>
                <p14:nvPr/>
              </p14:nvContentPartPr>
              <p14:xfrm>
                <a:off x="510918" y="5403812"/>
                <a:ext cx="230760" cy="98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C71DF6-C80A-0054-7B37-25A6937425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1918" y="5394812"/>
                  <a:ext cx="248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10B9A4A-5974-61F3-CFD2-62FD902EF8E8}"/>
                    </a:ext>
                  </a:extLst>
                </p14:cNvPr>
                <p14:cNvContentPartPr/>
                <p14:nvPr/>
              </p14:nvContentPartPr>
              <p14:xfrm>
                <a:off x="653478" y="5441252"/>
                <a:ext cx="92160" cy="7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10B9A4A-5974-61F3-CFD2-62FD902EF8E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44838" y="5432252"/>
                  <a:ext cx="109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9D7DA47-0DEC-C9D8-6732-50F907B59604}"/>
                    </a:ext>
                  </a:extLst>
                </p14:cNvPr>
                <p14:cNvContentPartPr/>
                <p14:nvPr/>
              </p14:nvContentPartPr>
              <p14:xfrm>
                <a:off x="837798" y="5334692"/>
                <a:ext cx="411120" cy="176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9D7DA47-0DEC-C9D8-6732-50F907B5960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9158" y="5325692"/>
                  <a:ext cx="42876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hord 1">
            <a:extLst>
              <a:ext uri="{FF2B5EF4-FFF2-40B4-BE49-F238E27FC236}">
                <a16:creationId xmlns:a16="http://schemas.microsoft.com/office/drawing/2014/main" id="{3482049E-5489-2EFC-CCCE-1E945505B080}"/>
              </a:ext>
            </a:extLst>
          </p:cNvPr>
          <p:cNvSpPr/>
          <p:nvPr/>
        </p:nvSpPr>
        <p:spPr>
          <a:xfrm rot="5945595">
            <a:off x="5743768" y="4137051"/>
            <a:ext cx="1581912" cy="1318743"/>
          </a:xfrm>
          <a:prstGeom prst="chord">
            <a:avLst>
              <a:gd name="adj1" fmla="val 8590314"/>
              <a:gd name="adj2" fmla="val 13423823"/>
            </a:avLst>
          </a:prstGeom>
          <a:solidFill>
            <a:srgbClr val="D53705"/>
          </a:solidFill>
          <a:ln>
            <a:solidFill>
              <a:srgbClr val="D537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6E4D4-7639-F129-A13A-7F80474F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532775" cy="442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E382B-313A-D622-59D1-BAD7536F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69" y="2375555"/>
            <a:ext cx="6218331" cy="44824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4805E3-25FD-ACBC-3B9B-60D713D8EBDB}"/>
              </a:ext>
            </a:extLst>
          </p:cNvPr>
          <p:cNvGrpSpPr/>
          <p:nvPr/>
        </p:nvGrpSpPr>
        <p:grpSpPr>
          <a:xfrm>
            <a:off x="1744660" y="4794722"/>
            <a:ext cx="459720" cy="167040"/>
            <a:chOff x="1744660" y="4794722"/>
            <a:chExt cx="4597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DA1DA3-D709-725C-D4F5-BF39601E2DFD}"/>
                    </a:ext>
                  </a:extLst>
                </p14:cNvPr>
                <p14:cNvContentPartPr/>
                <p14:nvPr/>
              </p14:nvContentPartPr>
              <p14:xfrm>
                <a:off x="1744660" y="4877882"/>
                <a:ext cx="21132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DA1DA3-D709-725C-D4F5-BF39601E2D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6020" y="4869242"/>
                  <a:ext cx="228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D92D96-A3EF-3372-B065-C6EF6648AC1E}"/>
                    </a:ext>
                  </a:extLst>
                </p14:cNvPr>
                <p14:cNvContentPartPr/>
                <p14:nvPr/>
              </p14:nvContentPartPr>
              <p14:xfrm>
                <a:off x="1959220" y="4813442"/>
                <a:ext cx="128520" cy="98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D92D96-A3EF-3372-B065-C6EF6648AC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0220" y="4804802"/>
                  <a:ext cx="14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26E69F-5B76-5097-3574-6569F728E817}"/>
                    </a:ext>
                  </a:extLst>
                </p14:cNvPr>
                <p14:cNvContentPartPr/>
                <p14:nvPr/>
              </p14:nvContentPartPr>
              <p14:xfrm>
                <a:off x="2083060" y="4794722"/>
                <a:ext cx="121320" cy="10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26E69F-5B76-5097-3574-6569F728E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4420" y="4786082"/>
                  <a:ext cx="1389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5A35EB-2E99-0CDA-8F5C-34324B958C40}"/>
              </a:ext>
            </a:extLst>
          </p:cNvPr>
          <p:cNvGrpSpPr/>
          <p:nvPr/>
        </p:nvGrpSpPr>
        <p:grpSpPr>
          <a:xfrm>
            <a:off x="1354780" y="5084882"/>
            <a:ext cx="730440" cy="154440"/>
            <a:chOff x="1354780" y="5084882"/>
            <a:chExt cx="73044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CF9183-E825-C79E-64FD-F98A245C3202}"/>
                    </a:ext>
                  </a:extLst>
                </p14:cNvPr>
                <p14:cNvContentPartPr/>
                <p14:nvPr/>
              </p14:nvContentPartPr>
              <p14:xfrm>
                <a:off x="1388620" y="5100362"/>
                <a:ext cx="37800" cy="122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CF9183-E825-C79E-64FD-F98A245C32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9620" y="5091362"/>
                  <a:ext cx="5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35E34B-067A-A5B9-30C2-94C4828913F7}"/>
                    </a:ext>
                  </a:extLst>
                </p14:cNvPr>
                <p14:cNvContentPartPr/>
                <p14:nvPr/>
              </p14:nvContentPartPr>
              <p14:xfrm>
                <a:off x="1354780" y="5094962"/>
                <a:ext cx="178200" cy="12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35E34B-067A-A5B9-30C2-94C4828913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5780" y="5086322"/>
                  <a:ext cx="195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E48796-7012-D5F3-4D2D-AEA35BB5EF18}"/>
                    </a:ext>
                  </a:extLst>
                </p14:cNvPr>
                <p14:cNvContentPartPr/>
                <p14:nvPr/>
              </p14:nvContentPartPr>
              <p14:xfrm>
                <a:off x="1604620" y="5084882"/>
                <a:ext cx="8064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E48796-7012-D5F3-4D2D-AEA35BB5EF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95620" y="5075882"/>
                  <a:ext cx="98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96AF20-349B-0115-A573-D5AECD53A88C}"/>
                    </a:ext>
                  </a:extLst>
                </p14:cNvPr>
                <p14:cNvContentPartPr/>
                <p14:nvPr/>
              </p14:nvContentPartPr>
              <p14:xfrm>
                <a:off x="1704700" y="5128802"/>
                <a:ext cx="13320" cy="9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96AF20-349B-0115-A573-D5AECD53A8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5700" y="5120162"/>
                  <a:ext cx="30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A59CC0-B26B-C4E4-460C-6B093132E77F}"/>
                    </a:ext>
                  </a:extLst>
                </p14:cNvPr>
                <p14:cNvContentPartPr/>
                <p14:nvPr/>
              </p14:nvContentPartPr>
              <p14:xfrm>
                <a:off x="1797220" y="5130602"/>
                <a:ext cx="141120" cy="9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A59CC0-B26B-C4E4-460C-6B093132E7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88580" y="5121962"/>
                  <a:ext cx="158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BA7452-3406-B7BF-1BD0-D70F1ABC47EA}"/>
                    </a:ext>
                  </a:extLst>
                </p14:cNvPr>
                <p14:cNvContentPartPr/>
                <p14:nvPr/>
              </p14:nvContentPartPr>
              <p14:xfrm>
                <a:off x="1967500" y="5137082"/>
                <a:ext cx="117720" cy="8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BA7452-3406-B7BF-1BD0-D70F1ABC47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58500" y="5128442"/>
                  <a:ext cx="135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F0BEA0-F71A-3E68-26F0-B148B1868C7F}"/>
                    </a:ext>
                  </a:extLst>
                </p14:cNvPr>
                <p14:cNvContentPartPr/>
                <p14:nvPr/>
              </p14:nvContentPartPr>
              <p14:xfrm>
                <a:off x="1873180" y="5192522"/>
                <a:ext cx="10584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F0BEA0-F71A-3E68-26F0-B148B1868C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64180" y="5183882"/>
                  <a:ext cx="1234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60B153-0E0F-5150-E0B2-B87B649A0342}"/>
              </a:ext>
            </a:extLst>
          </p:cNvPr>
          <p:cNvGrpSpPr/>
          <p:nvPr/>
        </p:nvGrpSpPr>
        <p:grpSpPr>
          <a:xfrm>
            <a:off x="1700380" y="5330762"/>
            <a:ext cx="657000" cy="383400"/>
            <a:chOff x="1700380" y="5330762"/>
            <a:chExt cx="65700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EFA118D-AC9C-4A8C-6846-2AB06D87D7E0}"/>
                    </a:ext>
                  </a:extLst>
                </p14:cNvPr>
                <p14:cNvContentPartPr/>
                <p14:nvPr/>
              </p14:nvContentPartPr>
              <p14:xfrm>
                <a:off x="1700380" y="5344802"/>
                <a:ext cx="199440" cy="10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EFA118D-AC9C-4A8C-6846-2AB06D87D7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91740" y="5336162"/>
                  <a:ext cx="21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945214-23EE-F44F-08AE-F8BC3005396F}"/>
                    </a:ext>
                  </a:extLst>
                </p14:cNvPr>
                <p14:cNvContentPartPr/>
                <p14:nvPr/>
              </p14:nvContentPartPr>
              <p14:xfrm>
                <a:off x="1837540" y="5406362"/>
                <a:ext cx="102240" cy="2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945214-23EE-F44F-08AE-F8BC300539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8540" y="5397362"/>
                  <a:ext cx="119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E3F919-5390-82F3-A9AE-43ABFC4C7C67}"/>
                    </a:ext>
                  </a:extLst>
                </p14:cNvPr>
                <p14:cNvContentPartPr/>
                <p14:nvPr/>
              </p14:nvContentPartPr>
              <p14:xfrm>
                <a:off x="1988020" y="5330762"/>
                <a:ext cx="94320" cy="8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E3F919-5390-82F3-A9AE-43ABFC4C7C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79380" y="5322122"/>
                  <a:ext cx="11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7F66BF-BDCD-BEDB-F654-BD13B9C84D1A}"/>
                    </a:ext>
                  </a:extLst>
                </p14:cNvPr>
                <p14:cNvContentPartPr/>
                <p14:nvPr/>
              </p14:nvContentPartPr>
              <p14:xfrm>
                <a:off x="2138860" y="5351642"/>
                <a:ext cx="126360" cy="72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7F66BF-BDCD-BEDB-F654-BD13B9C84D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29860" y="5343002"/>
                  <a:ext cx="144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E9DEBF-2537-4845-8A61-09B004A356CE}"/>
                    </a:ext>
                  </a:extLst>
                </p14:cNvPr>
                <p14:cNvContentPartPr/>
                <p14:nvPr/>
              </p14:nvContentPartPr>
              <p14:xfrm>
                <a:off x="1833220" y="5581682"/>
                <a:ext cx="118080" cy="13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E9DEBF-2537-4845-8A61-09B004A356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24580" y="5573042"/>
                  <a:ext cx="135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C2B25F-5198-7C54-DA3C-A105A5416A9F}"/>
                    </a:ext>
                  </a:extLst>
                </p14:cNvPr>
                <p14:cNvContentPartPr/>
                <p14:nvPr/>
              </p14:nvContentPartPr>
              <p14:xfrm>
                <a:off x="2022220" y="5575922"/>
                <a:ext cx="149040" cy="12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C2B25F-5198-7C54-DA3C-A105A5416A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3580" y="5567282"/>
                  <a:ext cx="166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1579C8-0756-62A6-8926-4335FA76F4ED}"/>
                    </a:ext>
                  </a:extLst>
                </p14:cNvPr>
                <p14:cNvContentPartPr/>
                <p14:nvPr/>
              </p14:nvContentPartPr>
              <p14:xfrm>
                <a:off x="2229580" y="5588162"/>
                <a:ext cx="27720" cy="10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1579C8-0756-62A6-8926-4335FA76F4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20580" y="5579522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6CBA92-081B-EF56-9097-BA3EB6402098}"/>
                    </a:ext>
                  </a:extLst>
                </p14:cNvPr>
                <p14:cNvContentPartPr/>
                <p14:nvPr/>
              </p14:nvContentPartPr>
              <p14:xfrm>
                <a:off x="2237500" y="5523722"/>
                <a:ext cx="119880" cy="95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6CBA92-081B-EF56-9097-BA3EB64020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28860" y="5515082"/>
                  <a:ext cx="1375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4A50A6-6E06-DD2A-2219-8573BEBF875E}"/>
              </a:ext>
            </a:extLst>
          </p:cNvPr>
          <p:cNvGrpSpPr/>
          <p:nvPr/>
        </p:nvGrpSpPr>
        <p:grpSpPr>
          <a:xfrm>
            <a:off x="2350540" y="5083802"/>
            <a:ext cx="601200" cy="146160"/>
            <a:chOff x="2350540" y="5083802"/>
            <a:chExt cx="60120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255550-A6DE-8F45-9894-89F02ABB94B3}"/>
                    </a:ext>
                  </a:extLst>
                </p14:cNvPr>
                <p14:cNvContentPartPr/>
                <p14:nvPr/>
              </p14:nvContentPartPr>
              <p14:xfrm>
                <a:off x="2350540" y="5120522"/>
                <a:ext cx="75240" cy="9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255550-A6DE-8F45-9894-89F02ABB94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1900" y="5111882"/>
                  <a:ext cx="92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0F60A3-A06A-327B-2784-BE4B8D458F3C}"/>
                    </a:ext>
                  </a:extLst>
                </p14:cNvPr>
                <p14:cNvContentPartPr/>
                <p14:nvPr/>
              </p14:nvContentPartPr>
              <p14:xfrm>
                <a:off x="2476900" y="5118002"/>
                <a:ext cx="91080" cy="9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0F60A3-A06A-327B-2784-BE4B8D458F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8260" y="5109362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E0AB01-11A1-ADC2-902F-1F7AC33813B8}"/>
                    </a:ext>
                  </a:extLst>
                </p14:cNvPr>
                <p14:cNvContentPartPr/>
                <p14:nvPr/>
              </p14:nvContentPartPr>
              <p14:xfrm>
                <a:off x="2589940" y="5086682"/>
                <a:ext cx="96480" cy="11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E0AB01-11A1-ADC2-902F-1F7AC33813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80940" y="5078042"/>
                  <a:ext cx="114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42DBB9-C5F5-159D-D832-97DAEDF3A147}"/>
                    </a:ext>
                  </a:extLst>
                </p14:cNvPr>
                <p14:cNvContentPartPr/>
                <p14:nvPr/>
              </p14:nvContentPartPr>
              <p14:xfrm>
                <a:off x="2618380" y="5095682"/>
                <a:ext cx="78840" cy="13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42DBB9-C5F5-159D-D832-97DAEDF3A1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09740" y="5086682"/>
                  <a:ext cx="96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6F45CD-FE21-7BA0-526F-3691DDC97263}"/>
                    </a:ext>
                  </a:extLst>
                </p14:cNvPr>
                <p14:cNvContentPartPr/>
                <p14:nvPr/>
              </p14:nvContentPartPr>
              <p14:xfrm>
                <a:off x="2615500" y="5183162"/>
                <a:ext cx="6228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6F45CD-FE21-7BA0-526F-3691DDC972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6860" y="5174522"/>
                  <a:ext cx="79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977D76-5EED-4CD3-91EE-A0D73FD72951}"/>
                    </a:ext>
                  </a:extLst>
                </p14:cNvPr>
                <p14:cNvContentPartPr/>
                <p14:nvPr/>
              </p14:nvContentPartPr>
              <p14:xfrm>
                <a:off x="2854180" y="5120162"/>
                <a:ext cx="97560" cy="9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977D76-5EED-4CD3-91EE-A0D73FD729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45540" y="5111162"/>
                  <a:ext cx="11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D4A420-8619-38DA-43E8-DD3AA699F8D2}"/>
                    </a:ext>
                  </a:extLst>
                </p14:cNvPr>
                <p14:cNvContentPartPr/>
                <p14:nvPr/>
              </p14:nvContentPartPr>
              <p14:xfrm>
                <a:off x="2740780" y="5115482"/>
                <a:ext cx="12240" cy="10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D4A420-8619-38DA-43E8-DD3AA699F8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2140" y="5106482"/>
                  <a:ext cx="29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9744BFD-8D6B-FCED-A988-80FFA93829E5}"/>
                    </a:ext>
                  </a:extLst>
                </p14:cNvPr>
                <p14:cNvContentPartPr/>
                <p14:nvPr/>
              </p14:nvContentPartPr>
              <p14:xfrm>
                <a:off x="2703340" y="5083802"/>
                <a:ext cx="12780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9744BFD-8D6B-FCED-A988-80FFA93829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94700" y="5075162"/>
                  <a:ext cx="14544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06259AF-77E4-5DD3-3A79-5FE2257678DB}"/>
                  </a:ext>
                </a:extLst>
              </p14:cNvPr>
              <p14:cNvContentPartPr/>
              <p14:nvPr/>
            </p14:nvContentPartPr>
            <p14:xfrm>
              <a:off x="1777398" y="4972892"/>
              <a:ext cx="543600" cy="13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06259AF-77E4-5DD3-3A79-5FE2257678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8398" y="4964252"/>
                <a:ext cx="56124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42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28634-BF92-155E-80DB-7A4E1D2D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429080" cy="448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B4797-7EF9-B21A-1682-6E54C42F7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44" y="2727602"/>
            <a:ext cx="6180356" cy="413039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317569" y="902136"/>
            <a:ext cx="4581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smtClean="0"/>
              <a:t>Nota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dirty="0" smtClean="0"/>
              <a:t>on accedo direttamente alla risorsa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mi faccio inviare il contenuto per messaggio</a:t>
            </a:r>
          </a:p>
        </p:txBody>
      </p:sp>
    </p:spTree>
    <p:extLst>
      <p:ext uri="{BB962C8B-B14F-4D97-AF65-F5344CB8AC3E}">
        <p14:creationId xmlns:p14="http://schemas.microsoft.com/office/powerpoint/2010/main" val="74379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98368-06F2-6E0C-6375-111D0566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87" y="1371421"/>
            <a:ext cx="605842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DD0FD-6B63-4AE8-B7A6-D7478051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9" y="89582"/>
            <a:ext cx="5829805" cy="1173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E1E89-25DE-73F3-9176-F36BD7EF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5"/>
          <a:stretch/>
        </p:blipFill>
        <p:spPr>
          <a:xfrm>
            <a:off x="5214574" y="2714920"/>
            <a:ext cx="6902011" cy="35727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2A0815-D1E0-3250-9315-C30AD69B537A}"/>
              </a:ext>
            </a:extLst>
          </p:cNvPr>
          <p:cNvGrpSpPr/>
          <p:nvPr/>
        </p:nvGrpSpPr>
        <p:grpSpPr>
          <a:xfrm>
            <a:off x="2007910" y="1885689"/>
            <a:ext cx="3222490" cy="2186690"/>
            <a:chOff x="2403836" y="1923397"/>
            <a:chExt cx="3222490" cy="21866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1EF17B-EC9B-6995-8E3E-D6D55914E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836" y="1923397"/>
              <a:ext cx="3222490" cy="218669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B24646-4004-93E3-DB81-A4E3490ECC0D}"/>
                </a:ext>
              </a:extLst>
            </p:cNvPr>
            <p:cNvSpPr/>
            <p:nvPr/>
          </p:nvSpPr>
          <p:spPr>
            <a:xfrm>
              <a:off x="2762053" y="3343498"/>
              <a:ext cx="2516957" cy="5874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409F31-13BE-A531-999B-EC8CE115DC5D}"/>
                  </a:ext>
                </a:extLst>
              </p14:cNvPr>
              <p14:cNvContentPartPr/>
              <p14:nvPr/>
            </p14:nvContentPartPr>
            <p14:xfrm>
              <a:off x="5977518" y="5009163"/>
              <a:ext cx="307800" cy="28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409F31-13BE-A531-999B-EC8CE115DC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8518" y="5000523"/>
                <a:ext cx="325440" cy="3016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85F2E77-506E-70D9-D938-82BECBE08D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5"/>
          <a:stretch/>
        </p:blipFill>
        <p:spPr>
          <a:xfrm>
            <a:off x="9131554" y="720737"/>
            <a:ext cx="2906475" cy="144742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975EC1C-13D8-427F-2FA2-4E83B5000E7D}"/>
              </a:ext>
            </a:extLst>
          </p:cNvPr>
          <p:cNvGrpSpPr/>
          <p:nvPr/>
        </p:nvGrpSpPr>
        <p:grpSpPr>
          <a:xfrm>
            <a:off x="10282372" y="118637"/>
            <a:ext cx="1029600" cy="197280"/>
            <a:chOff x="9320838" y="222332"/>
            <a:chExt cx="10296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1B4D59-D362-F162-DCFA-50078ACA9D5B}"/>
                    </a:ext>
                  </a:extLst>
                </p14:cNvPr>
                <p14:cNvContentPartPr/>
                <p14:nvPr/>
              </p14:nvContentPartPr>
              <p14:xfrm>
                <a:off x="9320838" y="236012"/>
                <a:ext cx="110880" cy="9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1B4D59-D362-F162-DCFA-50078ACA9D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1838" y="227012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2E475D-C4CE-11D8-CF44-0FC0EB08ACD3}"/>
                    </a:ext>
                  </a:extLst>
                </p14:cNvPr>
                <p14:cNvContentPartPr/>
                <p14:nvPr/>
              </p14:nvContentPartPr>
              <p14:xfrm>
                <a:off x="9499758" y="248972"/>
                <a:ext cx="127800" cy="11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2E475D-C4CE-11D8-CF44-0FC0EB08AC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0758" y="239972"/>
                  <a:ext cx="145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8091DB-3C60-2938-E409-A4F06B825C03}"/>
                    </a:ext>
                  </a:extLst>
                </p14:cNvPr>
                <p14:cNvContentPartPr/>
                <p14:nvPr/>
              </p14:nvContentPartPr>
              <p14:xfrm>
                <a:off x="9472398" y="241772"/>
                <a:ext cx="151200" cy="7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8091DB-3C60-2938-E409-A4F06B825C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63398" y="233132"/>
                  <a:ext cx="168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F03FAF-F685-FB6B-D9E1-C5B9B79499C0}"/>
                    </a:ext>
                  </a:extLst>
                </p14:cNvPr>
                <p14:cNvContentPartPr/>
                <p14:nvPr/>
              </p14:nvContentPartPr>
              <p14:xfrm>
                <a:off x="9682998" y="251132"/>
                <a:ext cx="99360" cy="9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F03FAF-F685-FB6B-D9E1-C5B9B79499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73998" y="242132"/>
                  <a:ext cx="117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09A933-7DC6-8DAF-C479-56B04A3F3161}"/>
                    </a:ext>
                  </a:extLst>
                </p14:cNvPr>
                <p14:cNvContentPartPr/>
                <p14:nvPr/>
              </p14:nvContentPartPr>
              <p14:xfrm>
                <a:off x="9845718" y="266252"/>
                <a:ext cx="87120" cy="56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09A933-7DC6-8DAF-C479-56B04A3F31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36718" y="257612"/>
                  <a:ext cx="104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F63E53-B327-3E10-6D8F-CE274F6BFD63}"/>
                    </a:ext>
                  </a:extLst>
                </p14:cNvPr>
                <p14:cNvContentPartPr/>
                <p14:nvPr/>
              </p14:nvContentPartPr>
              <p14:xfrm>
                <a:off x="9841398" y="222332"/>
                <a:ext cx="108720" cy="5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F63E53-B327-3E10-6D8F-CE274F6BFD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32758" y="213692"/>
                  <a:ext cx="126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8055D3-1D54-80F7-289F-E62E377D3687}"/>
                    </a:ext>
                  </a:extLst>
                </p14:cNvPr>
                <p14:cNvContentPartPr/>
                <p14:nvPr/>
              </p14:nvContentPartPr>
              <p14:xfrm>
                <a:off x="9959838" y="251492"/>
                <a:ext cx="98280" cy="9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8055D3-1D54-80F7-289F-E62E377D36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51198" y="242492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62FF4A-CBD3-3344-4767-75C2DA79A1C3}"/>
                    </a:ext>
                  </a:extLst>
                </p14:cNvPr>
                <p14:cNvContentPartPr/>
                <p14:nvPr/>
              </p14:nvContentPartPr>
              <p14:xfrm>
                <a:off x="10064238" y="233492"/>
                <a:ext cx="13860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62FF4A-CBD3-3344-4767-75C2DA79A1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55598" y="224852"/>
                  <a:ext cx="15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C838B0-D8FC-4E38-D847-1FE527B1CB28}"/>
                    </a:ext>
                  </a:extLst>
                </p14:cNvPr>
                <p14:cNvContentPartPr/>
                <p14:nvPr/>
              </p14:nvContentPartPr>
              <p14:xfrm>
                <a:off x="10237038" y="250052"/>
                <a:ext cx="113400" cy="9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C838B0-D8FC-4E38-D847-1FE527B1CB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28398" y="241052"/>
                  <a:ext cx="131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5482E9-0E80-4B6A-2478-0F2F2B9E7554}"/>
                    </a:ext>
                  </a:extLst>
                </p14:cNvPr>
                <p14:cNvContentPartPr/>
                <p14:nvPr/>
              </p14:nvContentPartPr>
              <p14:xfrm>
                <a:off x="9362238" y="396572"/>
                <a:ext cx="889200" cy="23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5482E9-0E80-4B6A-2478-0F2F2B9E75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53238" y="387572"/>
                  <a:ext cx="9068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3AC448-2BD8-3CDE-8DA8-CA77307219E8}"/>
              </a:ext>
            </a:extLst>
          </p:cNvPr>
          <p:cNvGrpSpPr/>
          <p:nvPr/>
        </p:nvGrpSpPr>
        <p:grpSpPr>
          <a:xfrm>
            <a:off x="3372918" y="1344092"/>
            <a:ext cx="290520" cy="666000"/>
            <a:chOff x="3372918" y="1344092"/>
            <a:chExt cx="29052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72E268-67B3-3718-42F3-0305E235036F}"/>
                    </a:ext>
                  </a:extLst>
                </p14:cNvPr>
                <p14:cNvContentPartPr/>
                <p14:nvPr/>
              </p14:nvContentPartPr>
              <p14:xfrm>
                <a:off x="3403878" y="1393772"/>
                <a:ext cx="99720" cy="51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72E268-67B3-3718-42F3-0305E23503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4878" y="1385132"/>
                  <a:ext cx="117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C86539-A9B4-A403-36B6-8ABA496D6458}"/>
                    </a:ext>
                  </a:extLst>
                </p14:cNvPr>
                <p14:cNvContentPartPr/>
                <p14:nvPr/>
              </p14:nvContentPartPr>
              <p14:xfrm>
                <a:off x="3496758" y="1344092"/>
                <a:ext cx="60120" cy="57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C86539-A9B4-A403-36B6-8ABA496D64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88118" y="1335452"/>
                  <a:ext cx="777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47A13-2735-3025-1FEE-270DE979585D}"/>
                    </a:ext>
                  </a:extLst>
                </p14:cNvPr>
                <p14:cNvContentPartPr/>
                <p14:nvPr/>
              </p14:nvContentPartPr>
              <p14:xfrm>
                <a:off x="3372918" y="1736132"/>
                <a:ext cx="290520" cy="27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47A13-2735-3025-1FEE-270DE97958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3918" y="1727492"/>
                  <a:ext cx="3081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65FF2-3B27-E181-30B0-37DE9B888820}"/>
              </a:ext>
            </a:extLst>
          </p:cNvPr>
          <p:cNvGrpSpPr/>
          <p:nvPr/>
        </p:nvGrpSpPr>
        <p:grpSpPr>
          <a:xfrm>
            <a:off x="4887798" y="2489612"/>
            <a:ext cx="864000" cy="634320"/>
            <a:chOff x="4887798" y="2489612"/>
            <a:chExt cx="86400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07B2D4-5CDC-080C-F6C8-D0388C788530}"/>
                    </a:ext>
                  </a:extLst>
                </p14:cNvPr>
                <p14:cNvContentPartPr/>
                <p14:nvPr/>
              </p14:nvContentPartPr>
              <p14:xfrm>
                <a:off x="4887798" y="2911892"/>
                <a:ext cx="747000" cy="4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07B2D4-5CDC-080C-F6C8-D0388C7885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8798" y="2902892"/>
                  <a:ext cx="764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FB1E28-D726-468A-5BA3-F0FBF6C08E92}"/>
                    </a:ext>
                  </a:extLst>
                </p14:cNvPr>
                <p14:cNvContentPartPr/>
                <p14:nvPr/>
              </p14:nvContentPartPr>
              <p14:xfrm>
                <a:off x="4930638" y="2997572"/>
                <a:ext cx="679680" cy="86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FB1E28-D726-468A-5BA3-F0FBF6C08E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21998" y="2988572"/>
                  <a:ext cx="697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2989ABD-7E18-F06C-AFF8-AE6DA4DE7EFB}"/>
                    </a:ext>
                  </a:extLst>
                </p14:cNvPr>
                <p14:cNvContentPartPr/>
                <p14:nvPr/>
              </p14:nvContentPartPr>
              <p14:xfrm>
                <a:off x="5459478" y="2820812"/>
                <a:ext cx="292320" cy="30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2989ABD-7E18-F06C-AFF8-AE6DA4DE7E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0478" y="2812172"/>
                  <a:ext cx="3099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270616-4EFE-C9FD-294C-90A7DED24DEA}"/>
                    </a:ext>
                  </a:extLst>
                </p14:cNvPr>
                <p14:cNvContentPartPr/>
                <p14:nvPr/>
              </p14:nvContentPartPr>
              <p14:xfrm>
                <a:off x="5170398" y="2653772"/>
                <a:ext cx="141480" cy="122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270616-4EFE-C9FD-294C-90A7DED24D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61758" y="2644772"/>
                  <a:ext cx="159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AB3978-D973-1DB3-5AA1-72C707E222BA}"/>
                    </a:ext>
                  </a:extLst>
                </p14:cNvPr>
                <p14:cNvContentPartPr/>
                <p14:nvPr/>
              </p14:nvContentPartPr>
              <p14:xfrm>
                <a:off x="5331318" y="2621372"/>
                <a:ext cx="69480" cy="78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AB3978-D973-1DB3-5AA1-72C707E222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2318" y="2612732"/>
                  <a:ext cx="87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3672597-8342-72CB-FB0D-EDFEC4014337}"/>
                    </a:ext>
                  </a:extLst>
                </p14:cNvPr>
                <p14:cNvContentPartPr/>
                <p14:nvPr/>
              </p14:nvContentPartPr>
              <p14:xfrm>
                <a:off x="5434638" y="2489612"/>
                <a:ext cx="249480" cy="19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3672597-8342-72CB-FB0D-EDFEC40143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25998" y="2480612"/>
                  <a:ext cx="2671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10BCCB-E4A9-7FF6-4729-73AFBACFD31B}"/>
              </a:ext>
            </a:extLst>
          </p:cNvPr>
          <p:cNvGrpSpPr/>
          <p:nvPr/>
        </p:nvGrpSpPr>
        <p:grpSpPr>
          <a:xfrm>
            <a:off x="5733078" y="2397452"/>
            <a:ext cx="201600" cy="154080"/>
            <a:chOff x="5733078" y="2397452"/>
            <a:chExt cx="20160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A0D262-F4B4-636A-ED8C-28844A5C66C6}"/>
                    </a:ext>
                  </a:extLst>
                </p14:cNvPr>
                <p14:cNvContentPartPr/>
                <p14:nvPr/>
              </p14:nvContentPartPr>
              <p14:xfrm>
                <a:off x="5733078" y="2397452"/>
                <a:ext cx="201600" cy="154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A0D262-F4B4-636A-ED8C-28844A5C66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4438" y="2388812"/>
                  <a:ext cx="219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BB623B-1DDB-6799-4345-013AE1D44255}"/>
                    </a:ext>
                  </a:extLst>
                </p14:cNvPr>
                <p14:cNvContentPartPr/>
                <p14:nvPr/>
              </p14:nvContentPartPr>
              <p14:xfrm>
                <a:off x="5771238" y="2441372"/>
                <a:ext cx="119160" cy="4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BB623B-1DDB-6799-4345-013AE1D442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2238" y="2432372"/>
                  <a:ext cx="1368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CC73DC-4D52-18BB-97FD-C53AD038C641}"/>
              </a:ext>
            </a:extLst>
          </p:cNvPr>
          <p:cNvGrpSpPr/>
          <p:nvPr/>
        </p:nvGrpSpPr>
        <p:grpSpPr>
          <a:xfrm>
            <a:off x="9375918" y="396932"/>
            <a:ext cx="784800" cy="174600"/>
            <a:chOff x="9375918" y="396932"/>
            <a:chExt cx="784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19EC32-F9CA-76B9-C628-178A52215B68}"/>
                    </a:ext>
                  </a:extLst>
                </p14:cNvPr>
                <p14:cNvContentPartPr/>
                <p14:nvPr/>
              </p14:nvContentPartPr>
              <p14:xfrm>
                <a:off x="9375918" y="451292"/>
                <a:ext cx="140400" cy="12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19EC32-F9CA-76B9-C628-178A52215B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67278" y="442292"/>
                  <a:ext cx="158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875669-5591-B710-7753-37989575801A}"/>
                    </a:ext>
                  </a:extLst>
                </p14:cNvPr>
                <p14:cNvContentPartPr/>
                <p14:nvPr/>
              </p14:nvContentPartPr>
              <p14:xfrm>
                <a:off x="9525318" y="403772"/>
                <a:ext cx="14076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875669-5591-B710-7753-3798957580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16678" y="395132"/>
                  <a:ext cx="158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7FEF193-D596-118A-4633-B51B0C1A1505}"/>
                    </a:ext>
                  </a:extLst>
                </p14:cNvPr>
                <p14:cNvContentPartPr/>
                <p14:nvPr/>
              </p14:nvContentPartPr>
              <p14:xfrm>
                <a:off x="9697038" y="396932"/>
                <a:ext cx="5040" cy="123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7FEF193-D596-118A-4633-B51B0C1A15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88038" y="387932"/>
                  <a:ext cx="22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DED4BD-A24B-7225-720D-4952BE677B3A}"/>
                    </a:ext>
                  </a:extLst>
                </p14:cNvPr>
                <p14:cNvContentPartPr/>
                <p14:nvPr/>
              </p14:nvContentPartPr>
              <p14:xfrm>
                <a:off x="9754998" y="429692"/>
                <a:ext cx="106200" cy="9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DED4BD-A24B-7225-720D-4952BE677B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45998" y="420692"/>
                  <a:ext cx="123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E15E267-2A70-3342-96C4-5AAE14014EF2}"/>
                    </a:ext>
                  </a:extLst>
                </p14:cNvPr>
                <p14:cNvContentPartPr/>
                <p14:nvPr/>
              </p14:nvContentPartPr>
              <p14:xfrm>
                <a:off x="9901878" y="449132"/>
                <a:ext cx="131400" cy="86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E15E267-2A70-3342-96C4-5AAE14014E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92878" y="440132"/>
                  <a:ext cx="14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04BE57-13FC-5FD4-E1DD-BBC98E06E7F8}"/>
                    </a:ext>
                  </a:extLst>
                </p14:cNvPr>
                <p14:cNvContentPartPr/>
                <p14:nvPr/>
              </p14:nvContentPartPr>
              <p14:xfrm>
                <a:off x="10085478" y="461732"/>
                <a:ext cx="7524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04BE57-13FC-5FD4-E1DD-BBC98E06E7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76478" y="452732"/>
                  <a:ext cx="928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DA13587-3C23-C369-9931-F4F83B246577}"/>
              </a:ext>
            </a:extLst>
          </p:cNvPr>
          <p:cNvGrpSpPr/>
          <p:nvPr/>
        </p:nvGrpSpPr>
        <p:grpSpPr>
          <a:xfrm>
            <a:off x="10450518" y="394412"/>
            <a:ext cx="1269000" cy="148680"/>
            <a:chOff x="10450518" y="394412"/>
            <a:chExt cx="1269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C6D4138-40A0-AC62-5CE2-30B2DB1EA87A}"/>
                    </a:ext>
                  </a:extLst>
                </p14:cNvPr>
                <p14:cNvContentPartPr/>
                <p14:nvPr/>
              </p14:nvContentPartPr>
              <p14:xfrm>
                <a:off x="10450518" y="433292"/>
                <a:ext cx="79920" cy="109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C6D4138-40A0-AC62-5CE2-30B2DB1EA8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1878" y="424652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200D0B-FBC7-9A30-DB6C-EDE19EAD13E3}"/>
                    </a:ext>
                  </a:extLst>
                </p14:cNvPr>
                <p14:cNvContentPartPr/>
                <p14:nvPr/>
              </p14:nvContentPartPr>
              <p14:xfrm>
                <a:off x="10595238" y="452372"/>
                <a:ext cx="17280" cy="6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200D0B-FBC7-9A30-DB6C-EDE19EAD13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86238" y="443732"/>
                  <a:ext cx="34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BD3A2F-534D-2648-1F20-8A59C2CE6983}"/>
                    </a:ext>
                  </a:extLst>
                </p14:cNvPr>
                <p14:cNvContentPartPr/>
                <p14:nvPr/>
              </p14:nvContentPartPr>
              <p14:xfrm>
                <a:off x="10662558" y="459932"/>
                <a:ext cx="86760" cy="8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BD3A2F-534D-2648-1F20-8A59C2CE698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53558" y="451292"/>
                  <a:ext cx="104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88EB42-7888-2BBA-F66D-00D24FFDF9B3}"/>
                    </a:ext>
                  </a:extLst>
                </p14:cNvPr>
                <p14:cNvContentPartPr/>
                <p14:nvPr/>
              </p14:nvContentPartPr>
              <p14:xfrm>
                <a:off x="10802598" y="440132"/>
                <a:ext cx="179280" cy="7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88EB42-7888-2BBA-F66D-00D24FFDF9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93598" y="431492"/>
                  <a:ext cx="196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A97F90-C175-18B0-BD6C-98DF75F3917B}"/>
                    </a:ext>
                  </a:extLst>
                </p14:cNvPr>
                <p14:cNvContentPartPr/>
                <p14:nvPr/>
              </p14:nvContentPartPr>
              <p14:xfrm>
                <a:off x="10954878" y="448772"/>
                <a:ext cx="24480" cy="5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A97F90-C175-18B0-BD6C-98DF75F391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46238" y="440132"/>
                  <a:ext cx="42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6E986F-E566-5777-DFA4-AB2F849B19B1}"/>
                    </a:ext>
                  </a:extLst>
                </p14:cNvPr>
                <p14:cNvContentPartPr/>
                <p14:nvPr/>
              </p14:nvContentPartPr>
              <p14:xfrm>
                <a:off x="11055678" y="420692"/>
                <a:ext cx="15120" cy="96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6E986F-E566-5777-DFA4-AB2F849B19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46678" y="412052"/>
                  <a:ext cx="32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84F9A92-75CE-EA69-7CE9-E15AD4BB0023}"/>
                    </a:ext>
                  </a:extLst>
                </p14:cNvPr>
                <p14:cNvContentPartPr/>
                <p14:nvPr/>
              </p14:nvContentPartPr>
              <p14:xfrm>
                <a:off x="11025798" y="411332"/>
                <a:ext cx="122040" cy="13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84F9A92-75CE-EA69-7CE9-E15AD4BB00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16798" y="402692"/>
                  <a:ext cx="13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74CC35-415B-5198-D7AE-42F383A5CC91}"/>
                    </a:ext>
                  </a:extLst>
                </p14:cNvPr>
                <p14:cNvContentPartPr/>
                <p14:nvPr/>
              </p14:nvContentPartPr>
              <p14:xfrm>
                <a:off x="11203638" y="439052"/>
                <a:ext cx="64800" cy="60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74CC35-415B-5198-D7AE-42F383A5CC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94998" y="430052"/>
                  <a:ext cx="82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0B435E-8FF3-C292-D6C8-21B8F7B8E02C}"/>
                    </a:ext>
                  </a:extLst>
                </p14:cNvPr>
                <p14:cNvContentPartPr/>
                <p14:nvPr/>
              </p14:nvContentPartPr>
              <p14:xfrm>
                <a:off x="11200038" y="402692"/>
                <a:ext cx="90360" cy="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0B435E-8FF3-C292-D6C8-21B8F7B8E0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91398" y="394052"/>
                  <a:ext cx="10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33FE84-FFD7-42A1-5FA4-F110669D48C2}"/>
                    </a:ext>
                  </a:extLst>
                </p14:cNvPr>
                <p14:cNvContentPartPr/>
                <p14:nvPr/>
              </p14:nvContentPartPr>
              <p14:xfrm>
                <a:off x="11183118" y="445532"/>
                <a:ext cx="99720" cy="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33FE84-FFD7-42A1-5FA4-F110669D48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74478" y="436532"/>
                  <a:ext cx="117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0EB26B-D975-372D-3D40-E57A0AF8E193}"/>
                    </a:ext>
                  </a:extLst>
                </p14:cNvPr>
                <p14:cNvContentPartPr/>
                <p14:nvPr/>
              </p14:nvContentPartPr>
              <p14:xfrm>
                <a:off x="11308398" y="437252"/>
                <a:ext cx="129240" cy="5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0EB26B-D975-372D-3D40-E57A0AF8E1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99398" y="428252"/>
                  <a:ext cx="146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B541C8F-4A23-3E70-B79B-CD11DF23FBA5}"/>
                    </a:ext>
                  </a:extLst>
                </p14:cNvPr>
                <p14:cNvContentPartPr/>
                <p14:nvPr/>
              </p14:nvContentPartPr>
              <p14:xfrm>
                <a:off x="11475798" y="394412"/>
                <a:ext cx="243720" cy="10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B541C8F-4A23-3E70-B79B-CD11DF23FB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67158" y="385772"/>
                  <a:ext cx="2613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D4FA03F-939F-458E-A8EF-4FC7C8741E5F}"/>
              </a:ext>
            </a:extLst>
          </p:cNvPr>
          <p:cNvGrpSpPr/>
          <p:nvPr/>
        </p:nvGrpSpPr>
        <p:grpSpPr>
          <a:xfrm>
            <a:off x="9915198" y="626252"/>
            <a:ext cx="147960" cy="98640"/>
            <a:chOff x="9915198" y="626252"/>
            <a:chExt cx="14796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436E91-D7E5-DCDA-BEB2-DB12ACC65CE1}"/>
                    </a:ext>
                  </a:extLst>
                </p14:cNvPr>
                <p14:cNvContentPartPr/>
                <p14:nvPr/>
              </p14:nvContentPartPr>
              <p14:xfrm>
                <a:off x="9931038" y="674132"/>
                <a:ext cx="93960" cy="50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436E91-D7E5-DCDA-BEB2-DB12ACC65C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922038" y="665492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54A285-C3B4-1703-EBC7-B3833423CF5C}"/>
                    </a:ext>
                  </a:extLst>
                </p14:cNvPr>
                <p14:cNvContentPartPr/>
                <p14:nvPr/>
              </p14:nvContentPartPr>
              <p14:xfrm>
                <a:off x="9915198" y="626252"/>
                <a:ext cx="147960" cy="6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54A285-C3B4-1703-EBC7-B3833423CF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06198" y="617252"/>
                  <a:ext cx="1656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4B5BB7D-DEE0-E2F0-69B9-7ED948A6E845}"/>
              </a:ext>
            </a:extLst>
          </p:cNvPr>
          <p:cNvGrpSpPr/>
          <p:nvPr/>
        </p:nvGrpSpPr>
        <p:grpSpPr>
          <a:xfrm>
            <a:off x="10297518" y="619052"/>
            <a:ext cx="1443240" cy="115560"/>
            <a:chOff x="10297518" y="619052"/>
            <a:chExt cx="14432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28279A-DC21-1358-1098-BC8A0B78BA5E}"/>
                    </a:ext>
                  </a:extLst>
                </p14:cNvPr>
                <p14:cNvContentPartPr/>
                <p14:nvPr/>
              </p14:nvContentPartPr>
              <p14:xfrm>
                <a:off x="10297518" y="619052"/>
                <a:ext cx="195480" cy="87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28279A-DC21-1358-1098-BC8A0B78BA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88518" y="610412"/>
                  <a:ext cx="213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5FC674-23F3-BB44-910A-C35375AB0C6A}"/>
                    </a:ext>
                  </a:extLst>
                </p14:cNvPr>
                <p14:cNvContentPartPr/>
                <p14:nvPr/>
              </p14:nvContentPartPr>
              <p14:xfrm>
                <a:off x="10536198" y="640292"/>
                <a:ext cx="198720" cy="73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5FC674-23F3-BB44-910A-C35375AB0C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27558" y="631292"/>
                  <a:ext cx="216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51CA59-6B23-E38D-0233-EC18A786CDBD}"/>
                    </a:ext>
                  </a:extLst>
                </p14:cNvPr>
                <p14:cNvContentPartPr/>
                <p14:nvPr/>
              </p14:nvContentPartPr>
              <p14:xfrm>
                <a:off x="10782798" y="654332"/>
                <a:ext cx="150120" cy="66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51CA59-6B23-E38D-0233-EC18A786CDB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74158" y="645692"/>
                  <a:ext cx="167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5F6139-66D0-AE5C-25F4-2FCADC9E3331}"/>
                    </a:ext>
                  </a:extLst>
                </p14:cNvPr>
                <p14:cNvContentPartPr/>
                <p14:nvPr/>
              </p14:nvContentPartPr>
              <p14:xfrm>
                <a:off x="10935078" y="643892"/>
                <a:ext cx="118440" cy="51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5F6139-66D0-AE5C-25F4-2FCADC9E33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6078" y="634892"/>
                  <a:ext cx="136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079DA4-A4F5-96F3-F4D6-0E8F2A3A901E}"/>
                    </a:ext>
                  </a:extLst>
                </p14:cNvPr>
                <p14:cNvContentPartPr/>
                <p14:nvPr/>
              </p14:nvContentPartPr>
              <p14:xfrm>
                <a:off x="11073678" y="634892"/>
                <a:ext cx="122040" cy="86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079DA4-A4F5-96F3-F4D6-0E8F2A3A90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65038" y="626252"/>
                  <a:ext cx="139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C77247-F555-D72F-71EE-96BE29107A95}"/>
                    </a:ext>
                  </a:extLst>
                </p14:cNvPr>
                <p14:cNvContentPartPr/>
                <p14:nvPr/>
              </p14:nvContentPartPr>
              <p14:xfrm>
                <a:off x="11102478" y="668372"/>
                <a:ext cx="80640" cy="1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C77247-F555-D72F-71EE-96BE29107A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93478" y="659372"/>
                  <a:ext cx="98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8D6302-D22D-DF62-D113-DF114EFAF867}"/>
                    </a:ext>
                  </a:extLst>
                </p14:cNvPr>
                <p14:cNvContentPartPr/>
                <p14:nvPr/>
              </p14:nvContentPartPr>
              <p14:xfrm>
                <a:off x="11252238" y="658292"/>
                <a:ext cx="110880" cy="54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8D6302-D22D-DF62-D113-DF114EFAF8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43238" y="649652"/>
                  <a:ext cx="128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04D8C5-DCA4-FAA3-F227-1A3D2CB982C3}"/>
                    </a:ext>
                  </a:extLst>
                </p14:cNvPr>
                <p14:cNvContentPartPr/>
                <p14:nvPr/>
              </p14:nvContentPartPr>
              <p14:xfrm>
                <a:off x="11390478" y="633452"/>
                <a:ext cx="243720" cy="10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04D8C5-DCA4-FAA3-F227-1A3D2CB982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81478" y="624812"/>
                  <a:ext cx="261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F7858A-048F-F3D6-BEF6-DF6442FAD222}"/>
                    </a:ext>
                  </a:extLst>
                </p14:cNvPr>
                <p14:cNvContentPartPr/>
                <p14:nvPr/>
              </p14:nvContentPartPr>
              <p14:xfrm>
                <a:off x="11737878" y="647132"/>
                <a:ext cx="2880" cy="1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F7858A-048F-F3D6-BEF6-DF6442FAD2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28878" y="638492"/>
                  <a:ext cx="20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01CAFB-7568-8878-17C5-13541CF8BE92}"/>
                    </a:ext>
                  </a:extLst>
                </p14:cNvPr>
                <p14:cNvContentPartPr/>
                <p14:nvPr/>
              </p14:nvContentPartPr>
              <p14:xfrm>
                <a:off x="11726718" y="680612"/>
                <a:ext cx="6840" cy="32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01CAFB-7568-8878-17C5-13541CF8BE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18078" y="671972"/>
                  <a:ext cx="2448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150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452E6-BFEA-45C5-0B3C-9BDFB9EC5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4632" cy="442760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DF597E-FAB6-F5FB-57A9-7C910A5C420A}"/>
              </a:ext>
            </a:extLst>
          </p:cNvPr>
          <p:cNvGrpSpPr/>
          <p:nvPr/>
        </p:nvGrpSpPr>
        <p:grpSpPr>
          <a:xfrm>
            <a:off x="6687082" y="427221"/>
            <a:ext cx="390600" cy="328320"/>
            <a:chOff x="6432558" y="2604812"/>
            <a:chExt cx="3906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E026E5-3589-C723-BFFF-A40F85E9B9AC}"/>
                    </a:ext>
                  </a:extLst>
                </p14:cNvPr>
                <p14:cNvContentPartPr/>
                <p14:nvPr/>
              </p14:nvContentPartPr>
              <p14:xfrm>
                <a:off x="6533358" y="2757812"/>
                <a:ext cx="114120" cy="108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E026E5-3589-C723-BFFF-A40F85E9B9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24718" y="2749172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4A6A25-9D5B-7D5D-1F3B-F7CF20F057FB}"/>
                    </a:ext>
                  </a:extLst>
                </p14:cNvPr>
                <p14:cNvContentPartPr/>
                <p14:nvPr/>
              </p14:nvContentPartPr>
              <p14:xfrm>
                <a:off x="6644238" y="2750252"/>
                <a:ext cx="99720" cy="11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4A6A25-9D5B-7D5D-1F3B-F7CF20F057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35598" y="2741612"/>
                  <a:ext cx="117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9FB3482-4CC1-4DA7-E578-251A1424489F}"/>
                    </a:ext>
                  </a:extLst>
                </p14:cNvPr>
                <p14:cNvContentPartPr/>
                <p14:nvPr/>
              </p14:nvContentPartPr>
              <p14:xfrm>
                <a:off x="6432558" y="2604812"/>
                <a:ext cx="390600" cy="32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9FB3482-4CC1-4DA7-E578-251A142448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3918" y="2595812"/>
                  <a:ext cx="408240" cy="345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4ED9DAA-913C-EB77-6AA2-AB5706CF5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91" y="311761"/>
            <a:ext cx="4907705" cy="340643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A9677C-DCC2-D9D8-2E9C-3AA3B3D0FDF8}"/>
              </a:ext>
            </a:extLst>
          </p:cNvPr>
          <p:cNvGrpSpPr/>
          <p:nvPr/>
        </p:nvGrpSpPr>
        <p:grpSpPr>
          <a:xfrm>
            <a:off x="8772706" y="4432710"/>
            <a:ext cx="494280" cy="244080"/>
            <a:chOff x="3465415" y="4913477"/>
            <a:chExt cx="4942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B26701-9FD9-CAEA-F3C6-64971B0CBA05}"/>
                    </a:ext>
                  </a:extLst>
                </p14:cNvPr>
                <p14:cNvContentPartPr/>
                <p14:nvPr/>
              </p14:nvContentPartPr>
              <p14:xfrm>
                <a:off x="3467215" y="5004917"/>
                <a:ext cx="128520" cy="12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B26701-9FD9-CAEA-F3C6-64971B0CBA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58575" y="4995917"/>
                  <a:ext cx="146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3BD2A52-3702-1921-0EB1-FF1525540E54}"/>
                    </a:ext>
                  </a:extLst>
                </p14:cNvPr>
                <p14:cNvContentPartPr/>
                <p14:nvPr/>
              </p14:nvContentPartPr>
              <p14:xfrm>
                <a:off x="3619495" y="4992317"/>
                <a:ext cx="94680" cy="9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3BD2A52-3702-1921-0EB1-FF1525540E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10495" y="4983677"/>
                  <a:ext cx="112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77B8C9-87D1-F916-7430-A97F43D21018}"/>
                    </a:ext>
                  </a:extLst>
                </p14:cNvPr>
                <p14:cNvContentPartPr/>
                <p14:nvPr/>
              </p14:nvContentPartPr>
              <p14:xfrm>
                <a:off x="3677815" y="4932557"/>
                <a:ext cx="17604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77B8C9-87D1-F916-7430-A97F43D210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8815" y="4923917"/>
                  <a:ext cx="193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DADF64-0DDC-2C60-339C-D2B9BCF1B697}"/>
                    </a:ext>
                  </a:extLst>
                </p14:cNvPr>
                <p14:cNvContentPartPr/>
                <p14:nvPr/>
              </p14:nvContentPartPr>
              <p14:xfrm>
                <a:off x="3845935" y="4913477"/>
                <a:ext cx="9036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DADF64-0DDC-2C60-339C-D2B9BCF1B6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6935" y="4904477"/>
                  <a:ext cx="108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069B48-2104-44E0-C893-94F1370FB725}"/>
                    </a:ext>
                  </a:extLst>
                </p14:cNvPr>
                <p14:cNvContentPartPr/>
                <p14:nvPr/>
              </p14:nvContentPartPr>
              <p14:xfrm>
                <a:off x="3465415" y="5001677"/>
                <a:ext cx="494280" cy="15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069B48-2104-44E0-C893-94F1370FB7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56775" y="4993037"/>
                  <a:ext cx="5119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8B085C-054B-BEC7-623F-263FD5A26466}"/>
              </a:ext>
            </a:extLst>
          </p:cNvPr>
          <p:cNvGrpSpPr/>
          <p:nvPr/>
        </p:nvGrpSpPr>
        <p:grpSpPr>
          <a:xfrm>
            <a:off x="8295706" y="4797750"/>
            <a:ext cx="205200" cy="160920"/>
            <a:chOff x="2988415" y="5278517"/>
            <a:chExt cx="20520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E1EBFD-E2A4-2D57-9710-4983DE301B61}"/>
                    </a:ext>
                  </a:extLst>
                </p14:cNvPr>
                <p14:cNvContentPartPr/>
                <p14:nvPr/>
              </p14:nvContentPartPr>
              <p14:xfrm>
                <a:off x="2988415" y="5324237"/>
                <a:ext cx="4320" cy="11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E1EBFD-E2A4-2D57-9710-4983DE301B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9775" y="5315237"/>
                  <a:ext cx="21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AB6AD4E-1B63-90C7-2CF6-B9D6ACFFF20C}"/>
                    </a:ext>
                  </a:extLst>
                </p14:cNvPr>
                <p14:cNvContentPartPr/>
                <p14:nvPr/>
              </p14:nvContentPartPr>
              <p14:xfrm>
                <a:off x="3119455" y="5327117"/>
                <a:ext cx="8640" cy="9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AB6AD4E-1B63-90C7-2CF6-B9D6ACFFF2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0815" y="5318117"/>
                  <a:ext cx="26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510E5D-B75B-BFDC-2B6B-BB1FF6CA1329}"/>
                    </a:ext>
                  </a:extLst>
                </p14:cNvPr>
                <p14:cNvContentPartPr/>
                <p14:nvPr/>
              </p14:nvContentPartPr>
              <p14:xfrm>
                <a:off x="3107215" y="5278517"/>
                <a:ext cx="86400" cy="66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510E5D-B75B-BFDC-2B6B-BB1FF6CA13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8575" y="5269517"/>
                  <a:ext cx="104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C45195-5104-487D-9662-39AB2BCBB9B6}"/>
              </a:ext>
            </a:extLst>
          </p:cNvPr>
          <p:cNvGrpSpPr/>
          <p:nvPr/>
        </p:nvGrpSpPr>
        <p:grpSpPr>
          <a:xfrm>
            <a:off x="8832466" y="4755270"/>
            <a:ext cx="840960" cy="175680"/>
            <a:chOff x="3525175" y="5236037"/>
            <a:chExt cx="84096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846517-7D10-67EB-CD2C-CDD92740C0B7}"/>
                    </a:ext>
                  </a:extLst>
                </p14:cNvPr>
                <p14:cNvContentPartPr/>
                <p14:nvPr/>
              </p14:nvContentPartPr>
              <p14:xfrm>
                <a:off x="3525175" y="5305157"/>
                <a:ext cx="192240" cy="10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846517-7D10-67EB-CD2C-CDD92740C0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16535" y="5296157"/>
                  <a:ext cx="209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88CEFD-866E-CFEF-6926-D43586721F18}"/>
                    </a:ext>
                  </a:extLst>
                </p14:cNvPr>
                <p14:cNvContentPartPr/>
                <p14:nvPr/>
              </p14:nvContentPartPr>
              <p14:xfrm>
                <a:off x="3743335" y="5284997"/>
                <a:ext cx="73800" cy="8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88CEFD-866E-CFEF-6926-D43586721F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4695" y="5275997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D0CE26-1E7D-C7A8-7743-8D871BA7817E}"/>
                    </a:ext>
                  </a:extLst>
                </p14:cNvPr>
                <p14:cNvContentPartPr/>
                <p14:nvPr/>
              </p14:nvContentPartPr>
              <p14:xfrm>
                <a:off x="3881935" y="5300117"/>
                <a:ext cx="70560" cy="69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D0CE26-1E7D-C7A8-7743-8D871BA781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3295" y="5291117"/>
                  <a:ext cx="88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385643-AE8B-65A9-8FA3-DCD91A41CE09}"/>
                    </a:ext>
                  </a:extLst>
                </p14:cNvPr>
                <p14:cNvContentPartPr/>
                <p14:nvPr/>
              </p14:nvContentPartPr>
              <p14:xfrm>
                <a:off x="3962935" y="5238557"/>
                <a:ext cx="203400" cy="11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385643-AE8B-65A9-8FA3-DCD91A41CE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3935" y="5229917"/>
                  <a:ext cx="221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9F7B94-35A2-02C5-E333-8A7B936C18FC}"/>
                    </a:ext>
                  </a:extLst>
                </p14:cNvPr>
                <p14:cNvContentPartPr/>
                <p14:nvPr/>
              </p14:nvContentPartPr>
              <p14:xfrm>
                <a:off x="4111255" y="5239277"/>
                <a:ext cx="73440" cy="60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9F7B94-35A2-02C5-E333-8A7B936C18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2615" y="5230277"/>
                  <a:ext cx="91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3A033B-1D4A-A439-69D0-9B8AF8BFAB19}"/>
                    </a:ext>
                  </a:extLst>
                </p14:cNvPr>
                <p14:cNvContentPartPr/>
                <p14:nvPr/>
              </p14:nvContentPartPr>
              <p14:xfrm>
                <a:off x="4222135" y="5236037"/>
                <a:ext cx="144000" cy="10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3A033B-1D4A-A439-69D0-9B8AF8BFAB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13495" y="5227397"/>
                  <a:ext cx="16164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4B2E0F-80D2-DC77-4345-7C36558B72B0}"/>
              </a:ext>
            </a:extLst>
          </p:cNvPr>
          <p:cNvGrpSpPr/>
          <p:nvPr/>
        </p:nvGrpSpPr>
        <p:grpSpPr>
          <a:xfrm>
            <a:off x="9926146" y="4671390"/>
            <a:ext cx="729000" cy="190080"/>
            <a:chOff x="4618855" y="5152157"/>
            <a:chExt cx="72900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B1E347-274D-D477-E697-824175D00880}"/>
                    </a:ext>
                  </a:extLst>
                </p14:cNvPr>
                <p14:cNvContentPartPr/>
                <p14:nvPr/>
              </p14:nvContentPartPr>
              <p14:xfrm>
                <a:off x="4618855" y="5245757"/>
                <a:ext cx="73080" cy="9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B1E347-274D-D477-E697-824175D008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9855" y="5236757"/>
                  <a:ext cx="90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3A471C-BD6F-3EE4-6045-E26E5FF7CB32}"/>
                    </a:ext>
                  </a:extLst>
                </p14:cNvPr>
                <p14:cNvContentPartPr/>
                <p14:nvPr/>
              </p14:nvContentPartPr>
              <p14:xfrm>
                <a:off x="4623895" y="5220557"/>
                <a:ext cx="70560" cy="70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3A471C-BD6F-3EE4-6045-E26E5FF7CB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5255" y="5211557"/>
                  <a:ext cx="88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2A93A4-9AC4-EA95-F549-32384C220DF3}"/>
                    </a:ext>
                  </a:extLst>
                </p14:cNvPr>
                <p14:cNvContentPartPr/>
                <p14:nvPr/>
              </p14:nvContentPartPr>
              <p14:xfrm>
                <a:off x="4708855" y="5152157"/>
                <a:ext cx="64800" cy="48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2A93A4-9AC4-EA95-F549-32384C220D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9855" y="5143157"/>
                  <a:ext cx="82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E51AE3-2733-1656-A415-9D650B5C38A7}"/>
                    </a:ext>
                  </a:extLst>
                </p14:cNvPr>
                <p14:cNvContentPartPr/>
                <p14:nvPr/>
              </p14:nvContentPartPr>
              <p14:xfrm>
                <a:off x="4919815" y="5233157"/>
                <a:ext cx="20808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1E51AE3-2733-1656-A415-9D650B5C38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10815" y="5224517"/>
                  <a:ext cx="225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FBC108-84C7-8D68-6A92-18ED366F5255}"/>
                    </a:ext>
                  </a:extLst>
                </p14:cNvPr>
                <p14:cNvContentPartPr/>
                <p14:nvPr/>
              </p14:nvContentPartPr>
              <p14:xfrm>
                <a:off x="5158855" y="5234597"/>
                <a:ext cx="189000" cy="9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FBC108-84C7-8D68-6A92-18ED366F52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9855" y="5225597"/>
                  <a:ext cx="2066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0D32DE-3AC3-61F2-D3E4-7D314F990CB4}"/>
              </a:ext>
            </a:extLst>
          </p:cNvPr>
          <p:cNvGrpSpPr/>
          <p:nvPr/>
        </p:nvGrpSpPr>
        <p:grpSpPr>
          <a:xfrm>
            <a:off x="10918306" y="4707030"/>
            <a:ext cx="901080" cy="153000"/>
            <a:chOff x="5611015" y="5187797"/>
            <a:chExt cx="90108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205B0B-2EB3-5DA9-7FAE-DDF44F301BB3}"/>
                    </a:ext>
                  </a:extLst>
                </p14:cNvPr>
                <p14:cNvContentPartPr/>
                <p14:nvPr/>
              </p14:nvContentPartPr>
              <p14:xfrm>
                <a:off x="5611015" y="5222717"/>
                <a:ext cx="21240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205B0B-2EB3-5DA9-7FAE-DDF44F301B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02375" y="5214077"/>
                  <a:ext cx="230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CFB7B6-25B6-4911-4A6E-C69C6821012B}"/>
                    </a:ext>
                  </a:extLst>
                </p14:cNvPr>
                <p14:cNvContentPartPr/>
                <p14:nvPr/>
              </p14:nvContentPartPr>
              <p14:xfrm>
                <a:off x="5740615" y="5202917"/>
                <a:ext cx="96480" cy="5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CFB7B6-25B6-4911-4A6E-C69C682101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31615" y="5194277"/>
                  <a:ext cx="114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B0D575-DC58-DC17-2B4E-377242DD43F9}"/>
                    </a:ext>
                  </a:extLst>
                </p14:cNvPr>
                <p14:cNvContentPartPr/>
                <p14:nvPr/>
              </p14:nvContentPartPr>
              <p14:xfrm>
                <a:off x="5956255" y="5222357"/>
                <a:ext cx="73080" cy="66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B0D575-DC58-DC17-2B4E-377242DD43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7615" y="5213357"/>
                  <a:ext cx="90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BF7028-F0A7-6742-6570-7813696A7869}"/>
                    </a:ext>
                  </a:extLst>
                </p14:cNvPr>
                <p14:cNvContentPartPr/>
                <p14:nvPr/>
              </p14:nvContentPartPr>
              <p14:xfrm>
                <a:off x="5925655" y="5188157"/>
                <a:ext cx="254520" cy="9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BF7028-F0A7-6742-6570-7813696A78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17015" y="5179157"/>
                  <a:ext cx="272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15559C-E88F-C951-FE9D-AB7CE7DD34F5}"/>
                    </a:ext>
                  </a:extLst>
                </p14:cNvPr>
                <p14:cNvContentPartPr/>
                <p14:nvPr/>
              </p14:nvContentPartPr>
              <p14:xfrm>
                <a:off x="6232375" y="5187797"/>
                <a:ext cx="26136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15559C-E88F-C951-FE9D-AB7CE7DD34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23735" y="5178797"/>
                  <a:ext cx="279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28E539-11EF-399E-A355-E9BE977FA1CB}"/>
                    </a:ext>
                  </a:extLst>
                </p14:cNvPr>
                <p14:cNvContentPartPr/>
                <p14:nvPr/>
              </p14:nvContentPartPr>
              <p14:xfrm>
                <a:off x="6405895" y="5262677"/>
                <a:ext cx="106200" cy="1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28E539-11EF-399E-A355-E9BE977FA1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6895" y="5253677"/>
                  <a:ext cx="1238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C47AE0-2264-139A-7A67-C81354161467}"/>
              </a:ext>
            </a:extLst>
          </p:cNvPr>
          <p:cNvGrpSpPr/>
          <p:nvPr/>
        </p:nvGrpSpPr>
        <p:grpSpPr>
          <a:xfrm>
            <a:off x="8232116" y="5154640"/>
            <a:ext cx="268920" cy="212760"/>
            <a:chOff x="2924825" y="5635407"/>
            <a:chExt cx="2689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E03EFD1-91C1-DDD7-F52C-0D5F664156C5}"/>
                    </a:ext>
                  </a:extLst>
                </p14:cNvPr>
                <p14:cNvContentPartPr/>
                <p14:nvPr/>
              </p14:nvContentPartPr>
              <p14:xfrm>
                <a:off x="2924825" y="5689767"/>
                <a:ext cx="138960" cy="31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E03EFD1-91C1-DDD7-F52C-0D5F664156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16185" y="5681127"/>
                  <a:ext cx="156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25A6A76-98EA-B115-AE1C-E332D653ADF2}"/>
                    </a:ext>
                  </a:extLst>
                </p14:cNvPr>
                <p14:cNvContentPartPr/>
                <p14:nvPr/>
              </p14:nvContentPartPr>
              <p14:xfrm>
                <a:off x="2956505" y="5767167"/>
                <a:ext cx="122760" cy="1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25A6A76-98EA-B115-AE1C-E332D653AD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47865" y="5758167"/>
                  <a:ext cx="140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E9AA88-4EBD-BB73-EC28-F6BA42707BFE}"/>
                    </a:ext>
                  </a:extLst>
                </p14:cNvPr>
                <p14:cNvContentPartPr/>
                <p14:nvPr/>
              </p14:nvContentPartPr>
              <p14:xfrm>
                <a:off x="3055865" y="5635407"/>
                <a:ext cx="137880" cy="212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5E9AA88-4EBD-BB73-EC28-F6BA42707B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7225" y="5626407"/>
                  <a:ext cx="15552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166149-BA50-8348-416B-E639BB578FF9}"/>
                  </a:ext>
                </a:extLst>
              </p14:cNvPr>
              <p14:cNvContentPartPr/>
              <p14:nvPr/>
            </p14:nvContentPartPr>
            <p14:xfrm>
              <a:off x="8771756" y="5209360"/>
              <a:ext cx="267480" cy="11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166149-BA50-8348-416B-E639BB578F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62768" y="5200360"/>
                <a:ext cx="285096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3AE5E-F50B-A0C1-891A-925E46FA3217}"/>
              </a:ext>
            </a:extLst>
          </p:cNvPr>
          <p:cNvGrpSpPr/>
          <p:nvPr/>
        </p:nvGrpSpPr>
        <p:grpSpPr>
          <a:xfrm>
            <a:off x="9336236" y="5091280"/>
            <a:ext cx="963720" cy="183600"/>
            <a:chOff x="4028945" y="5572047"/>
            <a:chExt cx="9637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839BDA-5308-0C28-B0CA-10A37FEB7D3F}"/>
                    </a:ext>
                  </a:extLst>
                </p14:cNvPr>
                <p14:cNvContentPartPr/>
                <p14:nvPr/>
              </p14:nvContentPartPr>
              <p14:xfrm>
                <a:off x="4063505" y="5639367"/>
                <a:ext cx="26640" cy="11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839BDA-5308-0C28-B0CA-10A37FEB7D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54865" y="5630727"/>
                  <a:ext cx="4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3D26AA-8CA9-B9AA-9FFD-9F03660EB94E}"/>
                    </a:ext>
                  </a:extLst>
                </p14:cNvPr>
                <p14:cNvContentPartPr/>
                <p14:nvPr/>
              </p14:nvContentPartPr>
              <p14:xfrm>
                <a:off x="4028945" y="5592567"/>
                <a:ext cx="77040" cy="74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3D26AA-8CA9-B9AA-9FFD-9F03660EB9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20305" y="5583927"/>
                  <a:ext cx="94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C87B8A-5265-53CA-68F4-47997A616715}"/>
                    </a:ext>
                  </a:extLst>
                </p14:cNvPr>
                <p14:cNvContentPartPr/>
                <p14:nvPr/>
              </p14:nvContentPartPr>
              <p14:xfrm>
                <a:off x="4129025" y="5593287"/>
                <a:ext cx="272160" cy="139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C87B8A-5265-53CA-68F4-47997A6167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0385" y="5584287"/>
                  <a:ext cx="289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55C317-7BB4-4D8D-4F46-256785EA42EE}"/>
                    </a:ext>
                  </a:extLst>
                </p14:cNvPr>
                <p14:cNvContentPartPr/>
                <p14:nvPr/>
              </p14:nvContentPartPr>
              <p14:xfrm>
                <a:off x="4445105" y="5639007"/>
                <a:ext cx="10440" cy="77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55C317-7BB4-4D8D-4F46-256785EA42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6465" y="5630007"/>
                  <a:ext cx="28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1C961ED-705F-C6A5-D80B-1EC7B25B4FB8}"/>
                    </a:ext>
                  </a:extLst>
                </p14:cNvPr>
                <p14:cNvContentPartPr/>
                <p14:nvPr/>
              </p14:nvContentPartPr>
              <p14:xfrm>
                <a:off x="4445825" y="5608767"/>
                <a:ext cx="91080" cy="127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1C961ED-705F-C6A5-D80B-1EC7B25B4F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36825" y="5600127"/>
                  <a:ext cx="108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6D80A0-5AEF-3734-2F74-01A971B69602}"/>
                    </a:ext>
                  </a:extLst>
                </p14:cNvPr>
                <p14:cNvContentPartPr/>
                <p14:nvPr/>
              </p14:nvContentPartPr>
              <p14:xfrm>
                <a:off x="4592705" y="5610927"/>
                <a:ext cx="35640" cy="8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6D80A0-5AEF-3734-2F74-01A971B696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83705" y="5601927"/>
                  <a:ext cx="53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B567521-47EA-8EC3-8610-46E66CE102D4}"/>
                    </a:ext>
                  </a:extLst>
                </p14:cNvPr>
                <p14:cNvContentPartPr/>
                <p14:nvPr/>
              </p14:nvContentPartPr>
              <p14:xfrm>
                <a:off x="4693145" y="5572047"/>
                <a:ext cx="109080" cy="14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B567521-47EA-8EC3-8610-46E66CE102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84505" y="5563407"/>
                  <a:ext cx="126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63C159-F621-6144-A6BF-4D143C7DF681}"/>
                    </a:ext>
                  </a:extLst>
                </p14:cNvPr>
                <p14:cNvContentPartPr/>
                <p14:nvPr/>
              </p14:nvContentPartPr>
              <p14:xfrm>
                <a:off x="4711505" y="5627127"/>
                <a:ext cx="65160" cy="1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63C159-F621-6144-A6BF-4D143C7DF6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02505" y="5618487"/>
                  <a:ext cx="82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E900737-D012-0497-2313-9AB2F0D0CAC3}"/>
                    </a:ext>
                  </a:extLst>
                </p14:cNvPr>
                <p14:cNvContentPartPr/>
                <p14:nvPr/>
              </p14:nvContentPartPr>
              <p14:xfrm>
                <a:off x="4593065" y="5687967"/>
                <a:ext cx="40680" cy="1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E900737-D012-0497-2313-9AB2F0D0CA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84425" y="5679327"/>
                  <a:ext cx="58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581967-77D0-2582-6C4B-A410E1606913}"/>
                    </a:ext>
                  </a:extLst>
                </p14:cNvPr>
                <p14:cNvContentPartPr/>
                <p14:nvPr/>
              </p14:nvContentPartPr>
              <p14:xfrm>
                <a:off x="4857665" y="5626047"/>
                <a:ext cx="135000" cy="78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581967-77D0-2582-6C4B-A410E16069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49025" y="5617407"/>
                  <a:ext cx="1526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428A7F-69BE-1F55-61E3-BE687A249E03}"/>
              </a:ext>
            </a:extLst>
          </p:cNvPr>
          <p:cNvGrpSpPr/>
          <p:nvPr/>
        </p:nvGrpSpPr>
        <p:grpSpPr>
          <a:xfrm>
            <a:off x="8240396" y="5574760"/>
            <a:ext cx="166320" cy="147600"/>
            <a:chOff x="2933105" y="6055527"/>
            <a:chExt cx="16632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F5D49A-57DC-6D73-41CA-0197A054A713}"/>
                    </a:ext>
                  </a:extLst>
                </p14:cNvPr>
                <p14:cNvContentPartPr/>
                <p14:nvPr/>
              </p14:nvContentPartPr>
              <p14:xfrm>
                <a:off x="2933105" y="6078207"/>
                <a:ext cx="17280" cy="12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F5D49A-57DC-6D73-41CA-0197A054A7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4465" y="6069567"/>
                  <a:ext cx="34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D03A73C-A2FC-050D-2ED2-65F28765E710}"/>
                    </a:ext>
                  </a:extLst>
                </p14:cNvPr>
                <p14:cNvContentPartPr/>
                <p14:nvPr/>
              </p14:nvContentPartPr>
              <p14:xfrm>
                <a:off x="3014105" y="6055527"/>
                <a:ext cx="85320" cy="12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D03A73C-A2FC-050D-2ED2-65F28765E7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05105" y="6046527"/>
                  <a:ext cx="102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B3AF64-DB24-D13D-AA88-39E9BDF6C770}"/>
                    </a:ext>
                  </a:extLst>
                </p14:cNvPr>
                <p14:cNvContentPartPr/>
                <p14:nvPr/>
              </p14:nvContentPartPr>
              <p14:xfrm>
                <a:off x="3032105" y="6098007"/>
                <a:ext cx="52560" cy="26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B3AF64-DB24-D13D-AA88-39E9BDF6C7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23105" y="6089367"/>
                  <a:ext cx="7020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B8DFEE-8B76-D5C7-C297-86AD5C7BCF64}"/>
              </a:ext>
            </a:extLst>
          </p:cNvPr>
          <p:cNvGrpSpPr/>
          <p:nvPr/>
        </p:nvGrpSpPr>
        <p:grpSpPr>
          <a:xfrm>
            <a:off x="8779316" y="5466400"/>
            <a:ext cx="393480" cy="308520"/>
            <a:chOff x="3472025" y="5947167"/>
            <a:chExt cx="3934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0BDE5C4-A5F7-87DA-FBC0-62BC37B7CBB3}"/>
                    </a:ext>
                  </a:extLst>
                </p14:cNvPr>
                <p14:cNvContentPartPr/>
                <p14:nvPr/>
              </p14:nvContentPartPr>
              <p14:xfrm>
                <a:off x="3472025" y="5972367"/>
                <a:ext cx="20988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0BDE5C4-A5F7-87DA-FBC0-62BC37B7CB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63385" y="5963367"/>
                  <a:ext cx="227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D11D91-246D-C682-0430-1EDE6796B861}"/>
                    </a:ext>
                  </a:extLst>
                </p14:cNvPr>
                <p14:cNvContentPartPr/>
                <p14:nvPr/>
              </p14:nvContentPartPr>
              <p14:xfrm>
                <a:off x="3537545" y="6092967"/>
                <a:ext cx="134280" cy="10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D11D91-246D-C682-0430-1EDE6796B8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28905" y="6083967"/>
                  <a:ext cx="151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C0409E-2FBB-A60C-526A-18F2119ED916}"/>
                    </a:ext>
                  </a:extLst>
                </p14:cNvPr>
                <p14:cNvContentPartPr/>
                <p14:nvPr/>
              </p14:nvContentPartPr>
              <p14:xfrm>
                <a:off x="3768665" y="5947167"/>
                <a:ext cx="96840" cy="21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C0409E-2FBB-A60C-526A-18F2119ED9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60025" y="5938527"/>
                  <a:ext cx="114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ABC392-50F4-D688-D9D7-BB12EF3B96AC}"/>
                    </a:ext>
                  </a:extLst>
                </p14:cNvPr>
                <p14:cNvContentPartPr/>
                <p14:nvPr/>
              </p14:nvContentPartPr>
              <p14:xfrm>
                <a:off x="3748865" y="6240207"/>
                <a:ext cx="4320" cy="1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8ABC392-50F4-D688-D9D7-BB12EF3B96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39865" y="6231567"/>
                  <a:ext cx="21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DDCD85-C8D8-D424-0E0D-882990801FCD}"/>
              </a:ext>
            </a:extLst>
          </p:cNvPr>
          <p:cNvGrpSpPr/>
          <p:nvPr/>
        </p:nvGrpSpPr>
        <p:grpSpPr>
          <a:xfrm>
            <a:off x="8268009" y="5994765"/>
            <a:ext cx="287640" cy="185400"/>
            <a:chOff x="2960718" y="6475532"/>
            <a:chExt cx="28764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B44D37-1671-4C30-D88C-D4FA617FF0CF}"/>
                    </a:ext>
                  </a:extLst>
                </p14:cNvPr>
                <p14:cNvContentPartPr/>
                <p14:nvPr/>
              </p14:nvContentPartPr>
              <p14:xfrm>
                <a:off x="2960718" y="6548252"/>
                <a:ext cx="156600" cy="1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B44D37-1671-4C30-D88C-D4FA617FF0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2078" y="6539252"/>
                  <a:ext cx="174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BEF456-634C-6C69-E6D9-EEDB0E58691A}"/>
                    </a:ext>
                  </a:extLst>
                </p14:cNvPr>
                <p14:cNvContentPartPr/>
                <p14:nvPr/>
              </p14:nvContentPartPr>
              <p14:xfrm>
                <a:off x="2994198" y="6598292"/>
                <a:ext cx="137880" cy="1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BEF456-634C-6C69-E6D9-EEDB0E5869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85198" y="6589652"/>
                  <a:ext cx="155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93C6B2A-B671-FE1E-1632-29DC810A9E91}"/>
                    </a:ext>
                  </a:extLst>
                </p14:cNvPr>
                <p14:cNvContentPartPr/>
                <p14:nvPr/>
              </p14:nvContentPartPr>
              <p14:xfrm>
                <a:off x="3100038" y="6475532"/>
                <a:ext cx="148320" cy="18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93C6B2A-B671-FE1E-1632-29DC810A9E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91038" y="6466892"/>
                  <a:ext cx="165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731DF22-036B-BC9C-3AB7-346F31EA6978}"/>
              </a:ext>
            </a:extLst>
          </p:cNvPr>
          <p:cNvGrpSpPr/>
          <p:nvPr/>
        </p:nvGrpSpPr>
        <p:grpSpPr>
          <a:xfrm>
            <a:off x="8932209" y="5981805"/>
            <a:ext cx="1085400" cy="185760"/>
            <a:chOff x="3624918" y="6462572"/>
            <a:chExt cx="10854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2EDA4C-E997-8A89-9BF2-D1F51F98C2C7}"/>
                    </a:ext>
                  </a:extLst>
                </p14:cNvPr>
                <p14:cNvContentPartPr/>
                <p14:nvPr/>
              </p14:nvContentPartPr>
              <p14:xfrm>
                <a:off x="3625998" y="6542132"/>
                <a:ext cx="40320" cy="10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2EDA4C-E997-8A89-9BF2-D1F51F98C2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7358" y="6533492"/>
                  <a:ext cx="57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700F921-A596-5F29-A578-4224E16B5415}"/>
                    </a:ext>
                  </a:extLst>
                </p14:cNvPr>
                <p14:cNvContentPartPr/>
                <p14:nvPr/>
              </p14:nvContentPartPr>
              <p14:xfrm>
                <a:off x="3624918" y="6462572"/>
                <a:ext cx="103320" cy="12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700F921-A596-5F29-A578-4224E16B54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16278" y="6453932"/>
                  <a:ext cx="120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6DD08E-4B1A-AF34-B0CA-F9F43D3A6DB3}"/>
                    </a:ext>
                  </a:extLst>
                </p14:cNvPr>
                <p14:cNvContentPartPr/>
                <p14:nvPr/>
              </p14:nvContentPartPr>
              <p14:xfrm>
                <a:off x="3779358" y="6503612"/>
                <a:ext cx="272520" cy="12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6DD08E-4B1A-AF34-B0CA-F9F43D3A6D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70718" y="6494612"/>
                  <a:ext cx="290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AF94B8-7BF6-FD1C-D04E-488209704E0E}"/>
                    </a:ext>
                  </a:extLst>
                </p14:cNvPr>
                <p14:cNvContentPartPr/>
                <p14:nvPr/>
              </p14:nvContentPartPr>
              <p14:xfrm>
                <a:off x="4099398" y="6490652"/>
                <a:ext cx="118440" cy="139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AF94B8-7BF6-FD1C-D04E-488209704E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90758" y="6482012"/>
                  <a:ext cx="136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5AB117-4BDF-3BE3-D8D5-8CB376DD0B06}"/>
                    </a:ext>
                  </a:extLst>
                </p14:cNvPr>
                <p14:cNvContentPartPr/>
                <p14:nvPr/>
              </p14:nvContentPartPr>
              <p14:xfrm>
                <a:off x="4264278" y="6510092"/>
                <a:ext cx="243000" cy="107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5AB117-4BDF-3BE3-D8D5-8CB376DD0B0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55278" y="6501452"/>
                  <a:ext cx="260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F32CC7-2F2E-F411-E3AD-5D19AF61E5A0}"/>
                    </a:ext>
                  </a:extLst>
                </p14:cNvPr>
                <p14:cNvContentPartPr/>
                <p14:nvPr/>
              </p14:nvContentPartPr>
              <p14:xfrm>
                <a:off x="4376238" y="6485612"/>
                <a:ext cx="138600" cy="5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F32CC7-2F2E-F411-E3AD-5D19AF61E5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67598" y="6476612"/>
                  <a:ext cx="156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F2B642D-253F-9682-ADD7-E710043C6F93}"/>
                    </a:ext>
                  </a:extLst>
                </p14:cNvPr>
                <p14:cNvContentPartPr/>
                <p14:nvPr/>
              </p14:nvContentPartPr>
              <p14:xfrm>
                <a:off x="4577118" y="6503252"/>
                <a:ext cx="133200" cy="95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F2B642D-253F-9682-ADD7-E710043C6F9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68118" y="6494252"/>
                  <a:ext cx="1508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8F78A40-3825-92D3-B68F-F9375BA02DBF}"/>
              </a:ext>
            </a:extLst>
          </p:cNvPr>
          <p:cNvGrpSpPr/>
          <p:nvPr/>
        </p:nvGrpSpPr>
        <p:grpSpPr>
          <a:xfrm>
            <a:off x="9447116" y="5514280"/>
            <a:ext cx="1171693" cy="166680"/>
            <a:chOff x="4139825" y="5995047"/>
            <a:chExt cx="1171693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CB954D-64CA-35FD-B7DC-BB6289E7D601}"/>
                    </a:ext>
                  </a:extLst>
                </p14:cNvPr>
                <p14:cNvContentPartPr/>
                <p14:nvPr/>
              </p14:nvContentPartPr>
              <p14:xfrm>
                <a:off x="4139825" y="6051567"/>
                <a:ext cx="257040" cy="11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CB954D-64CA-35FD-B7DC-BB6289E7D60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31185" y="6042927"/>
                  <a:ext cx="274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095E3D-8F98-4652-ADE7-2E0196C84224}"/>
                    </a:ext>
                  </a:extLst>
                </p14:cNvPr>
                <p14:cNvContentPartPr/>
                <p14:nvPr/>
              </p14:nvContentPartPr>
              <p14:xfrm>
                <a:off x="4419545" y="6009447"/>
                <a:ext cx="240840" cy="141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095E3D-8F98-4652-ADE7-2E0196C842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10545" y="6000807"/>
                  <a:ext cx="25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B5C8AF-00B0-4E27-5493-EE045AD0FACA}"/>
                    </a:ext>
                  </a:extLst>
                </p14:cNvPr>
                <p14:cNvContentPartPr/>
                <p14:nvPr/>
              </p14:nvContentPartPr>
              <p14:xfrm>
                <a:off x="4790345" y="6026727"/>
                <a:ext cx="34920" cy="90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B5C8AF-00B0-4E27-5493-EE045AD0FA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81705" y="6018087"/>
                  <a:ext cx="52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10634F-40D3-0012-1128-60D437CC0398}"/>
                    </a:ext>
                  </a:extLst>
                </p14:cNvPr>
                <p14:cNvContentPartPr/>
                <p14:nvPr/>
              </p14:nvContentPartPr>
              <p14:xfrm>
                <a:off x="4746065" y="5995047"/>
                <a:ext cx="158400" cy="10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10634F-40D3-0012-1128-60D437CC039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7065" y="5986407"/>
                  <a:ext cx="176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24DBD9D-95C4-A231-A92B-91261F32B3BC}"/>
                    </a:ext>
                  </a:extLst>
                </p14:cNvPr>
                <p14:cNvContentPartPr/>
                <p14:nvPr/>
              </p14:nvContentPartPr>
              <p14:xfrm>
                <a:off x="4956558" y="6036332"/>
                <a:ext cx="76680" cy="98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24DBD9D-95C4-A231-A92B-91261F32B3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47918" y="6027332"/>
                  <a:ext cx="94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5C5247B-2200-5404-C8F4-69A846E601A8}"/>
                    </a:ext>
                  </a:extLst>
                </p14:cNvPr>
                <p14:cNvContentPartPr/>
                <p14:nvPr/>
              </p14:nvContentPartPr>
              <p14:xfrm>
                <a:off x="5084718" y="6011852"/>
                <a:ext cx="226800" cy="127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5C5247B-2200-5404-C8F4-69A846E601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76078" y="6003212"/>
                  <a:ext cx="244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DC518D-C8B5-4A7B-9A68-1F1EE3C7725F}"/>
                    </a:ext>
                  </a:extLst>
                </p14:cNvPr>
                <p14:cNvContentPartPr/>
                <p14:nvPr/>
              </p14:nvContentPartPr>
              <p14:xfrm>
                <a:off x="5236998" y="6116252"/>
                <a:ext cx="68760" cy="6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DC518D-C8B5-4A7B-9A68-1F1EE3C772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28358" y="6107612"/>
                  <a:ext cx="8640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BACC99-E168-3410-CA5D-BCB34EE918AC}"/>
                  </a:ext>
                </a:extLst>
              </p14:cNvPr>
              <p14:cNvContentPartPr/>
              <p14:nvPr/>
            </p14:nvContentPartPr>
            <p14:xfrm>
              <a:off x="4473438" y="2157692"/>
              <a:ext cx="260640" cy="21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BACC99-E168-3410-CA5D-BCB34EE918A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64438" y="2149052"/>
                <a:ext cx="278280" cy="2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49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E6ECD-39D8-976C-6061-8F4F7C6D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3218" cy="3756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7A5E1-4316-EEA4-5E9E-D414290B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2" y="3771633"/>
            <a:ext cx="5784081" cy="3086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03C5D-A4F2-C531-DD86-BCA77CE1A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05" y="671835"/>
            <a:ext cx="4119274" cy="2834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7FE7E-3214-7833-404E-85D8F6568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754" y="3582186"/>
            <a:ext cx="4054512" cy="292006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66CF7-A8E7-DA3F-DF1D-034C351C0F9F}"/>
              </a:ext>
            </a:extLst>
          </p:cNvPr>
          <p:cNvGrpSpPr/>
          <p:nvPr/>
        </p:nvGrpSpPr>
        <p:grpSpPr>
          <a:xfrm>
            <a:off x="8863638" y="3076772"/>
            <a:ext cx="1588320" cy="303480"/>
            <a:chOff x="8863638" y="3076772"/>
            <a:chExt cx="15883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34EC65-A37C-E9DE-4D4F-83E0A5746CFD}"/>
                    </a:ext>
                  </a:extLst>
                </p14:cNvPr>
                <p14:cNvContentPartPr/>
                <p14:nvPr/>
              </p14:nvContentPartPr>
              <p14:xfrm>
                <a:off x="8863638" y="3122132"/>
                <a:ext cx="202680" cy="15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34EC65-A37C-E9DE-4D4F-83E0A5746C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54998" y="3113492"/>
                  <a:ext cx="22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C694C8-CE92-DB51-2121-D5221BDCAD5D}"/>
                    </a:ext>
                  </a:extLst>
                </p14:cNvPr>
                <p14:cNvContentPartPr/>
                <p14:nvPr/>
              </p14:nvContentPartPr>
              <p14:xfrm>
                <a:off x="8898918" y="3161012"/>
                <a:ext cx="14832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C694C8-CE92-DB51-2121-D5221BDCAD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89918" y="3152012"/>
                  <a:ext cx="165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0D5AB6-23F0-C5C5-7D3F-DA60BD19FD3A}"/>
                    </a:ext>
                  </a:extLst>
                </p14:cNvPr>
                <p14:cNvContentPartPr/>
                <p14:nvPr/>
              </p14:nvContentPartPr>
              <p14:xfrm>
                <a:off x="9024558" y="3091532"/>
                <a:ext cx="125640" cy="12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0D5AB6-23F0-C5C5-7D3F-DA60BD19FD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15918" y="3082892"/>
                  <a:ext cx="143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39D90B-F3D0-AEBD-70DD-0DD7175D8136}"/>
                    </a:ext>
                  </a:extLst>
                </p14:cNvPr>
                <p14:cNvContentPartPr/>
                <p14:nvPr/>
              </p14:nvContentPartPr>
              <p14:xfrm>
                <a:off x="9303198" y="3090452"/>
                <a:ext cx="157680" cy="10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39D90B-F3D0-AEBD-70DD-0DD7175D81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94558" y="3081812"/>
                  <a:ext cx="175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6F2137-8058-212B-86D3-FA7F815BD8D2}"/>
                    </a:ext>
                  </a:extLst>
                </p14:cNvPr>
                <p14:cNvContentPartPr/>
                <p14:nvPr/>
              </p14:nvContentPartPr>
              <p14:xfrm>
                <a:off x="9411198" y="3146252"/>
                <a:ext cx="50760" cy="2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6F2137-8058-212B-86D3-FA7F815BD8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02558" y="3137612"/>
                  <a:ext cx="68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1A3D211-339A-E723-AAFE-F38AA7BA0F96}"/>
                    </a:ext>
                  </a:extLst>
                </p14:cNvPr>
                <p14:cNvContentPartPr/>
                <p14:nvPr/>
              </p14:nvContentPartPr>
              <p14:xfrm>
                <a:off x="9622518" y="3107732"/>
                <a:ext cx="87120" cy="9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1A3D211-339A-E723-AAFE-F38AA7BA0F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13878" y="3098732"/>
                  <a:ext cx="104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FD88388-7D54-7EB6-5980-9B4F68BDB73A}"/>
                    </a:ext>
                  </a:extLst>
                </p14:cNvPr>
                <p14:cNvContentPartPr/>
                <p14:nvPr/>
              </p14:nvContentPartPr>
              <p14:xfrm>
                <a:off x="9734838" y="3134012"/>
                <a:ext cx="10404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FD88388-7D54-7EB6-5980-9B4F68BDB7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26198" y="3125012"/>
                  <a:ext cx="121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ADAAEC-545A-398A-EBA0-56B9A3904F2C}"/>
                    </a:ext>
                  </a:extLst>
                </p14:cNvPr>
                <p14:cNvContentPartPr/>
                <p14:nvPr/>
              </p14:nvContentPartPr>
              <p14:xfrm>
                <a:off x="9758958" y="3076772"/>
                <a:ext cx="102240" cy="5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ADAAEC-545A-398A-EBA0-56B9A3904F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49958" y="3067772"/>
                  <a:ext cx="11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A654A2-A4CE-173D-9A78-34B753482484}"/>
                    </a:ext>
                  </a:extLst>
                </p14:cNvPr>
                <p14:cNvContentPartPr/>
                <p14:nvPr/>
              </p14:nvContentPartPr>
              <p14:xfrm>
                <a:off x="9492558" y="3115292"/>
                <a:ext cx="48960" cy="29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A654A2-A4CE-173D-9A78-34B7534824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83918" y="3106292"/>
                  <a:ext cx="66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4F2854-2C8C-640B-B7B3-FC9B736A7018}"/>
                    </a:ext>
                  </a:extLst>
                </p14:cNvPr>
                <p14:cNvContentPartPr/>
                <p14:nvPr/>
              </p14:nvContentPartPr>
              <p14:xfrm>
                <a:off x="9514878" y="3111692"/>
                <a:ext cx="40320" cy="7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4F2854-2C8C-640B-B7B3-FC9B736A70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6238" y="3103052"/>
                  <a:ext cx="57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3567DF-0D44-7A40-6F27-EA829A176C2E}"/>
                    </a:ext>
                  </a:extLst>
                </p14:cNvPr>
                <p14:cNvContentPartPr/>
                <p14:nvPr/>
              </p14:nvContentPartPr>
              <p14:xfrm>
                <a:off x="9440358" y="3276212"/>
                <a:ext cx="78840" cy="9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3567DF-0D44-7A40-6F27-EA829A176C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1358" y="3267212"/>
                  <a:ext cx="96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EB9EE7-1106-8A44-5CB0-202B06FA81AD}"/>
                    </a:ext>
                  </a:extLst>
                </p14:cNvPr>
                <p14:cNvContentPartPr/>
                <p14:nvPr/>
              </p14:nvContentPartPr>
              <p14:xfrm>
                <a:off x="9597318" y="3308252"/>
                <a:ext cx="21960" cy="4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EB9EE7-1106-8A44-5CB0-202B06FA81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88678" y="3299612"/>
                  <a:ext cx="39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F6E5D9-33A9-E2DD-8188-63DDA9143A74}"/>
                    </a:ext>
                  </a:extLst>
                </p14:cNvPr>
                <p14:cNvContentPartPr/>
                <p14:nvPr/>
              </p14:nvContentPartPr>
              <p14:xfrm>
                <a:off x="9577518" y="3265052"/>
                <a:ext cx="169920" cy="11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F6E5D9-33A9-E2DD-8188-63DDA9143A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68878" y="3256412"/>
                  <a:ext cx="187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42D9E1-2966-1947-3A6B-B5AE5A9D0005}"/>
                    </a:ext>
                  </a:extLst>
                </p14:cNvPr>
                <p14:cNvContentPartPr/>
                <p14:nvPr/>
              </p14:nvContentPartPr>
              <p14:xfrm>
                <a:off x="9676878" y="3339932"/>
                <a:ext cx="60480" cy="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42D9E1-2966-1947-3A6B-B5AE5A9D00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8238" y="3331292"/>
                  <a:ext cx="78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757450-173C-8B57-6664-5E1644DDD082}"/>
                    </a:ext>
                  </a:extLst>
                </p14:cNvPr>
                <p14:cNvContentPartPr/>
                <p14:nvPr/>
              </p14:nvContentPartPr>
              <p14:xfrm>
                <a:off x="9807558" y="3265772"/>
                <a:ext cx="119880" cy="8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757450-173C-8B57-6664-5E1644DDD0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98558" y="3256772"/>
                  <a:ext cx="137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1E4C85-C5B8-2B33-3407-0254BED7B589}"/>
                    </a:ext>
                  </a:extLst>
                </p14:cNvPr>
                <p14:cNvContentPartPr/>
                <p14:nvPr/>
              </p14:nvContentPartPr>
              <p14:xfrm>
                <a:off x="9939678" y="3266852"/>
                <a:ext cx="83520" cy="7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1E4C85-C5B8-2B33-3407-0254BED7B5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31038" y="3258212"/>
                  <a:ext cx="101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8DA243-0EA2-5A51-161A-4C094C292802}"/>
                    </a:ext>
                  </a:extLst>
                </p14:cNvPr>
                <p14:cNvContentPartPr/>
                <p14:nvPr/>
              </p14:nvContentPartPr>
              <p14:xfrm>
                <a:off x="10017078" y="3273332"/>
                <a:ext cx="105120" cy="10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8DA243-0EA2-5A51-161A-4C094C2928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08438" y="3264332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173FA6-05C3-F103-8D39-46ECE1E20800}"/>
                    </a:ext>
                  </a:extLst>
                </p14:cNvPr>
                <p14:cNvContentPartPr/>
                <p14:nvPr/>
              </p14:nvContentPartPr>
              <p14:xfrm>
                <a:off x="10038678" y="3330572"/>
                <a:ext cx="74160" cy="8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173FA6-05C3-F103-8D39-46ECE1E208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29678" y="3321932"/>
                  <a:ext cx="91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028BD7-2308-576C-D7F7-FE8913210D40}"/>
                    </a:ext>
                  </a:extLst>
                </p14:cNvPr>
                <p14:cNvContentPartPr/>
                <p14:nvPr/>
              </p14:nvContentPartPr>
              <p14:xfrm>
                <a:off x="10122198" y="3279812"/>
                <a:ext cx="78840" cy="5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028BD7-2308-576C-D7F7-FE8913210D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13558" y="3270812"/>
                  <a:ext cx="9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ACEDC0-B339-65EB-6479-995DB88D9240}"/>
                    </a:ext>
                  </a:extLst>
                </p14:cNvPr>
                <p14:cNvContentPartPr/>
                <p14:nvPr/>
              </p14:nvContentPartPr>
              <p14:xfrm>
                <a:off x="10238838" y="3289532"/>
                <a:ext cx="13464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ACEDC0-B339-65EB-6479-995DB88D92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29838" y="3280892"/>
                  <a:ext cx="152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2F9128-2781-C0A4-3A3D-B952B0DCE153}"/>
                    </a:ext>
                  </a:extLst>
                </p14:cNvPr>
                <p14:cNvContentPartPr/>
                <p14:nvPr/>
              </p14:nvContentPartPr>
              <p14:xfrm>
                <a:off x="10374558" y="3294932"/>
                <a:ext cx="77400" cy="6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2F9128-2781-C0A4-3A3D-B952B0DCE1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65918" y="3285932"/>
                  <a:ext cx="950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05AC58-521D-542D-0F77-7F578AC95BC8}"/>
              </a:ext>
            </a:extLst>
          </p:cNvPr>
          <p:cNvGrpSpPr/>
          <p:nvPr/>
        </p:nvGrpSpPr>
        <p:grpSpPr>
          <a:xfrm>
            <a:off x="4602678" y="1461092"/>
            <a:ext cx="1837080" cy="164520"/>
            <a:chOff x="4602678" y="1461092"/>
            <a:chExt cx="18370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F0BF468-2688-0797-5F9F-3B1DD2FCBF92}"/>
                    </a:ext>
                  </a:extLst>
                </p14:cNvPr>
                <p14:cNvContentPartPr/>
                <p14:nvPr/>
              </p14:nvContentPartPr>
              <p14:xfrm>
                <a:off x="4603758" y="1542452"/>
                <a:ext cx="113760" cy="1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F0BF468-2688-0797-5F9F-3B1DD2FCBF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95118" y="1533812"/>
                  <a:ext cx="131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EF1E68-72ED-4B70-A54C-528219436EAA}"/>
                    </a:ext>
                  </a:extLst>
                </p14:cNvPr>
                <p14:cNvContentPartPr/>
                <p14:nvPr/>
              </p14:nvContentPartPr>
              <p14:xfrm>
                <a:off x="4602678" y="1597532"/>
                <a:ext cx="101160" cy="12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EF1E68-72ED-4B70-A54C-528219436E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4038" y="1588532"/>
                  <a:ext cx="118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7E2DFE-8560-A3AD-B5DF-908970266911}"/>
                    </a:ext>
                  </a:extLst>
                </p14:cNvPr>
                <p14:cNvContentPartPr/>
                <p14:nvPr/>
              </p14:nvContentPartPr>
              <p14:xfrm>
                <a:off x="4866198" y="1501052"/>
                <a:ext cx="20736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7E2DFE-8560-A3AD-B5DF-9089702669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57558" y="1492052"/>
                  <a:ext cx="22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0C7473-51E7-A8F2-D373-B38C3679EFAE}"/>
                    </a:ext>
                  </a:extLst>
                </p14:cNvPr>
                <p14:cNvContentPartPr/>
                <p14:nvPr/>
              </p14:nvContentPartPr>
              <p14:xfrm>
                <a:off x="5094798" y="1531292"/>
                <a:ext cx="168120" cy="9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0C7473-51E7-A8F2-D373-B38C3679EF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6158" y="1522652"/>
                  <a:ext cx="185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72EBD7B-4D0D-44C8-EF50-541B9ADB6316}"/>
                    </a:ext>
                  </a:extLst>
                </p14:cNvPr>
                <p14:cNvContentPartPr/>
                <p14:nvPr/>
              </p14:nvContentPartPr>
              <p14:xfrm>
                <a:off x="5303598" y="1534172"/>
                <a:ext cx="15120" cy="85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72EBD7B-4D0D-44C8-EF50-541B9ADB63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4958" y="1525532"/>
                  <a:ext cx="32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202491-55B1-A68E-8CCF-BFB3FEEBD32F}"/>
                    </a:ext>
                  </a:extLst>
                </p14:cNvPr>
                <p14:cNvContentPartPr/>
                <p14:nvPr/>
              </p14:nvContentPartPr>
              <p14:xfrm>
                <a:off x="5293158" y="1461092"/>
                <a:ext cx="81720" cy="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202491-55B1-A68E-8CCF-BFB3FEEBD3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4158" y="1452452"/>
                  <a:ext cx="99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0A78C5-B7C5-C768-2012-6B9A5DDADF44}"/>
                    </a:ext>
                  </a:extLst>
                </p14:cNvPr>
                <p14:cNvContentPartPr/>
                <p14:nvPr/>
              </p14:nvContentPartPr>
              <p14:xfrm>
                <a:off x="5384958" y="1491692"/>
                <a:ext cx="130680" cy="9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0A78C5-B7C5-C768-2012-6B9A5DDADF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76318" y="1482692"/>
                  <a:ext cx="148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D5A093-B2D2-E9B1-C119-E911396A37E2}"/>
                    </a:ext>
                  </a:extLst>
                </p14:cNvPr>
                <p14:cNvContentPartPr/>
                <p14:nvPr/>
              </p14:nvContentPartPr>
              <p14:xfrm>
                <a:off x="5403678" y="1507532"/>
                <a:ext cx="210600" cy="78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D5A093-B2D2-E9B1-C119-E911396A37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95038" y="1498532"/>
                  <a:ext cx="22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7EB288-35DD-4C40-8EFB-D49E74F9F184}"/>
                    </a:ext>
                  </a:extLst>
                </p14:cNvPr>
                <p14:cNvContentPartPr/>
                <p14:nvPr/>
              </p14:nvContentPartPr>
              <p14:xfrm>
                <a:off x="5553438" y="1487012"/>
                <a:ext cx="81720" cy="1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7EB288-35DD-4C40-8EFB-D49E74F9F1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44798" y="1478012"/>
                  <a:ext cx="99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464CF3-89BA-856E-1AB0-209CA82CDA9C}"/>
                    </a:ext>
                  </a:extLst>
                </p14:cNvPr>
                <p14:cNvContentPartPr/>
                <p14:nvPr/>
              </p14:nvContentPartPr>
              <p14:xfrm>
                <a:off x="5783838" y="1480172"/>
                <a:ext cx="138240" cy="145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464CF3-89BA-856E-1AB0-209CA82CDA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74838" y="1471532"/>
                  <a:ext cx="155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0618D4-1BD1-F77E-804B-53178F06684B}"/>
                    </a:ext>
                  </a:extLst>
                </p14:cNvPr>
                <p14:cNvContentPartPr/>
                <p14:nvPr/>
              </p14:nvContentPartPr>
              <p14:xfrm>
                <a:off x="6054198" y="1523012"/>
                <a:ext cx="77040" cy="54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0618D4-1BD1-F77E-804B-53178F0668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45558" y="1514372"/>
                  <a:ext cx="94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08658A-A11F-033C-1F6D-0147DFD3C07E}"/>
                    </a:ext>
                  </a:extLst>
                </p14:cNvPr>
                <p14:cNvContentPartPr/>
                <p14:nvPr/>
              </p14:nvContentPartPr>
              <p14:xfrm>
                <a:off x="6187038" y="1502852"/>
                <a:ext cx="77760" cy="8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08658A-A11F-033C-1F6D-0147DFD3C0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8038" y="1493852"/>
                  <a:ext cx="95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C79331-1606-BC86-04B4-4521CDA6D436}"/>
                    </a:ext>
                  </a:extLst>
                </p14:cNvPr>
                <p14:cNvContentPartPr/>
                <p14:nvPr/>
              </p14:nvContentPartPr>
              <p14:xfrm>
                <a:off x="5807598" y="1532732"/>
                <a:ext cx="6588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C79331-1606-BC86-04B4-4521CDA6D4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98598" y="1523732"/>
                  <a:ext cx="83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886E8A-22A4-9829-1695-72E017157C07}"/>
                    </a:ext>
                  </a:extLst>
                </p14:cNvPr>
                <p14:cNvContentPartPr/>
                <p14:nvPr/>
              </p14:nvContentPartPr>
              <p14:xfrm>
                <a:off x="5673678" y="1487012"/>
                <a:ext cx="26280" cy="122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886E8A-22A4-9829-1695-72E017157C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64678" y="1478012"/>
                  <a:ext cx="43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559AA3-E675-AA60-00E4-4F292A229517}"/>
                    </a:ext>
                  </a:extLst>
                </p14:cNvPr>
                <p14:cNvContentPartPr/>
                <p14:nvPr/>
              </p14:nvContentPartPr>
              <p14:xfrm>
                <a:off x="6341478" y="1515092"/>
                <a:ext cx="87840" cy="76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559AA3-E675-AA60-00E4-4F292A2295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32838" y="1506452"/>
                  <a:ext cx="105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02C96F7-7F45-1C3F-E235-22D14028BAA1}"/>
                    </a:ext>
                  </a:extLst>
                </p14:cNvPr>
                <p14:cNvContentPartPr/>
                <p14:nvPr/>
              </p14:nvContentPartPr>
              <p14:xfrm>
                <a:off x="6370278" y="1485212"/>
                <a:ext cx="69480" cy="2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02C96F7-7F45-1C3F-E235-22D14028BA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61638" y="1476212"/>
                  <a:ext cx="87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AA9373-6DB5-C9CE-AD81-8B0570482057}"/>
                    </a:ext>
                  </a:extLst>
                </p14:cNvPr>
                <p14:cNvContentPartPr/>
                <p14:nvPr/>
              </p14:nvContentPartPr>
              <p14:xfrm>
                <a:off x="6345798" y="1545332"/>
                <a:ext cx="78120" cy="11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AA9373-6DB5-C9CE-AD81-8B05704820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37158" y="1536692"/>
                  <a:ext cx="95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F9596B-3AB9-AA96-B986-EE7E911C7714}"/>
                    </a:ext>
                  </a:extLst>
                </p14:cNvPr>
                <p14:cNvContentPartPr/>
                <p14:nvPr/>
              </p14:nvContentPartPr>
              <p14:xfrm>
                <a:off x="5954838" y="1514372"/>
                <a:ext cx="10440" cy="10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F9596B-3AB9-AA96-B986-EE7E911C77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46198" y="1505732"/>
                  <a:ext cx="280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240D7-D3AC-C474-DEFD-B79D76B690CC}"/>
              </a:ext>
            </a:extLst>
          </p:cNvPr>
          <p:cNvGrpSpPr/>
          <p:nvPr/>
        </p:nvGrpSpPr>
        <p:grpSpPr>
          <a:xfrm>
            <a:off x="5222238" y="1223132"/>
            <a:ext cx="1102320" cy="127440"/>
            <a:chOff x="5222238" y="1223132"/>
            <a:chExt cx="110232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DB416A-A667-1940-B874-47335BF08610}"/>
                    </a:ext>
                  </a:extLst>
                </p14:cNvPr>
                <p14:cNvContentPartPr/>
                <p14:nvPr/>
              </p14:nvContentPartPr>
              <p14:xfrm>
                <a:off x="5423838" y="1260572"/>
                <a:ext cx="97920" cy="82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DB416A-A667-1940-B874-47335BF086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14838" y="1251572"/>
                  <a:ext cx="115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BD681C-0EC9-FAA4-F51B-BF7E98148131}"/>
                    </a:ext>
                  </a:extLst>
                </p14:cNvPr>
                <p14:cNvContentPartPr/>
                <p14:nvPr/>
              </p14:nvContentPartPr>
              <p14:xfrm>
                <a:off x="5417358" y="1223132"/>
                <a:ext cx="140040" cy="63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BD681C-0EC9-FAA4-F51B-BF7E981481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08358" y="1214132"/>
                  <a:ext cx="157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2B3C2C-41A7-32AC-1AEF-DB9CC48A5125}"/>
                    </a:ext>
                  </a:extLst>
                </p14:cNvPr>
                <p14:cNvContentPartPr/>
                <p14:nvPr/>
              </p14:nvContentPartPr>
              <p14:xfrm>
                <a:off x="5577558" y="1268132"/>
                <a:ext cx="95040" cy="8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2B3C2C-41A7-32AC-1AEF-DB9CC48A51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8558" y="1259132"/>
                  <a:ext cx="112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8DF922-E0B3-1D0D-C712-9001C5F0A4EC}"/>
                    </a:ext>
                  </a:extLst>
                </p14:cNvPr>
                <p14:cNvContentPartPr/>
                <p14:nvPr/>
              </p14:nvContentPartPr>
              <p14:xfrm>
                <a:off x="5735598" y="1245092"/>
                <a:ext cx="105120" cy="96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8DF922-E0B3-1D0D-C712-9001C5F0A4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26598" y="1236452"/>
                  <a:ext cx="12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D36DC6-D8A9-BAB6-CA36-53B20DA79896}"/>
                    </a:ext>
                  </a:extLst>
                </p14:cNvPr>
                <p14:cNvContentPartPr/>
                <p14:nvPr/>
              </p14:nvContentPartPr>
              <p14:xfrm>
                <a:off x="5880678" y="1250492"/>
                <a:ext cx="23040" cy="83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D36DC6-D8A9-BAB6-CA36-53B20DA798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71678" y="1241852"/>
                  <a:ext cx="40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D505781-F196-D4DF-125C-8968842BE316}"/>
                    </a:ext>
                  </a:extLst>
                </p14:cNvPr>
                <p14:cNvContentPartPr/>
                <p14:nvPr/>
              </p14:nvContentPartPr>
              <p14:xfrm>
                <a:off x="5970678" y="1293692"/>
                <a:ext cx="97560" cy="56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D505781-F196-D4DF-125C-8968842BE3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62038" y="1285052"/>
                  <a:ext cx="115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BBE488-EC53-B4D9-DB22-D1777E90B1CC}"/>
                    </a:ext>
                  </a:extLst>
                </p14:cNvPr>
                <p14:cNvContentPartPr/>
                <p14:nvPr/>
              </p14:nvContentPartPr>
              <p14:xfrm>
                <a:off x="6073638" y="1261292"/>
                <a:ext cx="129600" cy="7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BBE488-EC53-B4D9-DB22-D1777E90B1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64998" y="1252652"/>
                  <a:ext cx="147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598E7B7-D62C-9A7D-58DD-C947036BBD67}"/>
                    </a:ext>
                  </a:extLst>
                </p14:cNvPr>
                <p14:cNvContentPartPr/>
                <p14:nvPr/>
              </p14:nvContentPartPr>
              <p14:xfrm>
                <a:off x="6224118" y="1271012"/>
                <a:ext cx="100440" cy="71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598E7B7-D62C-9A7D-58DD-C947036BBD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5478" y="1262012"/>
                  <a:ext cx="118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83947F-779A-7227-6765-91D3E5CDE7F2}"/>
                    </a:ext>
                  </a:extLst>
                </p14:cNvPr>
                <p14:cNvContentPartPr/>
                <p14:nvPr/>
              </p14:nvContentPartPr>
              <p14:xfrm>
                <a:off x="6253278" y="1238252"/>
                <a:ext cx="63720" cy="57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83947F-779A-7227-6765-91D3E5CDE7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44638" y="1229252"/>
                  <a:ext cx="81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E7CC1F-F67F-9E02-E9C7-CCAA05AB11D5}"/>
                    </a:ext>
                  </a:extLst>
                </p14:cNvPr>
                <p14:cNvContentPartPr/>
                <p14:nvPr/>
              </p14:nvContentPartPr>
              <p14:xfrm>
                <a:off x="5222238" y="1225652"/>
                <a:ext cx="130320" cy="120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E7CC1F-F67F-9E02-E9C7-CCAA05AB11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3238" y="1216652"/>
                  <a:ext cx="147960" cy="1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7379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80F68-487A-3158-D8A4-8A5C1391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9873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31023-2533-7F85-8D12-7A4B09E66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9" y="3824977"/>
            <a:ext cx="6104149" cy="30330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0A6921-AFC7-CD66-51E7-5D9215381E2C}"/>
              </a:ext>
            </a:extLst>
          </p:cNvPr>
          <p:cNvGrpSpPr/>
          <p:nvPr/>
        </p:nvGrpSpPr>
        <p:grpSpPr>
          <a:xfrm>
            <a:off x="5420238" y="4557452"/>
            <a:ext cx="186480" cy="380160"/>
            <a:chOff x="5420238" y="4557452"/>
            <a:chExt cx="1864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4CF659-C9E7-62A6-5291-950F7230E8AD}"/>
                    </a:ext>
                  </a:extLst>
                </p14:cNvPr>
                <p14:cNvContentPartPr/>
                <p14:nvPr/>
              </p14:nvContentPartPr>
              <p14:xfrm>
                <a:off x="5420238" y="4561412"/>
                <a:ext cx="168480" cy="12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4CF659-C9E7-62A6-5291-950F7230E8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1598" y="4552772"/>
                  <a:ext cx="186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756A90-A4C9-F6A2-F484-138ADEDEDD40}"/>
                    </a:ext>
                  </a:extLst>
                </p14:cNvPr>
                <p14:cNvContentPartPr/>
                <p14:nvPr/>
              </p14:nvContentPartPr>
              <p14:xfrm>
                <a:off x="5420238" y="4796132"/>
                <a:ext cx="186480" cy="13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756A90-A4C9-F6A2-F484-138ADEDEDD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11238" y="4787492"/>
                  <a:ext cx="20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BFCED5-1F0A-11EA-8672-A90B2823E4DA}"/>
                    </a:ext>
                  </a:extLst>
                </p14:cNvPr>
                <p14:cNvContentPartPr/>
                <p14:nvPr/>
              </p14:nvContentPartPr>
              <p14:xfrm>
                <a:off x="5485758" y="4557452"/>
                <a:ext cx="5364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BFCED5-1F0A-11EA-8672-A90B2823E4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76758" y="4548812"/>
                  <a:ext cx="7128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99826A-7C7A-2CAB-52D5-0F8FB687356B}"/>
              </a:ext>
            </a:extLst>
          </p:cNvPr>
          <p:cNvGrpSpPr/>
          <p:nvPr/>
        </p:nvGrpSpPr>
        <p:grpSpPr>
          <a:xfrm>
            <a:off x="2528358" y="5918972"/>
            <a:ext cx="544320" cy="418320"/>
            <a:chOff x="2528358" y="5918972"/>
            <a:chExt cx="54432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FB8A63-5BBB-CFAF-9CBE-4EB6BBA0A12B}"/>
                    </a:ext>
                  </a:extLst>
                </p14:cNvPr>
                <p14:cNvContentPartPr/>
                <p14:nvPr/>
              </p14:nvContentPartPr>
              <p14:xfrm>
                <a:off x="2528358" y="5945972"/>
                <a:ext cx="494640" cy="391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FB8A63-5BBB-CFAF-9CBE-4EB6BBA0A1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9718" y="5937332"/>
                  <a:ext cx="512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3ECA0C-D5D8-98B1-D601-C967DE331540}"/>
                    </a:ext>
                  </a:extLst>
                </p14:cNvPr>
                <p14:cNvContentPartPr/>
                <p14:nvPr/>
              </p14:nvContentPartPr>
              <p14:xfrm>
                <a:off x="2610438" y="6050732"/>
                <a:ext cx="349560" cy="28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3ECA0C-D5D8-98B1-D601-C967DE3315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1438" y="6042092"/>
                  <a:ext cx="367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8BBBB1-5314-EADC-5EBA-2A217BD67CE6}"/>
                    </a:ext>
                  </a:extLst>
                </p14:cNvPr>
                <p14:cNvContentPartPr/>
                <p14:nvPr/>
              </p14:nvContentPartPr>
              <p14:xfrm>
                <a:off x="2868918" y="5918972"/>
                <a:ext cx="203760" cy="24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8BBBB1-5314-EADC-5EBA-2A217BD67C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0278" y="5910332"/>
                  <a:ext cx="2214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CB69BE-7868-6E54-41E8-972E9D023788}"/>
              </a:ext>
            </a:extLst>
          </p:cNvPr>
          <p:cNvGrpSpPr/>
          <p:nvPr/>
        </p:nvGrpSpPr>
        <p:grpSpPr>
          <a:xfrm>
            <a:off x="3199758" y="4101692"/>
            <a:ext cx="326520" cy="224640"/>
            <a:chOff x="3199758" y="4101692"/>
            <a:chExt cx="3265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07E6E7-A217-E918-9054-5770F7DE310F}"/>
                    </a:ext>
                  </a:extLst>
                </p14:cNvPr>
                <p14:cNvContentPartPr/>
                <p14:nvPr/>
              </p14:nvContentPartPr>
              <p14:xfrm>
                <a:off x="3348798" y="4262252"/>
                <a:ext cx="60480" cy="2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07E6E7-A217-E918-9054-5770F7DE31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9798" y="4253252"/>
                  <a:ext cx="78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579D6B-C672-BABF-921A-C87CD7EBDDA6}"/>
                    </a:ext>
                  </a:extLst>
                </p14:cNvPr>
                <p14:cNvContentPartPr/>
                <p14:nvPr/>
              </p14:nvContentPartPr>
              <p14:xfrm>
                <a:off x="3430158" y="4176572"/>
                <a:ext cx="12240" cy="65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579D6B-C672-BABF-921A-C87CD7EBDD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1158" y="4167932"/>
                  <a:ext cx="29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0BCEB7-0000-22ED-C969-EB8CE65FACE7}"/>
                    </a:ext>
                  </a:extLst>
                </p14:cNvPr>
                <p14:cNvContentPartPr/>
                <p14:nvPr/>
              </p14:nvContentPartPr>
              <p14:xfrm>
                <a:off x="3199758" y="4230572"/>
                <a:ext cx="8316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0BCEB7-0000-22ED-C969-EB8CE65FAC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1118" y="4221932"/>
                  <a:ext cx="100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623D01-4A99-7D8C-C4C5-7017910B2EFD}"/>
                    </a:ext>
                  </a:extLst>
                </p14:cNvPr>
                <p14:cNvContentPartPr/>
                <p14:nvPr/>
              </p14:nvContentPartPr>
              <p14:xfrm>
                <a:off x="3332598" y="4198532"/>
                <a:ext cx="95400" cy="9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623D01-4A99-7D8C-C4C5-7017910B2E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23958" y="4189892"/>
                  <a:ext cx="11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5C1D02-7624-0E3F-0E87-EF5C2B7C0B66}"/>
                    </a:ext>
                  </a:extLst>
                </p14:cNvPr>
                <p14:cNvContentPartPr/>
                <p14:nvPr/>
              </p14:nvContentPartPr>
              <p14:xfrm>
                <a:off x="3498558" y="4124732"/>
                <a:ext cx="7920" cy="7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5C1D02-7624-0E3F-0E87-EF5C2B7C0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89558" y="4115732"/>
                  <a:ext cx="25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29C641-A638-FEC9-8D9F-3345735A24D3}"/>
                    </a:ext>
                  </a:extLst>
                </p14:cNvPr>
                <p14:cNvContentPartPr/>
                <p14:nvPr/>
              </p14:nvContentPartPr>
              <p14:xfrm>
                <a:off x="3459318" y="4101692"/>
                <a:ext cx="66960" cy="2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29C641-A638-FEC9-8D9F-3345735A24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50678" y="4093052"/>
                  <a:ext cx="846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8C3FE4-9FB5-E0CB-2B8F-2B5DD425C3BF}"/>
              </a:ext>
            </a:extLst>
          </p:cNvPr>
          <p:cNvGrpSpPr/>
          <p:nvPr/>
        </p:nvGrpSpPr>
        <p:grpSpPr>
          <a:xfrm>
            <a:off x="8676078" y="812732"/>
            <a:ext cx="1050480" cy="161280"/>
            <a:chOff x="8676078" y="812732"/>
            <a:chExt cx="10504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E51EC9-723B-497A-7730-85F924A53247}"/>
                    </a:ext>
                  </a:extLst>
                </p14:cNvPr>
                <p14:cNvContentPartPr/>
                <p14:nvPr/>
              </p14:nvContentPartPr>
              <p14:xfrm>
                <a:off x="8880558" y="819932"/>
                <a:ext cx="112680" cy="134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E51EC9-723B-497A-7730-85F924A532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71918" y="810932"/>
                  <a:ext cx="130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5BD91F-312B-0F0F-DBAA-01810F2A353E}"/>
                    </a:ext>
                  </a:extLst>
                </p14:cNvPr>
                <p14:cNvContentPartPr/>
                <p14:nvPr/>
              </p14:nvContentPartPr>
              <p14:xfrm>
                <a:off x="8881278" y="815252"/>
                <a:ext cx="139680" cy="7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5BD91F-312B-0F0F-DBAA-01810F2A35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72278" y="806252"/>
                  <a:ext cx="157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027750-46E3-5BFC-46FF-AC9A6D1BC4DE}"/>
                    </a:ext>
                  </a:extLst>
                </p14:cNvPr>
                <p14:cNvContentPartPr/>
                <p14:nvPr/>
              </p14:nvContentPartPr>
              <p14:xfrm>
                <a:off x="8676078" y="854852"/>
                <a:ext cx="141120" cy="119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027750-46E3-5BFC-46FF-AC9A6D1BC4D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67078" y="846212"/>
                  <a:ext cx="158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D1C0349-AB39-9688-F4B2-290483EEDAC1}"/>
                    </a:ext>
                  </a:extLst>
                </p14:cNvPr>
                <p14:cNvContentPartPr/>
                <p14:nvPr/>
              </p14:nvContentPartPr>
              <p14:xfrm>
                <a:off x="9049038" y="847652"/>
                <a:ext cx="268200" cy="9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D1C0349-AB39-9688-F4B2-290483EEDA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40398" y="839012"/>
                  <a:ext cx="285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234E20-317B-B975-1156-081F3A333C4D}"/>
                    </a:ext>
                  </a:extLst>
                </p14:cNvPr>
                <p14:cNvContentPartPr/>
                <p14:nvPr/>
              </p14:nvContentPartPr>
              <p14:xfrm>
                <a:off x="9191958" y="812732"/>
                <a:ext cx="132480" cy="5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234E20-317B-B975-1156-081F3A333C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82958" y="804092"/>
                  <a:ext cx="15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39589B-3273-F80E-0862-AD983AE157ED}"/>
                    </a:ext>
                  </a:extLst>
                </p14:cNvPr>
                <p14:cNvContentPartPr/>
                <p14:nvPr/>
              </p14:nvContentPartPr>
              <p14:xfrm>
                <a:off x="9362238" y="851252"/>
                <a:ext cx="124200" cy="82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39589B-3273-F80E-0862-AD983AE157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53598" y="842252"/>
                  <a:ext cx="141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2F3D50-A9FE-90F2-CEE3-9D909AE23F75}"/>
                    </a:ext>
                  </a:extLst>
                </p14:cNvPr>
                <p14:cNvContentPartPr/>
                <p14:nvPr/>
              </p14:nvContentPartPr>
              <p14:xfrm>
                <a:off x="9586158" y="839372"/>
                <a:ext cx="15120" cy="82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2F3D50-A9FE-90F2-CEE3-9D909AE23F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77518" y="830372"/>
                  <a:ext cx="32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29688E-9341-37CB-9822-2783C56A02F2}"/>
                    </a:ext>
                  </a:extLst>
                </p14:cNvPr>
                <p14:cNvContentPartPr/>
                <p14:nvPr/>
              </p14:nvContentPartPr>
              <p14:xfrm>
                <a:off x="9491118" y="818852"/>
                <a:ext cx="235440" cy="9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29688E-9341-37CB-9822-2783C56A02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82118" y="809852"/>
                  <a:ext cx="253080" cy="11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682DAB-B51A-3D3F-3E79-E750B583078C}"/>
                  </a:ext>
                </a:extLst>
              </p14:cNvPr>
              <p14:cNvContentPartPr/>
              <p14:nvPr/>
            </p14:nvContentPartPr>
            <p14:xfrm>
              <a:off x="8646558" y="1028012"/>
              <a:ext cx="909000" cy="15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682DAB-B51A-3D3F-3E79-E750B58307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37918" y="1019372"/>
                <a:ext cx="92664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C560DF7-B2ED-1C61-1502-059613FE452F}"/>
              </a:ext>
            </a:extLst>
          </p:cNvPr>
          <p:cNvGrpSpPr/>
          <p:nvPr/>
        </p:nvGrpSpPr>
        <p:grpSpPr>
          <a:xfrm>
            <a:off x="8159118" y="1240412"/>
            <a:ext cx="270720" cy="149760"/>
            <a:chOff x="8159118" y="1240412"/>
            <a:chExt cx="2707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CFC1C20-52B9-64DC-C845-F6F9F3A178C8}"/>
                    </a:ext>
                  </a:extLst>
                </p14:cNvPr>
                <p14:cNvContentPartPr/>
                <p14:nvPr/>
              </p14:nvContentPartPr>
              <p14:xfrm>
                <a:off x="8159118" y="1240412"/>
                <a:ext cx="256680" cy="14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CFC1C20-52B9-64DC-C845-F6F9F3A178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50118" y="1231772"/>
                  <a:ext cx="274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5241DF-C8DB-49AC-75C9-64DC8801F22C}"/>
                    </a:ext>
                  </a:extLst>
                </p14:cNvPr>
                <p14:cNvContentPartPr/>
                <p14:nvPr/>
              </p14:nvContentPartPr>
              <p14:xfrm>
                <a:off x="8338758" y="1301612"/>
                <a:ext cx="91080" cy="2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5241DF-C8DB-49AC-75C9-64DC8801F2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30118" y="1292612"/>
                  <a:ext cx="1087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B64C22-3209-861F-5B32-816BF9A52ADF}"/>
              </a:ext>
            </a:extLst>
          </p:cNvPr>
          <p:cNvGrpSpPr/>
          <p:nvPr/>
        </p:nvGrpSpPr>
        <p:grpSpPr>
          <a:xfrm>
            <a:off x="8799558" y="1204772"/>
            <a:ext cx="1925280" cy="148320"/>
            <a:chOff x="8799558" y="1204772"/>
            <a:chExt cx="192528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CAFD20-4EC2-B0D7-9812-D64A7BA42FD3}"/>
                    </a:ext>
                  </a:extLst>
                </p14:cNvPr>
                <p14:cNvContentPartPr/>
                <p14:nvPr/>
              </p14:nvContentPartPr>
              <p14:xfrm>
                <a:off x="8799558" y="1249772"/>
                <a:ext cx="220680" cy="9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CAFD20-4EC2-B0D7-9812-D64A7BA42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90918" y="1241132"/>
                  <a:ext cx="238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F92CD8-24BF-B568-CA5D-2177965066FF}"/>
                    </a:ext>
                  </a:extLst>
                </p14:cNvPr>
                <p14:cNvContentPartPr/>
                <p14:nvPr/>
              </p14:nvContentPartPr>
              <p14:xfrm>
                <a:off x="9033198" y="1254092"/>
                <a:ext cx="241920" cy="79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F92CD8-24BF-B568-CA5D-2177965066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24558" y="1245092"/>
                  <a:ext cx="259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166356-A468-2141-C60C-BD709AD3D511}"/>
                    </a:ext>
                  </a:extLst>
                </p14:cNvPr>
                <p14:cNvContentPartPr/>
                <p14:nvPr/>
              </p14:nvContentPartPr>
              <p14:xfrm>
                <a:off x="9279798" y="1221692"/>
                <a:ext cx="95760" cy="10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166356-A468-2141-C60C-BD709AD3D5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70798" y="1212692"/>
                  <a:ext cx="113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13FF5F-C947-C884-7427-0107F4AB30BA}"/>
                    </a:ext>
                  </a:extLst>
                </p14:cNvPr>
                <p14:cNvContentPartPr/>
                <p14:nvPr/>
              </p14:nvContentPartPr>
              <p14:xfrm>
                <a:off x="9406518" y="1223492"/>
                <a:ext cx="158400" cy="10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13FF5F-C947-C884-7427-0107F4AB30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7878" y="1214852"/>
                  <a:ext cx="176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E7D155-5458-B057-5A6B-37C2F80CB4D1}"/>
                    </a:ext>
                  </a:extLst>
                </p14:cNvPr>
                <p14:cNvContentPartPr/>
                <p14:nvPr/>
              </p14:nvContentPartPr>
              <p14:xfrm>
                <a:off x="9419118" y="1276772"/>
                <a:ext cx="9756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E7D155-5458-B057-5A6B-37C2F80CB4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10118" y="1268132"/>
                  <a:ext cx="11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B252276-A937-4EFC-E5CA-803DAEED2592}"/>
                    </a:ext>
                  </a:extLst>
                </p14:cNvPr>
                <p14:cNvContentPartPr/>
                <p14:nvPr/>
              </p14:nvContentPartPr>
              <p14:xfrm>
                <a:off x="9837438" y="1245812"/>
                <a:ext cx="16200" cy="5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B252276-A937-4EFC-E5CA-803DAEED25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8438" y="1237172"/>
                  <a:ext cx="33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C91183-8F52-5233-667A-750BB9404937}"/>
                    </a:ext>
                  </a:extLst>
                </p14:cNvPr>
                <p14:cNvContentPartPr/>
                <p14:nvPr/>
              </p14:nvContentPartPr>
              <p14:xfrm>
                <a:off x="9661758" y="1258052"/>
                <a:ext cx="1620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C91183-8F52-5233-667A-750BB94049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53118" y="1249412"/>
                  <a:ext cx="3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BF40C3-CF00-1151-E873-0849B87B3AD1}"/>
                    </a:ext>
                  </a:extLst>
                </p14:cNvPr>
                <p14:cNvContentPartPr/>
                <p14:nvPr/>
              </p14:nvContentPartPr>
              <p14:xfrm>
                <a:off x="9631518" y="1232492"/>
                <a:ext cx="116640" cy="1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BF40C3-CF00-1151-E873-0849B87B3A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22518" y="1223492"/>
                  <a:ext cx="134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0752EC-1C87-92FC-76F9-80E54D62F60D}"/>
                    </a:ext>
                  </a:extLst>
                </p14:cNvPr>
                <p14:cNvContentPartPr/>
                <p14:nvPr/>
              </p14:nvContentPartPr>
              <p14:xfrm>
                <a:off x="9957318" y="1204772"/>
                <a:ext cx="155880" cy="148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0752EC-1C87-92FC-76F9-80E54D62F6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48678" y="1195772"/>
                  <a:ext cx="173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82A77EC-30FD-3A11-4674-A4614E3EFDC3}"/>
                    </a:ext>
                  </a:extLst>
                </p14:cNvPr>
                <p14:cNvContentPartPr/>
                <p14:nvPr/>
              </p14:nvContentPartPr>
              <p14:xfrm>
                <a:off x="9996558" y="1251572"/>
                <a:ext cx="210600" cy="6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82A77EC-30FD-3A11-4674-A4614E3EFD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87558" y="1242932"/>
                  <a:ext cx="228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82BCE7-C808-C925-DF42-3E30F5455452}"/>
                    </a:ext>
                  </a:extLst>
                </p14:cNvPr>
                <p14:cNvContentPartPr/>
                <p14:nvPr/>
              </p14:nvContentPartPr>
              <p14:xfrm>
                <a:off x="10286358" y="1239332"/>
                <a:ext cx="154080" cy="73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82BCE7-C808-C925-DF42-3E30F54554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77718" y="1230692"/>
                  <a:ext cx="171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E141189-909A-A9DF-2D82-B21F62C5BAC1}"/>
                    </a:ext>
                  </a:extLst>
                </p14:cNvPr>
                <p14:cNvContentPartPr/>
                <p14:nvPr/>
              </p14:nvContentPartPr>
              <p14:xfrm>
                <a:off x="10630158" y="1278572"/>
                <a:ext cx="94680" cy="36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E141189-909A-A9DF-2D82-B21F62C5BA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1518" y="1269932"/>
                  <a:ext cx="112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3D7443-68F4-EBB1-642E-BBA536D8CF0C}"/>
                    </a:ext>
                  </a:extLst>
                </p14:cNvPr>
                <p14:cNvContentPartPr/>
                <p14:nvPr/>
              </p14:nvContentPartPr>
              <p14:xfrm>
                <a:off x="10616118" y="1209092"/>
                <a:ext cx="88200" cy="52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3D7443-68F4-EBB1-642E-BBA536D8CF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07478" y="1200092"/>
                  <a:ext cx="105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DC44D2-9967-9343-EA4F-74A892DFDD6E}"/>
                    </a:ext>
                  </a:extLst>
                </p14:cNvPr>
                <p14:cNvContentPartPr/>
                <p14:nvPr/>
              </p14:nvContentPartPr>
              <p14:xfrm>
                <a:off x="10422438" y="1205852"/>
                <a:ext cx="101520" cy="10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DC44D2-9967-9343-EA4F-74A892DFDD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13798" y="1197212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09B8F2-A97B-CBBE-403B-FDCACFF4380B}"/>
              </a:ext>
            </a:extLst>
          </p:cNvPr>
          <p:cNvGrpSpPr/>
          <p:nvPr/>
        </p:nvGrpSpPr>
        <p:grpSpPr>
          <a:xfrm>
            <a:off x="11026878" y="1106132"/>
            <a:ext cx="225000" cy="181440"/>
            <a:chOff x="11026878" y="1106132"/>
            <a:chExt cx="22500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F98C0D-1271-D0AE-914E-FC2ADBB9FCC4}"/>
                    </a:ext>
                  </a:extLst>
                </p14:cNvPr>
                <p14:cNvContentPartPr/>
                <p14:nvPr/>
              </p14:nvContentPartPr>
              <p14:xfrm>
                <a:off x="11072598" y="1231772"/>
                <a:ext cx="90360" cy="5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F98C0D-1271-D0AE-914E-FC2ADBB9FC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63598" y="1223132"/>
                  <a:ext cx="108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E27CE7-9FE9-55C5-197C-9F0848883B3C}"/>
                    </a:ext>
                  </a:extLst>
                </p14:cNvPr>
                <p14:cNvContentPartPr/>
                <p14:nvPr/>
              </p14:nvContentPartPr>
              <p14:xfrm>
                <a:off x="11026878" y="1155812"/>
                <a:ext cx="132120" cy="9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E27CE7-9FE9-55C5-197C-9F0848883B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18238" y="1146812"/>
                  <a:ext cx="149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B66A67-AC35-BCF0-2B30-AA530B14DDAD}"/>
                    </a:ext>
                  </a:extLst>
                </p14:cNvPr>
                <p14:cNvContentPartPr/>
                <p14:nvPr/>
              </p14:nvContentPartPr>
              <p14:xfrm>
                <a:off x="11182038" y="1106132"/>
                <a:ext cx="69840" cy="2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B66A67-AC35-BCF0-2B30-AA530B14DDA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73038" y="1097132"/>
                  <a:ext cx="874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DBFDED6-9291-BC30-38F6-A3675D36BB50}"/>
              </a:ext>
            </a:extLst>
          </p:cNvPr>
          <p:cNvGrpSpPr/>
          <p:nvPr/>
        </p:nvGrpSpPr>
        <p:grpSpPr>
          <a:xfrm>
            <a:off x="8438838" y="1552532"/>
            <a:ext cx="194040" cy="102960"/>
            <a:chOff x="8438838" y="1552532"/>
            <a:chExt cx="1940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357C3B-FC62-C2E0-5725-AC380B16F4E8}"/>
                    </a:ext>
                  </a:extLst>
                </p14:cNvPr>
                <p14:cNvContentPartPr/>
                <p14:nvPr/>
              </p14:nvContentPartPr>
              <p14:xfrm>
                <a:off x="8438838" y="1565852"/>
                <a:ext cx="17280" cy="7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357C3B-FC62-C2E0-5725-AC380B16F4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30198" y="1557212"/>
                  <a:ext cx="34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BC1C72-200E-3ACD-B35D-242C4BC242B5}"/>
                    </a:ext>
                  </a:extLst>
                </p14:cNvPr>
                <p14:cNvContentPartPr/>
                <p14:nvPr/>
              </p14:nvContentPartPr>
              <p14:xfrm>
                <a:off x="8504358" y="1552532"/>
                <a:ext cx="128520" cy="10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BC1C72-200E-3ACD-B35D-242C4BC242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95358" y="1543532"/>
                  <a:ext cx="1461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E461E53-C574-D042-1E92-836412A189EC}"/>
              </a:ext>
            </a:extLst>
          </p:cNvPr>
          <p:cNvGrpSpPr/>
          <p:nvPr/>
        </p:nvGrpSpPr>
        <p:grpSpPr>
          <a:xfrm>
            <a:off x="8922678" y="1516172"/>
            <a:ext cx="1632960" cy="139680"/>
            <a:chOff x="8922678" y="1516172"/>
            <a:chExt cx="163296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4BD485-4C78-8E57-DBEB-664903FB83C0}"/>
                    </a:ext>
                  </a:extLst>
                </p14:cNvPr>
                <p14:cNvContentPartPr/>
                <p14:nvPr/>
              </p14:nvContentPartPr>
              <p14:xfrm>
                <a:off x="8922678" y="1564772"/>
                <a:ext cx="26280" cy="8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4BD485-4C78-8E57-DBEB-664903FB83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14038" y="1555772"/>
                  <a:ext cx="43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867F16D-851E-6A48-9760-599E987BB825}"/>
                    </a:ext>
                  </a:extLst>
                </p14:cNvPr>
                <p14:cNvContentPartPr/>
                <p14:nvPr/>
              </p14:nvContentPartPr>
              <p14:xfrm>
                <a:off x="8926998" y="1521572"/>
                <a:ext cx="102240" cy="6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867F16D-851E-6A48-9760-599E987BB8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17998" y="1512572"/>
                  <a:ext cx="119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57CEA2-4976-EBE5-BD5C-C0071731DCFA}"/>
                    </a:ext>
                  </a:extLst>
                </p14:cNvPr>
                <p14:cNvContentPartPr/>
                <p14:nvPr/>
              </p14:nvContentPartPr>
              <p14:xfrm>
                <a:off x="9043998" y="1526972"/>
                <a:ext cx="393120" cy="128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57CEA2-4976-EBE5-BD5C-C0071731DCF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34998" y="1518332"/>
                  <a:ext cx="410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F96CA9E-0337-A9F8-3C12-946D4BF110B8}"/>
                    </a:ext>
                  </a:extLst>
                </p14:cNvPr>
                <p14:cNvContentPartPr/>
                <p14:nvPr/>
              </p14:nvContentPartPr>
              <p14:xfrm>
                <a:off x="9504078" y="1555052"/>
                <a:ext cx="181440" cy="73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F96CA9E-0337-A9F8-3C12-946D4BF110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95438" y="1546052"/>
                  <a:ext cx="199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84C179-9831-2ADE-4904-47F3AF56645F}"/>
                    </a:ext>
                  </a:extLst>
                </p14:cNvPr>
                <p14:cNvContentPartPr/>
                <p14:nvPr/>
              </p14:nvContentPartPr>
              <p14:xfrm>
                <a:off x="9657078" y="1516172"/>
                <a:ext cx="46440" cy="5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84C179-9831-2ADE-4904-47F3AF5664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48438" y="1507172"/>
                  <a:ext cx="64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2F9DC3-DC2C-F574-3BEC-02007476E22C}"/>
                    </a:ext>
                  </a:extLst>
                </p14:cNvPr>
                <p14:cNvContentPartPr/>
                <p14:nvPr/>
              </p14:nvContentPartPr>
              <p14:xfrm>
                <a:off x="9747438" y="1550372"/>
                <a:ext cx="278280" cy="7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2F9DC3-DC2C-F574-3BEC-02007476E2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38438" y="1541732"/>
                  <a:ext cx="295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67FC79-EA64-9F84-1458-724EDD99D7D0}"/>
                    </a:ext>
                  </a:extLst>
                </p14:cNvPr>
                <p14:cNvContentPartPr/>
                <p14:nvPr/>
              </p14:nvContentPartPr>
              <p14:xfrm>
                <a:off x="9937518" y="1591052"/>
                <a:ext cx="135000" cy="10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67FC79-EA64-9F84-1458-724EDD99D7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28518" y="1582412"/>
                  <a:ext cx="152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2F2DC0-81E9-E7F1-3F17-12B8042E966E}"/>
                    </a:ext>
                  </a:extLst>
                </p14:cNvPr>
                <p14:cNvContentPartPr/>
                <p14:nvPr/>
              </p14:nvContentPartPr>
              <p14:xfrm>
                <a:off x="10270518" y="1541732"/>
                <a:ext cx="271080" cy="102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02F2DC0-81E9-E7F1-3F17-12B8042E96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61878" y="1532732"/>
                  <a:ext cx="288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A341F4-A58E-84BE-4906-206FB98092F6}"/>
                    </a:ext>
                  </a:extLst>
                </p14:cNvPr>
                <p14:cNvContentPartPr/>
                <p14:nvPr/>
              </p14:nvContentPartPr>
              <p14:xfrm>
                <a:off x="10461678" y="1607612"/>
                <a:ext cx="93960" cy="1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A341F4-A58E-84BE-4906-206FB9809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453038" y="1598612"/>
                  <a:ext cx="1116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12966E-C37C-9377-E36E-6ABF81E0487F}"/>
              </a:ext>
            </a:extLst>
          </p:cNvPr>
          <p:cNvGrpSpPr/>
          <p:nvPr/>
        </p:nvGrpSpPr>
        <p:grpSpPr>
          <a:xfrm>
            <a:off x="9113118" y="1765292"/>
            <a:ext cx="1274040" cy="158760"/>
            <a:chOff x="9113118" y="1765292"/>
            <a:chExt cx="127404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92A4A1-BB12-AB7A-DB71-ED0265C4C04F}"/>
                    </a:ext>
                  </a:extLst>
                </p14:cNvPr>
                <p14:cNvContentPartPr/>
                <p14:nvPr/>
              </p14:nvContentPartPr>
              <p14:xfrm>
                <a:off x="9113118" y="1781492"/>
                <a:ext cx="153000" cy="142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92A4A1-BB12-AB7A-DB71-ED0265C4C0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4478" y="1772492"/>
                  <a:ext cx="170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A0391F-1519-A949-D072-195EEEE29CB1}"/>
                    </a:ext>
                  </a:extLst>
                </p14:cNvPr>
                <p14:cNvContentPartPr/>
                <p14:nvPr/>
              </p14:nvContentPartPr>
              <p14:xfrm>
                <a:off x="9364038" y="1816772"/>
                <a:ext cx="176760" cy="90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A0391F-1519-A949-D072-195EEEE29C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55038" y="1807772"/>
                  <a:ext cx="194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EC05D41-9EA5-6B05-D028-70D56EFE33B9}"/>
                    </a:ext>
                  </a:extLst>
                </p14:cNvPr>
                <p14:cNvContentPartPr/>
                <p14:nvPr/>
              </p14:nvContentPartPr>
              <p14:xfrm>
                <a:off x="9613158" y="1807772"/>
                <a:ext cx="92160" cy="10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EC05D41-9EA5-6B05-D028-70D56EFE33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04518" y="1799132"/>
                  <a:ext cx="109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20BFA0-7079-24D8-11E5-8ADB900D6CF2}"/>
                    </a:ext>
                  </a:extLst>
                </p14:cNvPr>
                <p14:cNvContentPartPr/>
                <p14:nvPr/>
              </p14:nvContentPartPr>
              <p14:xfrm>
                <a:off x="9739158" y="1820372"/>
                <a:ext cx="255960" cy="78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20BFA0-7079-24D8-11E5-8ADB900D6C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30158" y="1811372"/>
                  <a:ext cx="27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DEC49A-A9AD-D605-AFE2-3B7D1A5C119A}"/>
                    </a:ext>
                  </a:extLst>
                </p14:cNvPr>
                <p14:cNvContentPartPr/>
                <p14:nvPr/>
              </p14:nvContentPartPr>
              <p14:xfrm>
                <a:off x="9910518" y="1787612"/>
                <a:ext cx="85680" cy="5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DEC49A-A9AD-D605-AFE2-3B7D1A5C11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01518" y="1778972"/>
                  <a:ext cx="103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4F2FF24-12AE-214E-0FE3-B7EB1C9EAE7F}"/>
                    </a:ext>
                  </a:extLst>
                </p14:cNvPr>
                <p14:cNvContentPartPr/>
                <p14:nvPr/>
              </p14:nvContentPartPr>
              <p14:xfrm>
                <a:off x="10132278" y="1789772"/>
                <a:ext cx="247320" cy="86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4F2FF24-12AE-214E-0FE3-B7EB1C9EAE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23278" y="1780772"/>
                  <a:ext cx="264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B691A5-E753-110A-A758-0BC7B80C1839}"/>
                    </a:ext>
                  </a:extLst>
                </p14:cNvPr>
                <p14:cNvContentPartPr/>
                <p14:nvPr/>
              </p14:nvContentPartPr>
              <p14:xfrm>
                <a:off x="10300038" y="1765292"/>
                <a:ext cx="87120" cy="47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B691A5-E753-110A-A758-0BC7B80C18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91038" y="1756292"/>
                  <a:ext cx="1047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D719D8-9BC6-CE08-914B-41D17F9AC382}"/>
              </a:ext>
            </a:extLst>
          </p:cNvPr>
          <p:cNvGrpSpPr/>
          <p:nvPr/>
        </p:nvGrpSpPr>
        <p:grpSpPr>
          <a:xfrm>
            <a:off x="8357478" y="2098292"/>
            <a:ext cx="348480" cy="158400"/>
            <a:chOff x="8357478" y="2098292"/>
            <a:chExt cx="3484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6A115F-DD83-6A0C-C3AE-36D57700A54F}"/>
                    </a:ext>
                  </a:extLst>
                </p14:cNvPr>
                <p14:cNvContentPartPr/>
                <p14:nvPr/>
              </p14:nvContentPartPr>
              <p14:xfrm>
                <a:off x="8357478" y="2131772"/>
                <a:ext cx="100080" cy="12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6A115F-DD83-6A0C-C3AE-36D57700A5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48838" y="2123132"/>
                  <a:ext cx="117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D17257-8613-B38D-BB4A-852C1C273DCB}"/>
                    </a:ext>
                  </a:extLst>
                </p14:cNvPr>
                <p14:cNvContentPartPr/>
                <p14:nvPr/>
              </p14:nvContentPartPr>
              <p14:xfrm>
                <a:off x="8514798" y="2141492"/>
                <a:ext cx="97920" cy="83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D17257-8613-B38D-BB4A-852C1C273D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06158" y="2132852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8BD2C1D-FAF1-76AE-2DD2-915D87DE604E}"/>
                    </a:ext>
                  </a:extLst>
                </p14:cNvPr>
                <p14:cNvContentPartPr/>
                <p14:nvPr/>
              </p14:nvContentPartPr>
              <p14:xfrm>
                <a:off x="8516598" y="2098292"/>
                <a:ext cx="104400" cy="5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8BD2C1D-FAF1-76AE-2DD2-915D87DE60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07598" y="2089292"/>
                  <a:ext cx="12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73D3062-7C7E-63F0-2052-FA0F143B4936}"/>
                    </a:ext>
                  </a:extLst>
                </p14:cNvPr>
                <p14:cNvContentPartPr/>
                <p14:nvPr/>
              </p14:nvContentPartPr>
              <p14:xfrm>
                <a:off x="8669958" y="2136812"/>
                <a:ext cx="36000" cy="8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73D3062-7C7E-63F0-2052-FA0F143B49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61318" y="2128172"/>
                  <a:ext cx="536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1DDFC9E-D631-CAAA-34A6-DF852AA64163}"/>
              </a:ext>
            </a:extLst>
          </p:cNvPr>
          <p:cNvGrpSpPr/>
          <p:nvPr/>
        </p:nvGrpSpPr>
        <p:grpSpPr>
          <a:xfrm>
            <a:off x="9124278" y="2083172"/>
            <a:ext cx="1218960" cy="170640"/>
            <a:chOff x="9124278" y="2083172"/>
            <a:chExt cx="121896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22881C-CEEC-36AD-85ED-89AC5524B955}"/>
                    </a:ext>
                  </a:extLst>
                </p14:cNvPr>
                <p14:cNvContentPartPr/>
                <p14:nvPr/>
              </p14:nvContentPartPr>
              <p14:xfrm>
                <a:off x="9139398" y="2128172"/>
                <a:ext cx="4320" cy="105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22881C-CEEC-36AD-85ED-89AC5524B95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0398" y="2119532"/>
                  <a:ext cx="2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A693B2-44C1-7BAA-BB8B-CBBE4CF61579}"/>
                    </a:ext>
                  </a:extLst>
                </p14:cNvPr>
                <p14:cNvContentPartPr/>
                <p14:nvPr/>
              </p14:nvContentPartPr>
              <p14:xfrm>
                <a:off x="9124278" y="2083172"/>
                <a:ext cx="114480" cy="9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EA693B2-44C1-7BAA-BB8B-CBBE4CF615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15638" y="2074532"/>
                  <a:ext cx="132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1CF7BAC-6104-2DC6-EB36-9E903FD552B8}"/>
                    </a:ext>
                  </a:extLst>
                </p14:cNvPr>
                <p14:cNvContentPartPr/>
                <p14:nvPr/>
              </p14:nvContentPartPr>
              <p14:xfrm>
                <a:off x="9265758" y="2120252"/>
                <a:ext cx="244440" cy="11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1CF7BAC-6104-2DC6-EB36-9E903FD552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56758" y="2111252"/>
                  <a:ext cx="262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0C79B6-9957-B680-DA84-B8A223B23F6E}"/>
                    </a:ext>
                  </a:extLst>
                </p14:cNvPr>
                <p14:cNvContentPartPr/>
                <p14:nvPr/>
              </p14:nvContentPartPr>
              <p14:xfrm>
                <a:off x="9597318" y="2141492"/>
                <a:ext cx="280440" cy="98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0C79B6-9957-B680-DA84-B8A223B23F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88678" y="2132852"/>
                  <a:ext cx="29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6397C0-B2B0-ABDE-3E8F-E518554336AD}"/>
                    </a:ext>
                  </a:extLst>
                </p14:cNvPr>
                <p14:cNvContentPartPr/>
                <p14:nvPr/>
              </p14:nvContentPartPr>
              <p14:xfrm>
                <a:off x="9770118" y="2128172"/>
                <a:ext cx="109080" cy="44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6397C0-B2B0-ABDE-3E8F-E518554336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61118" y="2119172"/>
                  <a:ext cx="126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6F7AF57-CDA3-4526-346C-13B582AA6B34}"/>
                    </a:ext>
                  </a:extLst>
                </p14:cNvPr>
                <p14:cNvContentPartPr/>
                <p14:nvPr/>
              </p14:nvContentPartPr>
              <p14:xfrm>
                <a:off x="9958398" y="2163452"/>
                <a:ext cx="124920" cy="90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6F7AF57-CDA3-4526-346C-13B582AA6B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49758" y="2154452"/>
                  <a:ext cx="142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740E45-DC0A-93DF-F2ED-D9109CC532EE}"/>
                    </a:ext>
                  </a:extLst>
                </p14:cNvPr>
                <p14:cNvContentPartPr/>
                <p14:nvPr/>
              </p14:nvContentPartPr>
              <p14:xfrm>
                <a:off x="10138398" y="2158052"/>
                <a:ext cx="77400" cy="79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740E45-DC0A-93DF-F2ED-D9109CC532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29398" y="2149052"/>
                  <a:ext cx="95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8A3D197-E4AC-9950-3852-05BD53442EAF}"/>
                    </a:ext>
                  </a:extLst>
                </p14:cNvPr>
                <p14:cNvContentPartPr/>
                <p14:nvPr/>
              </p14:nvContentPartPr>
              <p14:xfrm>
                <a:off x="10290678" y="2148692"/>
                <a:ext cx="525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8A3D197-E4AC-9950-3852-05BD53442E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82038" y="2139692"/>
                  <a:ext cx="702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94F9095-59D7-9953-C751-924DA82D6F1B}"/>
              </a:ext>
            </a:extLst>
          </p:cNvPr>
          <p:cNvGrpSpPr/>
          <p:nvPr/>
        </p:nvGrpSpPr>
        <p:grpSpPr>
          <a:xfrm>
            <a:off x="8823318" y="2399612"/>
            <a:ext cx="1705320" cy="170640"/>
            <a:chOff x="8823318" y="2399612"/>
            <a:chExt cx="17053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9A2A728-6400-D54C-C82B-02739B5BC42D}"/>
                    </a:ext>
                  </a:extLst>
                </p14:cNvPr>
                <p14:cNvContentPartPr/>
                <p14:nvPr/>
              </p14:nvContentPartPr>
              <p14:xfrm>
                <a:off x="8823318" y="2468012"/>
                <a:ext cx="15480" cy="10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9A2A728-6400-D54C-C82B-02739B5BC4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14318" y="2459372"/>
                  <a:ext cx="33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13BE8A9-928D-6C04-DC4E-0536F113D1E4}"/>
                    </a:ext>
                  </a:extLst>
                </p14:cNvPr>
                <p14:cNvContentPartPr/>
                <p14:nvPr/>
              </p14:nvContentPartPr>
              <p14:xfrm>
                <a:off x="8885598" y="2467292"/>
                <a:ext cx="141480" cy="77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13BE8A9-928D-6C04-DC4E-0536F113D1E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76598" y="2458292"/>
                  <a:ext cx="159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47D6630-A69D-9578-E8CF-2A5572DD1D25}"/>
                    </a:ext>
                  </a:extLst>
                </p14:cNvPr>
                <p14:cNvContentPartPr/>
                <p14:nvPr/>
              </p14:nvContentPartPr>
              <p14:xfrm>
                <a:off x="9113118" y="2455412"/>
                <a:ext cx="30240" cy="79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47D6630-A69D-9578-E8CF-2A5572DD1D2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04118" y="2446412"/>
                  <a:ext cx="4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23A928E-5597-54E3-AC1F-E4EEF72D0924}"/>
                    </a:ext>
                  </a:extLst>
                </p14:cNvPr>
                <p14:cNvContentPartPr/>
                <p14:nvPr/>
              </p14:nvContentPartPr>
              <p14:xfrm>
                <a:off x="9092958" y="2447852"/>
                <a:ext cx="276120" cy="89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23A928E-5597-54E3-AC1F-E4EEF72D09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83958" y="2439212"/>
                  <a:ext cx="293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16FB862-8459-A2AB-3E30-276AB0BDA17C}"/>
                    </a:ext>
                  </a:extLst>
                </p14:cNvPr>
                <p14:cNvContentPartPr/>
                <p14:nvPr/>
              </p14:nvContentPartPr>
              <p14:xfrm>
                <a:off x="9258198" y="2406812"/>
                <a:ext cx="110880" cy="75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16FB862-8459-A2AB-3E30-276AB0BDA1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49198" y="2397812"/>
                  <a:ext cx="128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A0691C8-009A-802C-C5D6-210FF287EF62}"/>
                    </a:ext>
                  </a:extLst>
                </p14:cNvPr>
                <p14:cNvContentPartPr/>
                <p14:nvPr/>
              </p14:nvContentPartPr>
              <p14:xfrm>
                <a:off x="9450798" y="2427332"/>
                <a:ext cx="243000" cy="105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A0691C8-009A-802C-C5D6-210FF287EF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42158" y="2418692"/>
                  <a:ext cx="260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4FE2820-B0A3-C456-19BB-922C76498C39}"/>
                    </a:ext>
                  </a:extLst>
                </p14:cNvPr>
                <p14:cNvContentPartPr/>
                <p14:nvPr/>
              </p14:nvContentPartPr>
              <p14:xfrm>
                <a:off x="9608118" y="2469452"/>
                <a:ext cx="117360" cy="1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4FE2820-B0A3-C456-19BB-922C76498C3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99118" y="2460452"/>
                  <a:ext cx="135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07D74BF-1F9F-B34B-3B48-9540218F1FA5}"/>
                    </a:ext>
                  </a:extLst>
                </p14:cNvPr>
                <p14:cNvContentPartPr/>
                <p14:nvPr/>
              </p14:nvContentPartPr>
              <p14:xfrm>
                <a:off x="9757878" y="2438852"/>
                <a:ext cx="333720" cy="90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07D74BF-1F9F-B34B-3B48-9540218F1FA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48878" y="2430212"/>
                  <a:ext cx="351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B9E30D2-5212-7B5C-6C19-6624BDC5E16A}"/>
                    </a:ext>
                  </a:extLst>
                </p14:cNvPr>
                <p14:cNvContentPartPr/>
                <p14:nvPr/>
              </p14:nvContentPartPr>
              <p14:xfrm>
                <a:off x="9967758" y="2409692"/>
                <a:ext cx="75600" cy="41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B9E30D2-5212-7B5C-6C19-6624BDC5E1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58758" y="2400692"/>
                  <a:ext cx="9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36E399-13A6-5C2A-E275-8284ED1B63A0}"/>
                    </a:ext>
                  </a:extLst>
                </p14:cNvPr>
                <p14:cNvContentPartPr/>
                <p14:nvPr/>
              </p14:nvContentPartPr>
              <p14:xfrm>
                <a:off x="10136598" y="2413292"/>
                <a:ext cx="150480" cy="101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36E399-13A6-5C2A-E275-8284ED1B63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127958" y="2404292"/>
                  <a:ext cx="168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4AF676-531D-3A23-9774-CAF9C61442E8}"/>
                    </a:ext>
                  </a:extLst>
                </p14:cNvPr>
                <p14:cNvContentPartPr/>
                <p14:nvPr/>
              </p14:nvContentPartPr>
              <p14:xfrm>
                <a:off x="10393638" y="2408612"/>
                <a:ext cx="12240" cy="108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4AF676-531D-3A23-9774-CAF9C61442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384998" y="2399612"/>
                  <a:ext cx="29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AD7002-B4E1-A6ED-88E0-578E195D72A8}"/>
                    </a:ext>
                  </a:extLst>
                </p14:cNvPr>
                <p14:cNvContentPartPr/>
                <p14:nvPr/>
              </p14:nvContentPartPr>
              <p14:xfrm>
                <a:off x="10316598" y="2399612"/>
                <a:ext cx="212040" cy="108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AD7002-B4E1-A6ED-88E0-578E195D72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07598" y="2390972"/>
                  <a:ext cx="229680" cy="12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555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8FDC8-3482-2431-35B2-4B3BB5D7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337"/>
            <a:ext cx="6020322" cy="41303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3B1DC6-F02C-5307-2489-09C999CD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91" y="1068145"/>
            <a:ext cx="6020322" cy="4130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949143-3FDD-0127-C559-F0D3E38040F1}"/>
              </a:ext>
            </a:extLst>
          </p:cNvPr>
          <p:cNvSpPr/>
          <p:nvPr/>
        </p:nvSpPr>
        <p:spPr>
          <a:xfrm>
            <a:off x="6537960" y="3145536"/>
            <a:ext cx="3858768" cy="69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E8B0D6-963E-3FE7-E045-6156560A42DB}"/>
              </a:ext>
            </a:extLst>
          </p:cNvPr>
          <p:cNvSpPr/>
          <p:nvPr/>
        </p:nvSpPr>
        <p:spPr>
          <a:xfrm>
            <a:off x="6742324" y="2428290"/>
            <a:ext cx="3858768" cy="69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ysClr val="windowText" lastClr="000000"/>
                </a:solidFill>
              </a:rPr>
              <a:t>Semafori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12EF8-658C-2328-3E4F-944F907D4C24}"/>
              </a:ext>
            </a:extLst>
          </p:cNvPr>
          <p:cNvSpPr/>
          <p:nvPr/>
        </p:nvSpPr>
        <p:spPr>
          <a:xfrm>
            <a:off x="7666760" y="1194450"/>
            <a:ext cx="3038856" cy="278780"/>
          </a:xfrm>
          <a:prstGeom prst="rect">
            <a:avLst/>
          </a:prstGeom>
          <a:solidFill>
            <a:srgbClr val="666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800" dirty="0"/>
              <a:t>Software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80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30854-45D0-2124-0685-D54B5914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4363" cy="381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6F774-B00A-7F06-CAF7-E1A2BB1F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1" y="3703047"/>
            <a:ext cx="5130152" cy="29014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3658D3-DBCE-4D93-7E59-E34AE277BE25}"/>
              </a:ext>
            </a:extLst>
          </p:cNvPr>
          <p:cNvGrpSpPr/>
          <p:nvPr/>
        </p:nvGrpSpPr>
        <p:grpSpPr>
          <a:xfrm>
            <a:off x="5176878" y="4039052"/>
            <a:ext cx="1614960" cy="269640"/>
            <a:chOff x="5176878" y="4039052"/>
            <a:chExt cx="161496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CBE1A48-CEB2-B919-4CE7-DB4F01252FA6}"/>
                    </a:ext>
                  </a:extLst>
                </p14:cNvPr>
                <p14:cNvContentPartPr/>
                <p14:nvPr/>
              </p14:nvContentPartPr>
              <p14:xfrm>
                <a:off x="5176878" y="4219772"/>
                <a:ext cx="545760" cy="1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CBE1A48-CEB2-B919-4CE7-DB4F01252F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7878" y="4211132"/>
                  <a:ext cx="563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9A8996-D3B2-1789-0F5E-44752BE512F9}"/>
                    </a:ext>
                  </a:extLst>
                </p14:cNvPr>
                <p14:cNvContentPartPr/>
                <p14:nvPr/>
              </p14:nvContentPartPr>
              <p14:xfrm>
                <a:off x="5632638" y="4165052"/>
                <a:ext cx="117360" cy="12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9A8996-D3B2-1789-0F5E-44752BE512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3638" y="4156052"/>
                  <a:ext cx="135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AB8D59D-43B4-95F4-29C5-4B76FE4EE721}"/>
                    </a:ext>
                  </a:extLst>
                </p14:cNvPr>
                <p14:cNvContentPartPr/>
                <p14:nvPr/>
              </p14:nvContentPartPr>
              <p14:xfrm>
                <a:off x="5887518" y="4039052"/>
                <a:ext cx="384840" cy="26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AB8D59D-43B4-95F4-29C5-4B76FE4EE7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8878" y="4030412"/>
                  <a:ext cx="402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A532D16-0018-1042-EE7D-3547E8563AB4}"/>
                    </a:ext>
                  </a:extLst>
                </p14:cNvPr>
                <p14:cNvContentPartPr/>
                <p14:nvPr/>
              </p14:nvContentPartPr>
              <p14:xfrm>
                <a:off x="6289638" y="4044812"/>
                <a:ext cx="420480" cy="157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A532D16-0018-1042-EE7D-3547E8563A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80998" y="4036172"/>
                  <a:ext cx="438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59024A-529E-9957-CCF7-32F426E9137B}"/>
                    </a:ext>
                  </a:extLst>
                </p14:cNvPr>
                <p14:cNvContentPartPr/>
                <p14:nvPr/>
              </p14:nvContentPartPr>
              <p14:xfrm>
                <a:off x="6685638" y="4101332"/>
                <a:ext cx="106200" cy="3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59024A-529E-9957-CCF7-32F426E913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76998" y="4092332"/>
                  <a:ext cx="1238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94D1A0-3303-FC5F-F17F-8DB92904371C}"/>
              </a:ext>
            </a:extLst>
          </p:cNvPr>
          <p:cNvGrpSpPr/>
          <p:nvPr/>
        </p:nvGrpSpPr>
        <p:grpSpPr>
          <a:xfrm>
            <a:off x="6162198" y="4341452"/>
            <a:ext cx="255240" cy="110880"/>
            <a:chOff x="6162198" y="4341452"/>
            <a:chExt cx="2552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7A67BFE-9855-85CE-3BD2-EB88F91BA2CD}"/>
                    </a:ext>
                  </a:extLst>
                </p14:cNvPr>
                <p14:cNvContentPartPr/>
                <p14:nvPr/>
              </p14:nvContentPartPr>
              <p14:xfrm>
                <a:off x="6162198" y="4341452"/>
                <a:ext cx="141120" cy="110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7A67BFE-9855-85CE-3BD2-EB88F91BA2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3558" y="4332812"/>
                  <a:ext cx="158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7E7B14-0913-4191-3E6B-24D65D36B86D}"/>
                    </a:ext>
                  </a:extLst>
                </p14:cNvPr>
                <p14:cNvContentPartPr/>
                <p14:nvPr/>
              </p14:nvContentPartPr>
              <p14:xfrm>
                <a:off x="6306558" y="4349732"/>
                <a:ext cx="110880" cy="7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7E7B14-0913-4191-3E6B-24D65D36B8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97918" y="4341092"/>
                  <a:ext cx="1285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04DF49-D593-4C5C-0927-7DD52AF88D1D}"/>
              </a:ext>
            </a:extLst>
          </p:cNvPr>
          <p:cNvGrpSpPr/>
          <p:nvPr/>
        </p:nvGrpSpPr>
        <p:grpSpPr>
          <a:xfrm>
            <a:off x="6684918" y="4276652"/>
            <a:ext cx="829800" cy="172440"/>
            <a:chOff x="6684918" y="4276652"/>
            <a:chExt cx="82980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4CB544-B8B6-7A06-F3A3-F01807E4E7BC}"/>
                    </a:ext>
                  </a:extLst>
                </p14:cNvPr>
                <p14:cNvContentPartPr/>
                <p14:nvPr/>
              </p14:nvContentPartPr>
              <p14:xfrm>
                <a:off x="6684918" y="4304732"/>
                <a:ext cx="140040" cy="14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4CB544-B8B6-7A06-F3A3-F01807E4E7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5918" y="4296092"/>
                  <a:ext cx="157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99063C-CD95-4272-CA50-1E0B60621FC2}"/>
                    </a:ext>
                  </a:extLst>
                </p14:cNvPr>
                <p14:cNvContentPartPr/>
                <p14:nvPr/>
              </p14:nvContentPartPr>
              <p14:xfrm>
                <a:off x="6774198" y="4387172"/>
                <a:ext cx="60480" cy="16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99063C-CD95-4272-CA50-1E0B60621F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5198" y="4378532"/>
                  <a:ext cx="78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E47195-672E-92C9-29E8-8BEDF559A882}"/>
                    </a:ext>
                  </a:extLst>
                </p14:cNvPr>
                <p14:cNvContentPartPr/>
                <p14:nvPr/>
              </p14:nvContentPartPr>
              <p14:xfrm>
                <a:off x="6882558" y="4313012"/>
                <a:ext cx="216720" cy="111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E47195-672E-92C9-29E8-8BEDF559A8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73558" y="4304012"/>
                  <a:ext cx="23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B931ED-4025-7BD9-704F-26C16112AA7E}"/>
                    </a:ext>
                  </a:extLst>
                </p14:cNvPr>
                <p14:cNvContentPartPr/>
                <p14:nvPr/>
              </p14:nvContentPartPr>
              <p14:xfrm>
                <a:off x="7049238" y="4288892"/>
                <a:ext cx="101160" cy="1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B931ED-4025-7BD9-704F-26C16112AA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40238" y="4280252"/>
                  <a:ext cx="118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B408DB-6CD4-37AF-CF28-6BD1AD325FDA}"/>
                    </a:ext>
                  </a:extLst>
                </p14:cNvPr>
                <p14:cNvContentPartPr/>
                <p14:nvPr/>
              </p14:nvContentPartPr>
              <p14:xfrm>
                <a:off x="7202238" y="4296812"/>
                <a:ext cx="31248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B408DB-6CD4-37AF-CF28-6BD1AD325F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93598" y="4288172"/>
                  <a:ext cx="330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99B6C0-A342-4D3B-C1B3-BD45752C02FF}"/>
                    </a:ext>
                  </a:extLst>
                </p14:cNvPr>
                <p14:cNvContentPartPr/>
                <p14:nvPr/>
              </p14:nvContentPartPr>
              <p14:xfrm>
                <a:off x="7407798" y="4276652"/>
                <a:ext cx="106200" cy="8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99B6C0-A342-4D3B-C1B3-BD45752C02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8798" y="4267652"/>
                  <a:ext cx="1238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F84D71-246D-1FA2-BFA8-04AAB243D648}"/>
              </a:ext>
            </a:extLst>
          </p:cNvPr>
          <p:cNvGrpSpPr/>
          <p:nvPr/>
        </p:nvGrpSpPr>
        <p:grpSpPr>
          <a:xfrm>
            <a:off x="7824678" y="4271612"/>
            <a:ext cx="478800" cy="140040"/>
            <a:chOff x="7824678" y="4271612"/>
            <a:chExt cx="47880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5683ED-93E2-70F0-F43F-C01EBA14A142}"/>
                    </a:ext>
                  </a:extLst>
                </p14:cNvPr>
                <p14:cNvContentPartPr/>
                <p14:nvPr/>
              </p14:nvContentPartPr>
              <p14:xfrm>
                <a:off x="7824678" y="4320932"/>
                <a:ext cx="213840" cy="8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5683ED-93E2-70F0-F43F-C01EBA14A1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15678" y="4311932"/>
                  <a:ext cx="231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9A2C5D-4A82-BFCB-B2E7-F3BE15CCF22A}"/>
                    </a:ext>
                  </a:extLst>
                </p14:cNvPr>
                <p14:cNvContentPartPr/>
                <p14:nvPr/>
              </p14:nvContentPartPr>
              <p14:xfrm>
                <a:off x="8064798" y="4300772"/>
                <a:ext cx="3780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9A2C5D-4A82-BFCB-B2E7-F3BE15CCF2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056158" y="4291772"/>
                  <a:ext cx="55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7A79E2-83A0-96A1-942E-8EC683AF0C36}"/>
                    </a:ext>
                  </a:extLst>
                </p14:cNvPr>
                <p14:cNvContentPartPr/>
                <p14:nvPr/>
              </p14:nvContentPartPr>
              <p14:xfrm>
                <a:off x="8088198" y="4271612"/>
                <a:ext cx="73080" cy="75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7A79E2-83A0-96A1-942E-8EC683AF0C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79198" y="4262612"/>
                  <a:ext cx="90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2AD686-A810-30C7-BDAE-6D09EC571037}"/>
                    </a:ext>
                  </a:extLst>
                </p14:cNvPr>
                <p14:cNvContentPartPr/>
                <p14:nvPr/>
              </p14:nvContentPartPr>
              <p14:xfrm>
                <a:off x="8201598" y="4315892"/>
                <a:ext cx="101880" cy="80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2AD686-A810-30C7-BDAE-6D09EC5710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92598" y="4307252"/>
                  <a:ext cx="11952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AFF1918-35E6-3FD5-8AB7-3590035F7AC5}"/>
              </a:ext>
            </a:extLst>
          </p:cNvPr>
          <p:cNvGrpSpPr/>
          <p:nvPr/>
        </p:nvGrpSpPr>
        <p:grpSpPr>
          <a:xfrm>
            <a:off x="6404838" y="4540532"/>
            <a:ext cx="985680" cy="157320"/>
            <a:chOff x="6404838" y="4540532"/>
            <a:chExt cx="98568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141257-79FE-D18A-9033-44CF6B842A84}"/>
                    </a:ext>
                  </a:extLst>
                </p14:cNvPr>
                <p14:cNvContentPartPr/>
                <p14:nvPr/>
              </p14:nvContentPartPr>
              <p14:xfrm>
                <a:off x="6404838" y="4611452"/>
                <a:ext cx="15480" cy="80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141257-79FE-D18A-9033-44CF6B842A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6198" y="4602452"/>
                  <a:ext cx="33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3FCA218-348C-1AD3-902F-068C41B6E7F9}"/>
                    </a:ext>
                  </a:extLst>
                </p14:cNvPr>
                <p14:cNvContentPartPr/>
                <p14:nvPr/>
              </p14:nvContentPartPr>
              <p14:xfrm>
                <a:off x="6413838" y="4540532"/>
                <a:ext cx="98640" cy="7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3FCA218-348C-1AD3-902F-068C41B6E7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04838" y="4531532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E5DAEA-8D55-EC68-7E68-80AB3A6BFBC4}"/>
                    </a:ext>
                  </a:extLst>
                </p14:cNvPr>
                <p14:cNvContentPartPr/>
                <p14:nvPr/>
              </p14:nvContentPartPr>
              <p14:xfrm>
                <a:off x="6557118" y="4592012"/>
                <a:ext cx="199800" cy="6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E5DAEA-8D55-EC68-7E68-80AB3A6BFB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8118" y="4583372"/>
                  <a:ext cx="21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968F7B-7D7E-6C45-D9B9-CB523F9D0843}"/>
                    </a:ext>
                  </a:extLst>
                </p14:cNvPr>
                <p14:cNvContentPartPr/>
                <p14:nvPr/>
              </p14:nvContentPartPr>
              <p14:xfrm>
                <a:off x="6693918" y="4595252"/>
                <a:ext cx="119520" cy="8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968F7B-7D7E-6C45-D9B9-CB523F9D08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84918" y="4586252"/>
                  <a:ext cx="137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2B315D-57CC-798E-5EBC-1AE952A9736A}"/>
                    </a:ext>
                  </a:extLst>
                </p14:cNvPr>
                <p14:cNvContentPartPr/>
                <p14:nvPr/>
              </p14:nvContentPartPr>
              <p14:xfrm>
                <a:off x="6841518" y="4607132"/>
                <a:ext cx="248400" cy="9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2B315D-57CC-798E-5EBC-1AE952A973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32878" y="4598132"/>
                  <a:ext cx="266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EFD98A-9BC1-A0A2-3E38-16104FE9B883}"/>
                    </a:ext>
                  </a:extLst>
                </p14:cNvPr>
                <p14:cNvContentPartPr/>
                <p14:nvPr/>
              </p14:nvContentPartPr>
              <p14:xfrm>
                <a:off x="7094958" y="4600652"/>
                <a:ext cx="295560" cy="5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EFD98A-9BC1-A0A2-3E38-16104FE9B8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85958" y="4591652"/>
                  <a:ext cx="3132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D00BD3-3FE7-A6DE-2064-C258E57FC49E}"/>
              </a:ext>
            </a:extLst>
          </p:cNvPr>
          <p:cNvGrpSpPr/>
          <p:nvPr/>
        </p:nvGrpSpPr>
        <p:grpSpPr>
          <a:xfrm>
            <a:off x="7668798" y="4533692"/>
            <a:ext cx="1278000" cy="139320"/>
            <a:chOff x="7668798" y="4533692"/>
            <a:chExt cx="127800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A5948A-E602-20D0-42BB-B6DD36EF5330}"/>
                    </a:ext>
                  </a:extLst>
                </p14:cNvPr>
                <p14:cNvContentPartPr/>
                <p14:nvPr/>
              </p14:nvContentPartPr>
              <p14:xfrm>
                <a:off x="7668798" y="4566092"/>
                <a:ext cx="139680" cy="10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A5948A-E602-20D0-42BB-B6DD36EF53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60158" y="4557092"/>
                  <a:ext cx="157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8F13DB-3A4F-2DB4-1A57-E835B83B8FEA}"/>
                    </a:ext>
                  </a:extLst>
                </p14:cNvPr>
                <p14:cNvContentPartPr/>
                <p14:nvPr/>
              </p14:nvContentPartPr>
              <p14:xfrm>
                <a:off x="7730358" y="4633772"/>
                <a:ext cx="9756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8F13DB-3A4F-2DB4-1A57-E835B83B8F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21358" y="4624772"/>
                  <a:ext cx="115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1B1A54-CABE-E9D0-775B-8BD9BF213E91}"/>
                    </a:ext>
                  </a:extLst>
                </p14:cNvPr>
                <p14:cNvContentPartPr/>
                <p14:nvPr/>
              </p14:nvContentPartPr>
              <p14:xfrm>
                <a:off x="7848078" y="4579772"/>
                <a:ext cx="299880" cy="89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1B1A54-CABE-E9D0-775B-8BD9BF213E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39078" y="4571132"/>
                  <a:ext cx="317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5F1C07D-CA32-D3D0-50DA-F69BB6172ACA}"/>
                    </a:ext>
                  </a:extLst>
                </p14:cNvPr>
                <p14:cNvContentPartPr/>
                <p14:nvPr/>
              </p14:nvContentPartPr>
              <p14:xfrm>
                <a:off x="8159838" y="4602092"/>
                <a:ext cx="133920" cy="66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5F1C07D-CA32-D3D0-50DA-F69BB6172A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0838" y="4593092"/>
                  <a:ext cx="151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946B4F-1B61-63CE-38E9-B928AD7C5F17}"/>
                    </a:ext>
                  </a:extLst>
                </p14:cNvPr>
                <p14:cNvContentPartPr/>
                <p14:nvPr/>
              </p14:nvContentPartPr>
              <p14:xfrm>
                <a:off x="8191518" y="4540172"/>
                <a:ext cx="118080" cy="5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946B4F-1B61-63CE-38E9-B928AD7C5F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82518" y="4531172"/>
                  <a:ext cx="135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C54FA6-BB46-31F0-A6E3-737EBC36816E}"/>
                    </a:ext>
                  </a:extLst>
                </p14:cNvPr>
                <p14:cNvContentPartPr/>
                <p14:nvPr/>
              </p14:nvContentPartPr>
              <p14:xfrm>
                <a:off x="8023398" y="4584452"/>
                <a:ext cx="80640" cy="47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C54FA6-BB46-31F0-A6E3-737EBC3681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4758" y="4575812"/>
                  <a:ext cx="98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33E6CF-2994-EA6B-44BD-343F36EA4B11}"/>
                    </a:ext>
                  </a:extLst>
                </p14:cNvPr>
                <p14:cNvContentPartPr/>
                <p14:nvPr/>
              </p14:nvContentPartPr>
              <p14:xfrm>
                <a:off x="8326158" y="4581932"/>
                <a:ext cx="92160" cy="91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33E6CF-2994-EA6B-44BD-343F36EA4B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17158" y="4573292"/>
                  <a:ext cx="109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8062D4-8568-3508-DD42-2646D61F94BD}"/>
                    </a:ext>
                  </a:extLst>
                </p14:cNvPr>
                <p14:cNvContentPartPr/>
                <p14:nvPr/>
              </p14:nvContentPartPr>
              <p14:xfrm>
                <a:off x="8483838" y="4596692"/>
                <a:ext cx="138600" cy="51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8062D4-8568-3508-DD42-2646D61F94B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75198" y="4588052"/>
                  <a:ext cx="156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3C7981-141B-C020-89D6-7EDBE60D768A}"/>
                    </a:ext>
                  </a:extLst>
                </p14:cNvPr>
                <p14:cNvContentPartPr/>
                <p14:nvPr/>
              </p14:nvContentPartPr>
              <p14:xfrm>
                <a:off x="8487438" y="4540532"/>
                <a:ext cx="125640" cy="46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3C7981-141B-C020-89D6-7EDBE60D76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78438" y="4531892"/>
                  <a:ext cx="143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18FBD12-1F36-689F-2CCE-73C99E655324}"/>
                    </a:ext>
                  </a:extLst>
                </p14:cNvPr>
                <p14:cNvContentPartPr/>
                <p14:nvPr/>
              </p14:nvContentPartPr>
              <p14:xfrm>
                <a:off x="8667798" y="4549532"/>
                <a:ext cx="263520" cy="9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18FBD12-1F36-689F-2CCE-73C99E6553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58798" y="4540892"/>
                  <a:ext cx="281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4B7CA2-70AE-311F-10CF-E93786A81A56}"/>
                    </a:ext>
                  </a:extLst>
                </p14:cNvPr>
                <p14:cNvContentPartPr/>
                <p14:nvPr/>
              </p14:nvContentPartPr>
              <p14:xfrm>
                <a:off x="8852118" y="4533692"/>
                <a:ext cx="94680" cy="1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4B7CA2-70AE-311F-10CF-E93786A81A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43118" y="4524692"/>
                  <a:ext cx="112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711486-145E-7D2C-91EE-79EE00A3CD50}"/>
                    </a:ext>
                  </a:extLst>
                </p14:cNvPr>
                <p14:cNvContentPartPr/>
                <p14:nvPr/>
              </p14:nvContentPartPr>
              <p14:xfrm>
                <a:off x="8846718" y="4586972"/>
                <a:ext cx="85320" cy="5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711486-145E-7D2C-91EE-79EE00A3CD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37718" y="4577972"/>
                  <a:ext cx="1029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A1624D-6697-0061-C4B3-1FF5CDFBC59F}"/>
              </a:ext>
            </a:extLst>
          </p:cNvPr>
          <p:cNvGrpSpPr/>
          <p:nvPr/>
        </p:nvGrpSpPr>
        <p:grpSpPr>
          <a:xfrm>
            <a:off x="7072998" y="4021772"/>
            <a:ext cx="1016280" cy="151200"/>
            <a:chOff x="7072998" y="4021772"/>
            <a:chExt cx="101628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7A3064-7662-5025-56AF-A6B133C0DB89}"/>
                    </a:ext>
                  </a:extLst>
                </p14:cNvPr>
                <p14:cNvContentPartPr/>
                <p14:nvPr/>
              </p14:nvContentPartPr>
              <p14:xfrm>
                <a:off x="7072998" y="4033292"/>
                <a:ext cx="101520" cy="77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7A3064-7662-5025-56AF-A6B133C0DB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64358" y="4024292"/>
                  <a:ext cx="119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B6634C-6D1D-6FE1-44C0-E4B0D73ABD91}"/>
                    </a:ext>
                  </a:extLst>
                </p14:cNvPr>
                <p14:cNvContentPartPr/>
                <p14:nvPr/>
              </p14:nvContentPartPr>
              <p14:xfrm>
                <a:off x="7087038" y="4067132"/>
                <a:ext cx="30240" cy="10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B6634C-6D1D-6FE1-44C0-E4B0D73ABD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78398" y="4058492"/>
                  <a:ext cx="4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39F7AB-3B4F-1225-3DC5-88A7A486F73E}"/>
                    </a:ext>
                  </a:extLst>
                </p14:cNvPr>
                <p14:cNvContentPartPr/>
                <p14:nvPr/>
              </p14:nvContentPartPr>
              <p14:xfrm>
                <a:off x="7225278" y="4054532"/>
                <a:ext cx="30960" cy="11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39F7AB-3B4F-1225-3DC5-88A7A486F73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16638" y="4045532"/>
                  <a:ext cx="48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61A179-F26D-EA58-C339-1F3941E5C560}"/>
                    </a:ext>
                  </a:extLst>
                </p14:cNvPr>
                <p14:cNvContentPartPr/>
                <p14:nvPr/>
              </p14:nvContentPartPr>
              <p14:xfrm>
                <a:off x="7220598" y="4035812"/>
                <a:ext cx="264600" cy="11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61A179-F26D-EA58-C339-1F3941E5C5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11958" y="4027172"/>
                  <a:ext cx="282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05521F-A5A2-9D4B-9403-0119E64B4B42}"/>
                    </a:ext>
                  </a:extLst>
                </p14:cNvPr>
                <p14:cNvContentPartPr/>
                <p14:nvPr/>
              </p14:nvContentPartPr>
              <p14:xfrm>
                <a:off x="7516878" y="4064252"/>
                <a:ext cx="226080" cy="8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05521F-A5A2-9D4B-9403-0119E64B4B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08238" y="4055252"/>
                  <a:ext cx="243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5EFA2C-896A-F770-39C9-C4D1336056C7}"/>
                    </a:ext>
                  </a:extLst>
                </p14:cNvPr>
                <p14:cNvContentPartPr/>
                <p14:nvPr/>
              </p14:nvContentPartPr>
              <p14:xfrm>
                <a:off x="7648998" y="4021772"/>
                <a:ext cx="109080" cy="7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5EFA2C-896A-F770-39C9-C4D1336056C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39998" y="4012772"/>
                  <a:ext cx="126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2A5999-2CBC-4012-D45C-A11AB8A4199A}"/>
                    </a:ext>
                  </a:extLst>
                </p14:cNvPr>
                <p14:cNvContentPartPr/>
                <p14:nvPr/>
              </p14:nvContentPartPr>
              <p14:xfrm>
                <a:off x="7779678" y="4071452"/>
                <a:ext cx="93240" cy="81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2A5999-2CBC-4012-D45C-A11AB8A419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70678" y="4062452"/>
                  <a:ext cx="110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3B1961-544F-7F93-6338-C104C15E0259}"/>
                    </a:ext>
                  </a:extLst>
                </p14:cNvPr>
                <p14:cNvContentPartPr/>
                <p14:nvPr/>
              </p14:nvContentPartPr>
              <p14:xfrm>
                <a:off x="7909998" y="4054892"/>
                <a:ext cx="102600" cy="9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3B1961-544F-7F93-6338-C104C15E02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0998" y="4046252"/>
                  <a:ext cx="120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8BE7E4-A6EB-B45E-176E-BC13AFEBB76A}"/>
                    </a:ext>
                  </a:extLst>
                </p14:cNvPr>
                <p14:cNvContentPartPr/>
                <p14:nvPr/>
              </p14:nvContentPartPr>
              <p14:xfrm>
                <a:off x="8078838" y="4046612"/>
                <a:ext cx="10440" cy="82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8BE7E4-A6EB-B45E-176E-BC13AFEBB7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70198" y="4037972"/>
                  <a:ext cx="28080" cy="10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CasellaDiTesto 17"/>
          <p:cNvSpPr txBox="1"/>
          <p:nvPr/>
        </p:nvSpPr>
        <p:spPr>
          <a:xfrm>
            <a:off x="6512478" y="705024"/>
            <a:ext cx="4401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smtClean="0"/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Evito che il processo venga </a:t>
            </a:r>
            <a:r>
              <a:rPr lang="it-IT" dirty="0" err="1" smtClean="0"/>
              <a:t>pre</a:t>
            </a:r>
            <a:r>
              <a:rPr lang="it-IT" dirty="0" smtClean="0"/>
              <a:t>-rilasciato nel mezzo della sezione critica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090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328E1-CAF6-6CB0-DE1C-72ABE515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3" y="0"/>
            <a:ext cx="6096528" cy="41989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A632A0-D9D1-9B67-40B8-42D11D747921}"/>
              </a:ext>
            </a:extLst>
          </p:cNvPr>
          <p:cNvGrpSpPr/>
          <p:nvPr/>
        </p:nvGrpSpPr>
        <p:grpSpPr>
          <a:xfrm>
            <a:off x="6125954" y="2159462"/>
            <a:ext cx="6066046" cy="4122777"/>
            <a:chOff x="6125954" y="2159462"/>
            <a:chExt cx="6066046" cy="41227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5EA158-4BBA-D3CA-AFE2-401672A7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954" y="2159462"/>
              <a:ext cx="6066046" cy="41227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612E85-AE3F-8F13-28B3-FEA1F8F5E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757" y="3131049"/>
              <a:ext cx="2735817" cy="14631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122D90-7229-F43E-3DA3-A59EBB90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19" y="4645327"/>
              <a:ext cx="2789162" cy="103641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FC74DC-A9EF-57BE-B9D3-6BF081CFAC01}"/>
              </a:ext>
            </a:extLst>
          </p:cNvPr>
          <p:cNvGrpSpPr/>
          <p:nvPr/>
        </p:nvGrpSpPr>
        <p:grpSpPr>
          <a:xfrm>
            <a:off x="10886330" y="1555505"/>
            <a:ext cx="1179000" cy="1152267"/>
            <a:chOff x="10886330" y="1555505"/>
            <a:chExt cx="1179000" cy="115226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7C3CB5-7630-9109-49E4-65A8E963FC81}"/>
                    </a:ext>
                  </a:extLst>
                </p14:cNvPr>
                <p14:cNvContentPartPr/>
                <p14:nvPr/>
              </p14:nvContentPartPr>
              <p14:xfrm>
                <a:off x="11307318" y="2209532"/>
                <a:ext cx="31320" cy="49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7C3CB5-7630-9109-49E4-65A8E963FC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98318" y="2200532"/>
                  <a:ext cx="489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41B9AE-CB5D-4069-A571-42AB1BBF4BC9}"/>
                    </a:ext>
                  </a:extLst>
                </p14:cNvPr>
                <p14:cNvContentPartPr/>
                <p14:nvPr/>
              </p14:nvContentPartPr>
              <p14:xfrm>
                <a:off x="11419998" y="2148692"/>
                <a:ext cx="13680" cy="55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41B9AE-CB5D-4069-A571-42AB1BBF4B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11358" y="2139692"/>
                  <a:ext cx="313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68A71B-E3BB-4644-F321-D0B98080FF79}"/>
                    </a:ext>
                  </a:extLst>
                </p14:cNvPr>
                <p14:cNvContentPartPr/>
                <p14:nvPr/>
              </p14:nvContentPartPr>
              <p14:xfrm>
                <a:off x="11256558" y="2010812"/>
                <a:ext cx="164520" cy="24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68A71B-E3BB-4644-F321-D0B98080FF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47918" y="2001812"/>
                  <a:ext cx="182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825B43-223B-61DC-44D2-495CEEE90AE2}"/>
                    </a:ext>
                  </a:extLst>
                </p14:cNvPr>
                <p14:cNvContentPartPr/>
                <p14:nvPr/>
              </p14:nvContentPartPr>
              <p14:xfrm>
                <a:off x="11412438" y="2047532"/>
                <a:ext cx="10152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825B43-223B-61DC-44D2-495CEEE90A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03798" y="2038892"/>
                  <a:ext cx="119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DB5245-3E53-C156-B1B1-D93D3423C464}"/>
                    </a:ext>
                  </a:extLst>
                </p14:cNvPr>
                <p14:cNvContentPartPr/>
                <p14:nvPr/>
              </p14:nvContentPartPr>
              <p14:xfrm>
                <a:off x="10903970" y="1579625"/>
                <a:ext cx="16920" cy="18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DB5245-3E53-C156-B1B1-D93D3423C4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94970" y="1570985"/>
                  <a:ext cx="34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03DD62-4B31-6BE3-6FB0-39CA90EFF2F4}"/>
                    </a:ext>
                  </a:extLst>
                </p14:cNvPr>
                <p14:cNvContentPartPr/>
                <p14:nvPr/>
              </p14:nvContentPartPr>
              <p14:xfrm>
                <a:off x="10886330" y="1555505"/>
                <a:ext cx="210600" cy="14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03DD62-4B31-6BE3-6FB0-39CA90EFF2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77330" y="1546865"/>
                  <a:ext cx="228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781DD0C-FB80-4D8B-B8D2-4AC891014A5B}"/>
                    </a:ext>
                  </a:extLst>
                </p14:cNvPr>
                <p14:cNvContentPartPr/>
                <p14:nvPr/>
              </p14:nvContentPartPr>
              <p14:xfrm>
                <a:off x="11035370" y="1660985"/>
                <a:ext cx="63720" cy="1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781DD0C-FB80-4D8B-B8D2-4AC891014A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26730" y="1652345"/>
                  <a:ext cx="8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674452-99A7-7A71-47DB-FF53427C7F7B}"/>
                    </a:ext>
                  </a:extLst>
                </p14:cNvPr>
                <p14:cNvContentPartPr/>
                <p14:nvPr/>
              </p14:nvContentPartPr>
              <p14:xfrm>
                <a:off x="11158130" y="1594385"/>
                <a:ext cx="229680" cy="10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674452-99A7-7A71-47DB-FF53427C7F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49490" y="1585385"/>
                  <a:ext cx="247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E537E7-37DD-0F7F-E3C6-8ABBFE79C67C}"/>
                    </a:ext>
                  </a:extLst>
                </p14:cNvPr>
                <p14:cNvContentPartPr/>
                <p14:nvPr/>
              </p14:nvContentPartPr>
              <p14:xfrm>
                <a:off x="11296370" y="1561985"/>
                <a:ext cx="79920" cy="37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E537E7-37DD-0F7F-E3C6-8ABBFE79C6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287730" y="1553345"/>
                  <a:ext cx="97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5CADB9-DE7F-0748-8F21-203CBE2CEA37}"/>
                    </a:ext>
                  </a:extLst>
                </p14:cNvPr>
                <p14:cNvContentPartPr/>
                <p14:nvPr/>
              </p14:nvContentPartPr>
              <p14:xfrm>
                <a:off x="10965890" y="1775105"/>
                <a:ext cx="378360" cy="16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5CADB9-DE7F-0748-8F21-203CBE2CEA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57250" y="1766465"/>
                  <a:ext cx="396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FB9887-9D40-B182-5F7F-0DD4712C85BD}"/>
                    </a:ext>
                  </a:extLst>
                </p14:cNvPr>
                <p14:cNvContentPartPr/>
                <p14:nvPr/>
              </p14:nvContentPartPr>
              <p14:xfrm>
                <a:off x="11373410" y="1783025"/>
                <a:ext cx="132120" cy="11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FB9887-9D40-B182-5F7F-0DD4712C85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64410" y="1774025"/>
                  <a:ext cx="149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6D49E7-5568-2C93-EEC7-5E080916904E}"/>
                    </a:ext>
                  </a:extLst>
                </p14:cNvPr>
                <p14:cNvContentPartPr/>
                <p14:nvPr/>
              </p14:nvContentPartPr>
              <p14:xfrm>
                <a:off x="11521010" y="1766465"/>
                <a:ext cx="45360" cy="13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6D49E7-5568-2C93-EEC7-5E08091690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12370" y="1757465"/>
                  <a:ext cx="63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797C30-8F51-7904-77D7-AB2BFBC79ACA}"/>
                    </a:ext>
                  </a:extLst>
                </p14:cNvPr>
                <p14:cNvContentPartPr/>
                <p14:nvPr/>
              </p14:nvContentPartPr>
              <p14:xfrm>
                <a:off x="11577170" y="1769705"/>
                <a:ext cx="143640" cy="104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797C30-8F51-7904-77D7-AB2BFBC79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68530" y="1761065"/>
                  <a:ext cx="161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15E07E-1B86-0944-DF45-9C46499C8A71}"/>
                    </a:ext>
                  </a:extLst>
                </p14:cNvPr>
                <p14:cNvContentPartPr/>
                <p14:nvPr/>
              </p14:nvContentPartPr>
              <p14:xfrm>
                <a:off x="11735210" y="1761065"/>
                <a:ext cx="34920" cy="12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15E07E-1B86-0944-DF45-9C46499C8A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726570" y="1752425"/>
                  <a:ext cx="52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401CD9-E28F-43C0-5ED2-1F03A70A4549}"/>
                    </a:ext>
                  </a:extLst>
                </p14:cNvPr>
                <p14:cNvContentPartPr/>
                <p14:nvPr/>
              </p14:nvContentPartPr>
              <p14:xfrm>
                <a:off x="11805410" y="1768265"/>
                <a:ext cx="259920" cy="12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401CD9-E28F-43C0-5ED2-1F03A70A45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96410" y="1759265"/>
                  <a:ext cx="27756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18B716-D01E-70C6-D8F8-E3BB0779B325}"/>
                  </a:ext>
                </a:extLst>
              </p14:cNvPr>
              <p14:cNvContentPartPr/>
              <p14:nvPr/>
            </p14:nvContentPartPr>
            <p14:xfrm>
              <a:off x="11144958" y="3043652"/>
              <a:ext cx="10404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18B716-D01E-70C6-D8F8-E3BB0779B3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36318" y="3034652"/>
                <a:ext cx="1216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7BFC0-8733-59B1-C871-5C99DE477C6F}"/>
              </a:ext>
            </a:extLst>
          </p:cNvPr>
          <p:cNvGrpSpPr/>
          <p:nvPr/>
        </p:nvGrpSpPr>
        <p:grpSpPr>
          <a:xfrm>
            <a:off x="1716064" y="5347581"/>
            <a:ext cx="721080" cy="307440"/>
            <a:chOff x="1716064" y="5347581"/>
            <a:chExt cx="72108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54C671-1212-F69C-BB55-B2DB6F076FD3}"/>
                    </a:ext>
                  </a:extLst>
                </p14:cNvPr>
                <p14:cNvContentPartPr/>
                <p14:nvPr/>
              </p14:nvContentPartPr>
              <p14:xfrm>
                <a:off x="1883464" y="5406621"/>
                <a:ext cx="212040" cy="13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54C671-1212-F69C-BB55-B2DB6F076F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74464" y="5397981"/>
                  <a:ext cx="229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FCB58D-A19F-EBD6-4584-7D5A9382F1A4}"/>
                    </a:ext>
                  </a:extLst>
                </p14:cNvPr>
                <p14:cNvContentPartPr/>
                <p14:nvPr/>
              </p14:nvContentPartPr>
              <p14:xfrm>
                <a:off x="2054824" y="5347581"/>
                <a:ext cx="176760" cy="154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FCB58D-A19F-EBD6-4584-7D5A9382F1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45824" y="5338581"/>
                  <a:ext cx="194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AF0B74-7301-C1A7-16F3-8D206250F058}"/>
                    </a:ext>
                  </a:extLst>
                </p14:cNvPr>
                <p14:cNvContentPartPr/>
                <p14:nvPr/>
              </p14:nvContentPartPr>
              <p14:xfrm>
                <a:off x="2254264" y="5361261"/>
                <a:ext cx="182880" cy="15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AF0B74-7301-C1A7-16F3-8D206250F0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5624" y="5352621"/>
                  <a:ext cx="200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FA622B-1064-58C2-E9AB-5EA28615A6BA}"/>
                    </a:ext>
                  </a:extLst>
                </p14:cNvPr>
                <p14:cNvContentPartPr/>
                <p14:nvPr/>
              </p14:nvContentPartPr>
              <p14:xfrm>
                <a:off x="1716064" y="5566821"/>
                <a:ext cx="717840" cy="8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FA622B-1064-58C2-E9AB-5EA28615A6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07424" y="5558181"/>
                  <a:ext cx="7354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AC41B1F-F58F-14A8-E93C-8CCE48174E98}"/>
              </a:ext>
            </a:extLst>
          </p:cNvPr>
          <p:cNvGrpSpPr/>
          <p:nvPr/>
        </p:nvGrpSpPr>
        <p:grpSpPr>
          <a:xfrm>
            <a:off x="1229838" y="5773892"/>
            <a:ext cx="268920" cy="181800"/>
            <a:chOff x="1229838" y="5773892"/>
            <a:chExt cx="26892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BC7A8A4-F1CF-8E9B-0C09-631A1D4D3DA4}"/>
                    </a:ext>
                  </a:extLst>
                </p14:cNvPr>
                <p14:cNvContentPartPr/>
                <p14:nvPr/>
              </p14:nvContentPartPr>
              <p14:xfrm>
                <a:off x="1248198" y="5808452"/>
                <a:ext cx="9720" cy="13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BC7A8A4-F1CF-8E9B-0C09-631A1D4D3D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39198" y="5799812"/>
                  <a:ext cx="27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E0E441-F203-F55B-E624-C5048CA1FAFD}"/>
                    </a:ext>
                  </a:extLst>
                </p14:cNvPr>
                <p14:cNvContentPartPr/>
                <p14:nvPr/>
              </p14:nvContentPartPr>
              <p14:xfrm>
                <a:off x="1251798" y="5773892"/>
                <a:ext cx="88200" cy="2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E0E441-F203-F55B-E624-C5048CA1FA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42798" y="5765252"/>
                  <a:ext cx="105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BED2FC-F298-48B5-C448-99F6A0AF0440}"/>
                    </a:ext>
                  </a:extLst>
                </p14:cNvPr>
                <p14:cNvContentPartPr/>
                <p14:nvPr/>
              </p14:nvContentPartPr>
              <p14:xfrm>
                <a:off x="1229838" y="5799812"/>
                <a:ext cx="268920" cy="15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BED2FC-F298-48B5-C448-99F6A0AF04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21198" y="5790812"/>
                  <a:ext cx="286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B998B3-9B63-0EB4-2CB0-6A367CC3CE2F}"/>
                    </a:ext>
                  </a:extLst>
                </p14:cNvPr>
                <p14:cNvContentPartPr/>
                <p14:nvPr/>
              </p14:nvContentPartPr>
              <p14:xfrm>
                <a:off x="1393998" y="5891612"/>
                <a:ext cx="8712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B998B3-9B63-0EB4-2CB0-6A367CC3CE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84998" y="5882972"/>
                  <a:ext cx="104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E9D1CB-5A19-2711-F81B-A727E4589E0C}"/>
              </a:ext>
            </a:extLst>
          </p:cNvPr>
          <p:cNvGrpSpPr/>
          <p:nvPr/>
        </p:nvGrpSpPr>
        <p:grpSpPr>
          <a:xfrm>
            <a:off x="1790358" y="5738612"/>
            <a:ext cx="567360" cy="192960"/>
            <a:chOff x="1790358" y="5738612"/>
            <a:chExt cx="56736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855B8D-397A-E679-502C-10292472852C}"/>
                    </a:ext>
                  </a:extLst>
                </p14:cNvPr>
                <p14:cNvContentPartPr/>
                <p14:nvPr/>
              </p14:nvContentPartPr>
              <p14:xfrm>
                <a:off x="1814118" y="5802692"/>
                <a:ext cx="16200" cy="9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855B8D-397A-E679-502C-1029247285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05118" y="5794052"/>
                  <a:ext cx="33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CF26A1-707E-3BBF-E9F4-9FF45A17FF0D}"/>
                    </a:ext>
                  </a:extLst>
                </p14:cNvPr>
                <p14:cNvContentPartPr/>
                <p14:nvPr/>
              </p14:nvContentPartPr>
              <p14:xfrm>
                <a:off x="1790358" y="5738612"/>
                <a:ext cx="159840" cy="19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CF26A1-707E-3BBF-E9F4-9FF45A17FF0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1718" y="5729972"/>
                  <a:ext cx="177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BE8FB22-0EED-4256-EF8B-969C1E906267}"/>
                    </a:ext>
                  </a:extLst>
                </p14:cNvPr>
                <p14:cNvContentPartPr/>
                <p14:nvPr/>
              </p14:nvContentPartPr>
              <p14:xfrm>
                <a:off x="1980798" y="5786492"/>
                <a:ext cx="84600" cy="11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BE8FB22-0EED-4256-EF8B-969C1E9062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72158" y="5777492"/>
                  <a:ext cx="102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D781CF-628B-0D70-63BA-7AF13418A156}"/>
                    </a:ext>
                  </a:extLst>
                </p14:cNvPr>
                <p14:cNvContentPartPr/>
                <p14:nvPr/>
              </p14:nvContentPartPr>
              <p14:xfrm>
                <a:off x="2111838" y="5783252"/>
                <a:ext cx="101520" cy="136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D781CF-628B-0D70-63BA-7AF13418A1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03198" y="5774252"/>
                  <a:ext cx="119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D6A452-3CB6-D46A-217E-E807B2785942}"/>
                    </a:ext>
                  </a:extLst>
                </p14:cNvPr>
                <p14:cNvContentPartPr/>
                <p14:nvPr/>
              </p14:nvContentPartPr>
              <p14:xfrm>
                <a:off x="2278518" y="5895572"/>
                <a:ext cx="7560" cy="25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D6A452-3CB6-D46A-217E-E807B27859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9878" y="5886932"/>
                  <a:ext cx="25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506C20-1EE3-FACA-D3C9-9183C6CD6948}"/>
                    </a:ext>
                  </a:extLst>
                </p14:cNvPr>
                <p14:cNvContentPartPr/>
                <p14:nvPr/>
              </p14:nvContentPartPr>
              <p14:xfrm>
                <a:off x="2249718" y="5765972"/>
                <a:ext cx="108000" cy="16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506C20-1EE3-FACA-D3C9-9183C6CD694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41078" y="5756972"/>
                  <a:ext cx="1256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D3B60B-2571-1E8E-5FBA-CC20CB7353CA}"/>
              </a:ext>
            </a:extLst>
          </p:cNvPr>
          <p:cNvGrpSpPr/>
          <p:nvPr/>
        </p:nvGrpSpPr>
        <p:grpSpPr>
          <a:xfrm>
            <a:off x="2619798" y="5740052"/>
            <a:ext cx="913680" cy="154800"/>
            <a:chOff x="2619798" y="5740052"/>
            <a:chExt cx="9136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94975A-F4CA-69A8-21AE-02D3757C40A1}"/>
                    </a:ext>
                  </a:extLst>
                </p14:cNvPr>
                <p14:cNvContentPartPr/>
                <p14:nvPr/>
              </p14:nvContentPartPr>
              <p14:xfrm>
                <a:off x="2619798" y="5771372"/>
                <a:ext cx="156600" cy="9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94975A-F4CA-69A8-21AE-02D3757C40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10798" y="5762732"/>
                  <a:ext cx="17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EF4CF7-B218-A9BA-A6C4-899361872853}"/>
                    </a:ext>
                  </a:extLst>
                </p14:cNvPr>
                <p14:cNvContentPartPr/>
                <p14:nvPr/>
              </p14:nvContentPartPr>
              <p14:xfrm>
                <a:off x="2809878" y="5797652"/>
                <a:ext cx="106200" cy="9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EF4CF7-B218-A9BA-A6C4-8993618728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00878" y="5788652"/>
                  <a:ext cx="123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10F918-064A-03AD-44D6-ABCC9E3BCD65}"/>
                    </a:ext>
                  </a:extLst>
                </p14:cNvPr>
                <p14:cNvContentPartPr/>
                <p14:nvPr/>
              </p14:nvContentPartPr>
              <p14:xfrm>
                <a:off x="2809878" y="5807372"/>
                <a:ext cx="174600" cy="71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10F918-064A-03AD-44D6-ABCC9E3BCD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0878" y="5798732"/>
                  <a:ext cx="192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61818C-EF18-6BFF-4343-F1B9FF2C2C1B}"/>
                    </a:ext>
                  </a:extLst>
                </p14:cNvPr>
                <p14:cNvContentPartPr/>
                <p14:nvPr/>
              </p14:nvContentPartPr>
              <p14:xfrm>
                <a:off x="2977278" y="5740052"/>
                <a:ext cx="160200" cy="12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61818C-EF18-6BFF-4343-F1B9FF2C2C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68278" y="5731412"/>
                  <a:ext cx="177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7F8480-A5D7-2043-AFF2-5622C0430C92}"/>
                    </a:ext>
                  </a:extLst>
                </p14:cNvPr>
                <p14:cNvContentPartPr/>
                <p14:nvPr/>
              </p14:nvContentPartPr>
              <p14:xfrm>
                <a:off x="3190038" y="5774612"/>
                <a:ext cx="6120" cy="9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7F8480-A5D7-2043-AFF2-5622C0430C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81398" y="5765972"/>
                  <a:ext cx="23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779EE1-60F9-C7B4-6701-B6A1F41E0749}"/>
                    </a:ext>
                  </a:extLst>
                </p14:cNvPr>
                <p14:cNvContentPartPr/>
                <p14:nvPr/>
              </p14:nvContentPartPr>
              <p14:xfrm>
                <a:off x="3247638" y="5772812"/>
                <a:ext cx="127440" cy="91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779EE1-60F9-C7B4-6701-B6A1F41E07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38638" y="5763812"/>
                  <a:ext cx="145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B9D7AB-3792-33B8-FF63-A32FD0BC86AA}"/>
                    </a:ext>
                  </a:extLst>
                </p14:cNvPr>
                <p14:cNvContentPartPr/>
                <p14:nvPr/>
              </p14:nvContentPartPr>
              <p14:xfrm>
                <a:off x="3412518" y="5751932"/>
                <a:ext cx="12096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B9D7AB-3792-33B8-FF63-A32FD0BC86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03878" y="5742932"/>
                  <a:ext cx="138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4354CA-96F4-EC68-A4D7-273F716BD5DE}"/>
              </a:ext>
            </a:extLst>
          </p:cNvPr>
          <p:cNvGrpSpPr/>
          <p:nvPr/>
        </p:nvGrpSpPr>
        <p:grpSpPr>
          <a:xfrm>
            <a:off x="1230558" y="6178892"/>
            <a:ext cx="312840" cy="181080"/>
            <a:chOff x="1230558" y="6178892"/>
            <a:chExt cx="31284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8537473-E5D1-8DE4-F64B-6798C73A54AB}"/>
                    </a:ext>
                  </a:extLst>
                </p14:cNvPr>
                <p14:cNvContentPartPr/>
                <p14:nvPr/>
              </p14:nvContentPartPr>
              <p14:xfrm>
                <a:off x="1230558" y="6243332"/>
                <a:ext cx="197640" cy="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8537473-E5D1-8DE4-F64B-6798C73A54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21918" y="6234332"/>
                  <a:ext cx="215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3C7389-AA8F-06ED-98A9-13ED476BD832}"/>
                    </a:ext>
                  </a:extLst>
                </p14:cNvPr>
                <p14:cNvContentPartPr/>
                <p14:nvPr/>
              </p14:nvContentPartPr>
              <p14:xfrm>
                <a:off x="1259358" y="6293012"/>
                <a:ext cx="169560" cy="2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3C7389-AA8F-06ED-98A9-13ED476BD8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0358" y="6284372"/>
                  <a:ext cx="18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C07472-1012-3CEC-B00E-B6C6AC2DBDEF}"/>
                    </a:ext>
                  </a:extLst>
                </p14:cNvPr>
                <p14:cNvContentPartPr/>
                <p14:nvPr/>
              </p14:nvContentPartPr>
              <p14:xfrm>
                <a:off x="1418478" y="6178892"/>
                <a:ext cx="124920" cy="18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C07472-1012-3CEC-B00E-B6C6AC2DBD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09478" y="6169892"/>
                  <a:ext cx="14256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534C90E-52EB-C839-A5A5-E90347E26856}"/>
                  </a:ext>
                </a:extLst>
              </p14:cNvPr>
              <p14:cNvContentPartPr/>
              <p14:nvPr/>
            </p14:nvContentPartPr>
            <p14:xfrm>
              <a:off x="1756878" y="6182492"/>
              <a:ext cx="284760" cy="134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534C90E-52EB-C839-A5A5-E90347E2685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48238" y="6173852"/>
                <a:ext cx="30240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EC990695-73CD-4F2C-9523-D88C8765003F}"/>
              </a:ext>
            </a:extLst>
          </p:cNvPr>
          <p:cNvGrpSpPr/>
          <p:nvPr/>
        </p:nvGrpSpPr>
        <p:grpSpPr>
          <a:xfrm>
            <a:off x="2448798" y="6080612"/>
            <a:ext cx="454680" cy="203040"/>
            <a:chOff x="2448798" y="6080612"/>
            <a:chExt cx="45468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024A66-3273-D453-7029-3E8D3B83E1A6}"/>
                    </a:ext>
                  </a:extLst>
                </p14:cNvPr>
                <p14:cNvContentPartPr/>
                <p14:nvPr/>
              </p14:nvContentPartPr>
              <p14:xfrm>
                <a:off x="2448798" y="6115892"/>
                <a:ext cx="158400" cy="16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024A66-3273-D453-7029-3E8D3B83E1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40158" y="6106892"/>
                  <a:ext cx="176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AA8DA1-C658-D7FA-D818-7778894A2A60}"/>
                    </a:ext>
                  </a:extLst>
                </p14:cNvPr>
                <p14:cNvContentPartPr/>
                <p14:nvPr/>
              </p14:nvContentPartPr>
              <p14:xfrm>
                <a:off x="2648238" y="6163772"/>
                <a:ext cx="55440" cy="11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AA8DA1-C658-D7FA-D818-7778894A2A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39598" y="6154772"/>
                  <a:ext cx="73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17B8B4-AC5D-BF79-A0D6-D55C78D546A6}"/>
                    </a:ext>
                  </a:extLst>
                </p14:cNvPr>
                <p14:cNvContentPartPr/>
                <p14:nvPr/>
              </p14:nvContentPartPr>
              <p14:xfrm>
                <a:off x="2670558" y="6080612"/>
                <a:ext cx="83880" cy="12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17B8B4-AC5D-BF79-A0D6-D55C78D546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61558" y="6071612"/>
                  <a:ext cx="101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29E3AA-9DBA-EF04-79B9-43F50A6FC6FD}"/>
                    </a:ext>
                  </a:extLst>
                </p14:cNvPr>
                <p14:cNvContentPartPr/>
                <p14:nvPr/>
              </p14:nvContentPartPr>
              <p14:xfrm>
                <a:off x="2758398" y="6133532"/>
                <a:ext cx="145080" cy="11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29E3AA-9DBA-EF04-79B9-43F50A6FC6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9398" y="6124892"/>
                  <a:ext cx="1627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C3156E-E17C-30D8-2ED9-3C6C56BB9271}"/>
              </a:ext>
            </a:extLst>
          </p:cNvPr>
          <p:cNvGrpSpPr/>
          <p:nvPr/>
        </p:nvGrpSpPr>
        <p:grpSpPr>
          <a:xfrm>
            <a:off x="3213798" y="6089252"/>
            <a:ext cx="771480" cy="162000"/>
            <a:chOff x="3213798" y="6089252"/>
            <a:chExt cx="77148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C88DBD4-25E9-2130-C9A8-7523DC023A0F}"/>
                    </a:ext>
                  </a:extLst>
                </p14:cNvPr>
                <p14:cNvContentPartPr/>
                <p14:nvPr/>
              </p14:nvContentPartPr>
              <p14:xfrm>
                <a:off x="3213798" y="6132812"/>
                <a:ext cx="118800" cy="89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C88DBD4-25E9-2130-C9A8-7523DC023A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04798" y="6123812"/>
                  <a:ext cx="136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BA0509-73BC-9CDD-1B14-9AF66963DC7D}"/>
                    </a:ext>
                  </a:extLst>
                </p14:cNvPr>
                <p14:cNvContentPartPr/>
                <p14:nvPr/>
              </p14:nvContentPartPr>
              <p14:xfrm>
                <a:off x="3360318" y="6116252"/>
                <a:ext cx="105120" cy="12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BA0509-73BC-9CDD-1B14-9AF66963DC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51678" y="6107252"/>
                  <a:ext cx="122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7E6A28-BB52-98C3-871B-5B6C90F6159B}"/>
                    </a:ext>
                  </a:extLst>
                </p14:cNvPr>
                <p14:cNvContentPartPr/>
                <p14:nvPr/>
              </p14:nvContentPartPr>
              <p14:xfrm>
                <a:off x="3509718" y="6114812"/>
                <a:ext cx="130320" cy="136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7E6A28-BB52-98C3-871B-5B6C90F6159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00718" y="6106172"/>
                  <a:ext cx="147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BBA149-7B4B-3593-8392-A7D0C23595C1}"/>
                    </a:ext>
                  </a:extLst>
                </p14:cNvPr>
                <p14:cNvContentPartPr/>
                <p14:nvPr/>
              </p14:nvContentPartPr>
              <p14:xfrm>
                <a:off x="3684678" y="6106532"/>
                <a:ext cx="147960" cy="13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BBA149-7B4B-3593-8392-A7D0C23595C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75678" y="6097532"/>
                  <a:ext cx="165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AABBBC-3425-CF34-0E65-34E13E6AA219}"/>
                    </a:ext>
                  </a:extLst>
                </p14:cNvPr>
                <p14:cNvContentPartPr/>
                <p14:nvPr/>
              </p14:nvContentPartPr>
              <p14:xfrm>
                <a:off x="3860718" y="6150092"/>
                <a:ext cx="93960" cy="85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AABBBC-3425-CF34-0E65-34E13E6AA2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52078" y="6141452"/>
                  <a:ext cx="111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C492D2-65F5-C1B5-5C78-A87DD9DA87AC}"/>
                    </a:ext>
                  </a:extLst>
                </p14:cNvPr>
                <p14:cNvContentPartPr/>
                <p14:nvPr/>
              </p14:nvContentPartPr>
              <p14:xfrm>
                <a:off x="3858558" y="6089252"/>
                <a:ext cx="126720" cy="53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C492D2-65F5-C1B5-5C78-A87DD9DA87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9558" y="6080612"/>
                  <a:ext cx="1443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91AA7AE-B58A-D38F-2485-572ED9268292}"/>
              </a:ext>
            </a:extLst>
          </p:cNvPr>
          <p:cNvGrpSpPr/>
          <p:nvPr/>
        </p:nvGrpSpPr>
        <p:grpSpPr>
          <a:xfrm>
            <a:off x="2624118" y="6558332"/>
            <a:ext cx="707040" cy="159480"/>
            <a:chOff x="2624118" y="6558332"/>
            <a:chExt cx="7070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537D266-10A5-EDE8-F5D5-EC5214A20378}"/>
                    </a:ext>
                  </a:extLst>
                </p14:cNvPr>
                <p14:cNvContentPartPr/>
                <p14:nvPr/>
              </p14:nvContentPartPr>
              <p14:xfrm>
                <a:off x="2624118" y="6558332"/>
                <a:ext cx="370800" cy="150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537D266-10A5-EDE8-F5D5-EC5214A203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15118" y="6549332"/>
                  <a:ext cx="388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CB9F86-E2F7-4BC0-ACB3-A3ED7BADFD32}"/>
                    </a:ext>
                  </a:extLst>
                </p14:cNvPr>
                <p14:cNvContentPartPr/>
                <p14:nvPr/>
              </p14:nvContentPartPr>
              <p14:xfrm>
                <a:off x="3048558" y="6628172"/>
                <a:ext cx="107280" cy="61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CB9F86-E2F7-4BC0-ACB3-A3ED7BADFD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9918" y="6619532"/>
                  <a:ext cx="124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366F6D7-C697-5CE4-7A8B-779256C02EEC}"/>
                    </a:ext>
                  </a:extLst>
                </p14:cNvPr>
                <p14:cNvContentPartPr/>
                <p14:nvPr/>
              </p14:nvContentPartPr>
              <p14:xfrm>
                <a:off x="3215958" y="6600092"/>
                <a:ext cx="115200" cy="11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366F6D7-C697-5CE4-7A8B-779256C02E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07318" y="6591452"/>
                  <a:ext cx="1328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166EFE7-366F-0C45-68F2-AB2E1812DC55}"/>
              </a:ext>
            </a:extLst>
          </p:cNvPr>
          <p:cNvGrpSpPr/>
          <p:nvPr/>
        </p:nvGrpSpPr>
        <p:grpSpPr>
          <a:xfrm>
            <a:off x="1271598" y="6565532"/>
            <a:ext cx="972720" cy="200880"/>
            <a:chOff x="1271598" y="6565532"/>
            <a:chExt cx="97272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6F52866-B6A5-AC55-EE90-95A8DF6D6C0B}"/>
                    </a:ext>
                  </a:extLst>
                </p14:cNvPr>
                <p14:cNvContentPartPr/>
                <p14:nvPr/>
              </p14:nvContentPartPr>
              <p14:xfrm>
                <a:off x="1293198" y="6636452"/>
                <a:ext cx="188280" cy="12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6F52866-B6A5-AC55-EE90-95A8DF6D6C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84198" y="6627812"/>
                  <a:ext cx="205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3D81D2-FA9E-4C9C-8DC0-8ECE65DC1169}"/>
                    </a:ext>
                  </a:extLst>
                </p14:cNvPr>
                <p14:cNvContentPartPr/>
                <p14:nvPr/>
              </p14:nvContentPartPr>
              <p14:xfrm>
                <a:off x="1271598" y="6683972"/>
                <a:ext cx="190440" cy="7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3D81D2-FA9E-4C9C-8DC0-8ECE65DC11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62598" y="6674972"/>
                  <a:ext cx="208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8ABD9F-2685-5726-1F2A-8D3E4395F09E}"/>
                    </a:ext>
                  </a:extLst>
                </p14:cNvPr>
                <p14:cNvContentPartPr/>
                <p14:nvPr/>
              </p14:nvContentPartPr>
              <p14:xfrm>
                <a:off x="1602798" y="6628172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8ABD9F-2685-5726-1F2A-8D3E4395F0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93798" y="6619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501FA2-2731-A164-936F-F317B5118C1B}"/>
                    </a:ext>
                  </a:extLst>
                </p14:cNvPr>
                <p14:cNvContentPartPr/>
                <p14:nvPr/>
              </p14:nvContentPartPr>
              <p14:xfrm>
                <a:off x="1748238" y="6582812"/>
                <a:ext cx="311760" cy="15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501FA2-2731-A164-936F-F317B5118C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39598" y="6574172"/>
                  <a:ext cx="329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CB9F3D2-95D9-C11A-C911-7AE5214A21E2}"/>
                    </a:ext>
                  </a:extLst>
                </p14:cNvPr>
                <p14:cNvContentPartPr/>
                <p14:nvPr/>
              </p14:nvContentPartPr>
              <p14:xfrm>
                <a:off x="2122278" y="6570932"/>
                <a:ext cx="122040" cy="138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CB9F3D2-95D9-C11A-C911-7AE5214A21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13638" y="6562292"/>
                  <a:ext cx="139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9FC6BD7-AE6F-4B01-88A5-36BC136D3D86}"/>
                    </a:ext>
                  </a:extLst>
                </p14:cNvPr>
                <p14:cNvContentPartPr/>
                <p14:nvPr/>
              </p14:nvContentPartPr>
              <p14:xfrm>
                <a:off x="1431438" y="6565532"/>
                <a:ext cx="150120" cy="200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9FC6BD7-AE6F-4B01-88A5-36BC136D3D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22438" y="6556892"/>
                  <a:ext cx="1677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E7274C3-2CCE-0F44-FB0D-604006534EF4}"/>
              </a:ext>
            </a:extLst>
          </p:cNvPr>
          <p:cNvGrpSpPr/>
          <p:nvPr/>
        </p:nvGrpSpPr>
        <p:grpSpPr>
          <a:xfrm>
            <a:off x="7076238" y="5622692"/>
            <a:ext cx="1518120" cy="178920"/>
            <a:chOff x="7076238" y="5622692"/>
            <a:chExt cx="151812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4EA0508-E999-8DBF-E9D2-581982A94744}"/>
                    </a:ext>
                  </a:extLst>
                </p14:cNvPr>
                <p14:cNvContentPartPr/>
                <p14:nvPr/>
              </p14:nvContentPartPr>
              <p14:xfrm>
                <a:off x="7076238" y="5622692"/>
                <a:ext cx="362520" cy="178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4EA0508-E999-8DBF-E9D2-581982A947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67238" y="5613692"/>
                  <a:ext cx="380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562F77-4CC8-64D8-9008-0857E444A013}"/>
                    </a:ext>
                  </a:extLst>
                </p14:cNvPr>
                <p14:cNvContentPartPr/>
                <p14:nvPr/>
              </p14:nvContentPartPr>
              <p14:xfrm>
                <a:off x="7416438" y="5652932"/>
                <a:ext cx="428760" cy="10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562F77-4CC8-64D8-9008-0857E444A01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07798" y="5644292"/>
                  <a:ext cx="446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442187-60E2-7DF6-865B-05B11B79F5DA}"/>
                    </a:ext>
                  </a:extLst>
                </p14:cNvPr>
                <p14:cNvContentPartPr/>
                <p14:nvPr/>
              </p14:nvContentPartPr>
              <p14:xfrm>
                <a:off x="7809918" y="5638172"/>
                <a:ext cx="96840" cy="1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442187-60E2-7DF6-865B-05B11B79F5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00918" y="5629532"/>
                  <a:ext cx="11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F133296-ED46-216A-0AE2-FDC89DC32B55}"/>
                    </a:ext>
                  </a:extLst>
                </p14:cNvPr>
                <p14:cNvContentPartPr/>
                <p14:nvPr/>
              </p14:nvContentPartPr>
              <p14:xfrm>
                <a:off x="8097558" y="5661212"/>
                <a:ext cx="94320" cy="7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F133296-ED46-216A-0AE2-FDC89DC32B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88918" y="5652212"/>
                  <a:ext cx="111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A73017F-CEF7-9730-7C6A-3A55BD3F4459}"/>
                    </a:ext>
                  </a:extLst>
                </p14:cNvPr>
                <p14:cNvContentPartPr/>
                <p14:nvPr/>
              </p14:nvContentPartPr>
              <p14:xfrm>
                <a:off x="8379798" y="5673452"/>
                <a:ext cx="214560" cy="6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A73017F-CEF7-9730-7C6A-3A55BD3F44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70798" y="5664452"/>
                  <a:ext cx="232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90B0560-ABCC-028C-8765-C1224C6C26CD}"/>
                    </a:ext>
                  </a:extLst>
                </p14:cNvPr>
                <p14:cNvContentPartPr/>
                <p14:nvPr/>
              </p14:nvContentPartPr>
              <p14:xfrm>
                <a:off x="8257398" y="5683892"/>
                <a:ext cx="96120" cy="3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90B0560-ABCC-028C-8765-C1224C6C26C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8398" y="5674892"/>
                  <a:ext cx="1137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BB3D070-41EE-531B-5593-A9C2BEB72FD9}"/>
              </a:ext>
            </a:extLst>
          </p:cNvPr>
          <p:cNvGrpSpPr/>
          <p:nvPr/>
        </p:nvGrpSpPr>
        <p:grpSpPr>
          <a:xfrm>
            <a:off x="8834838" y="5629892"/>
            <a:ext cx="1277640" cy="137880"/>
            <a:chOff x="8834838" y="5629892"/>
            <a:chExt cx="12776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3989D04-65FA-1328-B4E8-C2B8E345A431}"/>
                    </a:ext>
                  </a:extLst>
                </p14:cNvPr>
                <p14:cNvContentPartPr/>
                <p14:nvPr/>
              </p14:nvContentPartPr>
              <p14:xfrm>
                <a:off x="8834838" y="5663372"/>
                <a:ext cx="21600" cy="7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3989D04-65FA-1328-B4E8-C2B8E345A43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26198" y="5654732"/>
                  <a:ext cx="3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55CBC8-6C0C-B82C-0B7B-7C8CE4102716}"/>
                    </a:ext>
                  </a:extLst>
                </p14:cNvPr>
                <p14:cNvContentPartPr/>
                <p14:nvPr/>
              </p14:nvContentPartPr>
              <p14:xfrm>
                <a:off x="8891358" y="5650412"/>
                <a:ext cx="102600" cy="7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55CBC8-6C0C-B82C-0B7B-7C8CE41027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82718" y="5641772"/>
                  <a:ext cx="120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5040A0A-6D3F-C4A0-CA33-0773DC8C6FBC}"/>
                    </a:ext>
                  </a:extLst>
                </p14:cNvPr>
                <p14:cNvContentPartPr/>
                <p14:nvPr/>
              </p14:nvContentPartPr>
              <p14:xfrm>
                <a:off x="9173958" y="5640692"/>
                <a:ext cx="91800" cy="79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5040A0A-6D3F-C4A0-CA33-0773DC8C6F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64958" y="5631692"/>
                  <a:ext cx="109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2A3C38-CDB5-8A1C-4EFC-66A66835323D}"/>
                    </a:ext>
                  </a:extLst>
                </p14:cNvPr>
                <p14:cNvContentPartPr/>
                <p14:nvPr/>
              </p14:nvContentPartPr>
              <p14:xfrm>
                <a:off x="9189438" y="5692532"/>
                <a:ext cx="69840" cy="3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2A3C38-CDB5-8A1C-4EFC-66A6683532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0798" y="5683892"/>
                  <a:ext cx="874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BA9B840-B861-1298-FEBB-1324894571C5}"/>
                    </a:ext>
                  </a:extLst>
                </p14:cNvPr>
                <p14:cNvContentPartPr/>
                <p14:nvPr/>
              </p14:nvContentPartPr>
              <p14:xfrm>
                <a:off x="9314358" y="5656892"/>
                <a:ext cx="65880" cy="8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BA9B840-B861-1298-FEBB-1324894571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05358" y="5648252"/>
                  <a:ext cx="83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271F21C-7748-5DA6-0149-5165B7AFED80}"/>
                    </a:ext>
                  </a:extLst>
                </p14:cNvPr>
                <p14:cNvContentPartPr/>
                <p14:nvPr/>
              </p14:nvContentPartPr>
              <p14:xfrm>
                <a:off x="9411918" y="5656532"/>
                <a:ext cx="87840" cy="79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271F21C-7748-5DA6-0149-5165B7AFED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02918" y="5647532"/>
                  <a:ext cx="105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72EADEF-D554-39D4-C80F-F83FC79D1828}"/>
                    </a:ext>
                  </a:extLst>
                </p14:cNvPr>
                <p14:cNvContentPartPr/>
                <p14:nvPr/>
              </p14:nvContentPartPr>
              <p14:xfrm>
                <a:off x="9521358" y="5661572"/>
                <a:ext cx="112680" cy="84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72EADEF-D554-39D4-C80F-F83FC79D18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12718" y="5652932"/>
                  <a:ext cx="130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1BAD60-87EB-05D1-7425-BDE765C150DF}"/>
                    </a:ext>
                  </a:extLst>
                </p14:cNvPr>
                <p14:cNvContentPartPr/>
                <p14:nvPr/>
              </p14:nvContentPartPr>
              <p14:xfrm>
                <a:off x="9528918" y="5631692"/>
                <a:ext cx="90360" cy="6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1BAD60-87EB-05D1-7425-BDE765C150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520278" y="5623052"/>
                  <a:ext cx="10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3B0DB6-695D-E90E-83A1-C37F8FE42DD9}"/>
                    </a:ext>
                  </a:extLst>
                </p14:cNvPr>
                <p14:cNvContentPartPr/>
                <p14:nvPr/>
              </p14:nvContentPartPr>
              <p14:xfrm>
                <a:off x="9637278" y="5664092"/>
                <a:ext cx="137520" cy="79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3B0DB6-695D-E90E-83A1-C37F8FE42D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28638" y="5655092"/>
                  <a:ext cx="155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42C4F12-2B51-E26E-423E-8A363A1345DD}"/>
                    </a:ext>
                  </a:extLst>
                </p14:cNvPr>
                <p14:cNvContentPartPr/>
                <p14:nvPr/>
              </p14:nvContentPartPr>
              <p14:xfrm>
                <a:off x="9801798" y="5670572"/>
                <a:ext cx="21600" cy="77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42C4F12-2B51-E26E-423E-8A363A1345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792798" y="5661572"/>
                  <a:ext cx="3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99F854-C50B-35A6-DC11-68697000050E}"/>
                    </a:ext>
                  </a:extLst>
                </p14:cNvPr>
                <p14:cNvContentPartPr/>
                <p14:nvPr/>
              </p14:nvContentPartPr>
              <p14:xfrm>
                <a:off x="9828438" y="5629892"/>
                <a:ext cx="52920" cy="112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99F854-C50B-35A6-DC11-6869700005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19798" y="5620892"/>
                  <a:ext cx="70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0ED19D6-40C3-ABBC-9559-812C538AB766}"/>
                    </a:ext>
                  </a:extLst>
                </p14:cNvPr>
                <p14:cNvContentPartPr/>
                <p14:nvPr/>
              </p14:nvContentPartPr>
              <p14:xfrm>
                <a:off x="9906198" y="5645732"/>
                <a:ext cx="80640" cy="7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0ED19D6-40C3-ABBC-9559-812C538AB76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897558" y="5637092"/>
                  <a:ext cx="98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CB6CAF3-DF94-699C-E31D-F39BB13240DA}"/>
                    </a:ext>
                  </a:extLst>
                </p14:cNvPr>
                <p14:cNvContentPartPr/>
                <p14:nvPr/>
              </p14:nvContentPartPr>
              <p14:xfrm>
                <a:off x="10000158" y="5638172"/>
                <a:ext cx="59040" cy="47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CB6CAF3-DF94-699C-E31D-F39BB13240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91158" y="5629532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969524-FF2D-0641-B106-2954448C459C}"/>
                    </a:ext>
                  </a:extLst>
                </p14:cNvPr>
                <p14:cNvContentPartPr/>
                <p14:nvPr/>
              </p14:nvContentPartPr>
              <p14:xfrm>
                <a:off x="10031478" y="5646452"/>
                <a:ext cx="8100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969524-FF2D-0641-B106-2954448C45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22838" y="5637812"/>
                  <a:ext cx="9864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D4337C-1F89-8E90-7F7E-B3541AE87C83}"/>
              </a:ext>
            </a:extLst>
          </p:cNvPr>
          <p:cNvGrpSpPr/>
          <p:nvPr/>
        </p:nvGrpSpPr>
        <p:grpSpPr>
          <a:xfrm>
            <a:off x="10706118" y="525452"/>
            <a:ext cx="1122120" cy="862920"/>
            <a:chOff x="10706118" y="525452"/>
            <a:chExt cx="1122120" cy="86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E51A40D-FF4A-DC18-B452-8E54C8A2E609}"/>
                    </a:ext>
                  </a:extLst>
                </p14:cNvPr>
                <p14:cNvContentPartPr/>
                <p14:nvPr/>
              </p14:nvContentPartPr>
              <p14:xfrm>
                <a:off x="11299038" y="1036292"/>
                <a:ext cx="17280" cy="35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E51A40D-FF4A-DC18-B452-8E54C8A2E6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90038" y="1027652"/>
                  <a:ext cx="34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C793A3-6B72-D0B7-B78E-533D7D56F49F}"/>
                    </a:ext>
                  </a:extLst>
                </p14:cNvPr>
                <p14:cNvContentPartPr/>
                <p14:nvPr/>
              </p14:nvContentPartPr>
              <p14:xfrm>
                <a:off x="11237118" y="1029812"/>
                <a:ext cx="8640" cy="32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C793A3-6B72-D0B7-B78E-533D7D56F4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28118" y="1021172"/>
                  <a:ext cx="26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2BDD45C-82AE-985B-8838-45958992DF86}"/>
                    </a:ext>
                  </a:extLst>
                </p14:cNvPr>
                <p14:cNvContentPartPr/>
                <p14:nvPr/>
              </p14:nvContentPartPr>
              <p14:xfrm>
                <a:off x="11134518" y="929372"/>
                <a:ext cx="289440" cy="18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2BDD45C-82AE-985B-8838-45958992DF8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125878" y="920732"/>
                  <a:ext cx="30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BB1FC7F-0637-CCFB-8E05-0AB856E000E4}"/>
                    </a:ext>
                  </a:extLst>
                </p14:cNvPr>
                <p14:cNvContentPartPr/>
                <p14:nvPr/>
              </p14:nvContentPartPr>
              <p14:xfrm>
                <a:off x="10792878" y="558212"/>
                <a:ext cx="19800" cy="128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BB1FC7F-0637-CCFB-8E05-0AB856E000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83878" y="549572"/>
                  <a:ext cx="3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FDB57B-966E-7F01-0C2B-09A5C41734F9}"/>
                    </a:ext>
                  </a:extLst>
                </p14:cNvPr>
                <p14:cNvContentPartPr/>
                <p14:nvPr/>
              </p14:nvContentPartPr>
              <p14:xfrm>
                <a:off x="10706118" y="552452"/>
                <a:ext cx="162360" cy="1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FDB57B-966E-7F01-0C2B-09A5C41734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97478" y="543812"/>
                  <a:ext cx="180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E39755-0607-7CD6-2E87-551C1C99552F}"/>
                    </a:ext>
                  </a:extLst>
                </p14:cNvPr>
                <p14:cNvContentPartPr/>
                <p14:nvPr/>
              </p14:nvContentPartPr>
              <p14:xfrm>
                <a:off x="10888278" y="559652"/>
                <a:ext cx="205200" cy="11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E39755-0607-7CD6-2E87-551C1C9955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79638" y="550652"/>
                  <a:ext cx="222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7CACFC-1940-E680-5AE4-8D2B6D1DACEA}"/>
                    </a:ext>
                  </a:extLst>
                </p14:cNvPr>
                <p14:cNvContentPartPr/>
                <p14:nvPr/>
              </p14:nvContentPartPr>
              <p14:xfrm>
                <a:off x="11119398" y="552452"/>
                <a:ext cx="27360" cy="104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7CACFC-1940-E680-5AE4-8D2B6D1DAC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0398" y="543812"/>
                  <a:ext cx="45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5EEC4D-6792-8716-036D-8602D77CD334}"/>
                    </a:ext>
                  </a:extLst>
                </p14:cNvPr>
                <p14:cNvContentPartPr/>
                <p14:nvPr/>
              </p14:nvContentPartPr>
              <p14:xfrm>
                <a:off x="11023278" y="525452"/>
                <a:ext cx="324720" cy="9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5EEC4D-6792-8716-036D-8602D77CD33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14638" y="516812"/>
                  <a:ext cx="342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C4604E1-8EF5-BEFC-5B45-4678D17C8CD1}"/>
                    </a:ext>
                  </a:extLst>
                </p14:cNvPr>
                <p14:cNvContentPartPr/>
                <p14:nvPr/>
              </p14:nvContentPartPr>
              <p14:xfrm>
                <a:off x="10952718" y="749732"/>
                <a:ext cx="31320" cy="114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C4604E1-8EF5-BEFC-5B45-4678D17C8C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43718" y="740732"/>
                  <a:ext cx="48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4C842B-8A78-0B86-8616-4A9E5FAB07EC}"/>
                    </a:ext>
                  </a:extLst>
                </p14:cNvPr>
                <p14:cNvContentPartPr/>
                <p14:nvPr/>
              </p14:nvContentPartPr>
              <p14:xfrm>
                <a:off x="11012478" y="767372"/>
                <a:ext cx="137880" cy="90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4C842B-8A78-0B86-8616-4A9E5FAB07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03478" y="758372"/>
                  <a:ext cx="155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9F57AAA-C9C5-5D44-E173-25FD3B4E0B4A}"/>
                    </a:ext>
                  </a:extLst>
                </p14:cNvPr>
                <p14:cNvContentPartPr/>
                <p14:nvPr/>
              </p14:nvContentPartPr>
              <p14:xfrm>
                <a:off x="11179518" y="736412"/>
                <a:ext cx="118440" cy="99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9F57AAA-C9C5-5D44-E173-25FD3B4E0B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70878" y="727772"/>
                  <a:ext cx="136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5A6AFEB-BCBD-CF39-F5D4-B9CDB28315D6}"/>
                    </a:ext>
                  </a:extLst>
                </p14:cNvPr>
                <p14:cNvContentPartPr/>
                <p14:nvPr/>
              </p14:nvContentPartPr>
              <p14:xfrm>
                <a:off x="11368158" y="733892"/>
                <a:ext cx="27720" cy="102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5A6AFEB-BCBD-CF39-F5D4-B9CDB28315D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59158" y="724892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53C8B31-7154-4F74-0F18-0C2DA2324C6F}"/>
                    </a:ext>
                  </a:extLst>
                </p14:cNvPr>
                <p14:cNvContentPartPr/>
                <p14:nvPr/>
              </p14:nvContentPartPr>
              <p14:xfrm>
                <a:off x="11328918" y="690692"/>
                <a:ext cx="215640" cy="14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53C8B31-7154-4F74-0F18-0C2DA2324C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19918" y="681692"/>
                  <a:ext cx="233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C57B39C-013E-42FA-D0E6-F7E81565D596}"/>
                    </a:ext>
                  </a:extLst>
                </p14:cNvPr>
                <p14:cNvContentPartPr/>
                <p14:nvPr/>
              </p14:nvContentPartPr>
              <p14:xfrm>
                <a:off x="11587758" y="727052"/>
                <a:ext cx="240480" cy="105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C57B39C-013E-42FA-D0E6-F7E81565D59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78758" y="718412"/>
                  <a:ext cx="258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CCFC2D-978A-433A-0E11-CF4DBADE9091}"/>
                    </a:ext>
                  </a:extLst>
                </p14:cNvPr>
                <p14:cNvContentPartPr/>
                <p14:nvPr/>
              </p14:nvContentPartPr>
              <p14:xfrm>
                <a:off x="11743638" y="692852"/>
                <a:ext cx="75960" cy="1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CCFC2D-978A-433A-0E11-CF4DBADE909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34998" y="684212"/>
                  <a:ext cx="93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6EE5AEA-A524-6CB7-D972-AC3A111F125B}"/>
                    </a:ext>
                  </a:extLst>
                </p14:cNvPr>
                <p14:cNvContentPartPr/>
                <p14:nvPr/>
              </p14:nvContentPartPr>
              <p14:xfrm>
                <a:off x="11714478" y="764132"/>
                <a:ext cx="89280" cy="1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6EE5AEA-A524-6CB7-D972-AC3A111F12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05478" y="755492"/>
                  <a:ext cx="106920" cy="3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910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8A6FE28-5D52-18A5-3033-CA7571690170}"/>
              </a:ext>
            </a:extLst>
          </p:cNvPr>
          <p:cNvGrpSpPr/>
          <p:nvPr/>
        </p:nvGrpSpPr>
        <p:grpSpPr>
          <a:xfrm>
            <a:off x="2236667" y="1282046"/>
            <a:ext cx="1722367" cy="377072"/>
            <a:chOff x="4429306" y="1466567"/>
            <a:chExt cx="20390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AEF305-3E12-584F-8550-42EF7CC96173}"/>
                    </a:ext>
                  </a:extLst>
                </p14:cNvPr>
                <p14:cNvContentPartPr/>
                <p14:nvPr/>
              </p14:nvContentPartPr>
              <p14:xfrm>
                <a:off x="4483666" y="1516967"/>
                <a:ext cx="37800" cy="16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AEF305-3E12-584F-8550-42EF7CC961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3048" y="1506341"/>
                  <a:ext cx="58611" cy="183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444411-8833-FC2D-7252-640C23C68D17}"/>
                    </a:ext>
                  </a:extLst>
                </p14:cNvPr>
                <p14:cNvContentPartPr/>
                <p14:nvPr/>
              </p14:nvContentPartPr>
              <p14:xfrm>
                <a:off x="4429306" y="1466567"/>
                <a:ext cx="143280" cy="11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444411-8833-FC2D-7252-640C23C68D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8613" y="1455902"/>
                  <a:ext cx="164237" cy="140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117C8B-74AF-F966-46CD-3E0A0798C221}"/>
                    </a:ext>
                  </a:extLst>
                </p14:cNvPr>
                <p14:cNvContentPartPr/>
                <p14:nvPr/>
              </p14:nvContentPartPr>
              <p14:xfrm>
                <a:off x="4641706" y="1537847"/>
                <a:ext cx="12240" cy="107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117C8B-74AF-F966-46CD-3E0A0798C2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30777" y="1527204"/>
                  <a:ext cx="33660" cy="128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4C4E3E-8B53-CB0A-2182-6E7E5E13F39B}"/>
                    </a:ext>
                  </a:extLst>
                </p14:cNvPr>
                <p14:cNvContentPartPr/>
                <p14:nvPr/>
              </p14:nvContentPartPr>
              <p14:xfrm>
                <a:off x="4662226" y="1470167"/>
                <a:ext cx="267840" cy="19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4C4E3E-8B53-CB0A-2182-6E7E5E13F3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581" y="1459527"/>
                  <a:ext cx="288705" cy="217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E377C7-F66A-A2B8-5C58-1FDEFA85BC59}"/>
                    </a:ext>
                  </a:extLst>
                </p14:cNvPr>
                <p14:cNvContentPartPr/>
                <p14:nvPr/>
              </p14:nvContentPartPr>
              <p14:xfrm>
                <a:off x="4953466" y="1492487"/>
                <a:ext cx="321840" cy="17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E377C7-F66A-A2B8-5C58-1FDEFA85BC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42823" y="1481843"/>
                  <a:ext cx="342700" cy="193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921E5F-0285-5B05-2D3A-C468B7A9636A}"/>
                    </a:ext>
                  </a:extLst>
                </p14:cNvPr>
                <p14:cNvContentPartPr/>
                <p14:nvPr/>
              </p14:nvContentPartPr>
              <p14:xfrm>
                <a:off x="5168386" y="1479527"/>
                <a:ext cx="120240" cy="115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921E5F-0285-5B05-2D3A-C468B7A963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7726" y="1468906"/>
                  <a:ext cx="141133" cy="136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F66E5E-AEEF-17C7-83D9-E6F104CE99A2}"/>
                    </a:ext>
                  </a:extLst>
                </p14:cNvPr>
                <p14:cNvContentPartPr/>
                <p14:nvPr/>
              </p14:nvContentPartPr>
              <p14:xfrm>
                <a:off x="5348386" y="1541447"/>
                <a:ext cx="89280" cy="119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F66E5E-AEEF-17C7-83D9-E6F104CE99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37757" y="1530782"/>
                  <a:ext cx="110112" cy="140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436EF4-286B-8C5B-D15D-9A13C100D816}"/>
                    </a:ext>
                  </a:extLst>
                </p14:cNvPr>
                <p14:cNvContentPartPr/>
                <p14:nvPr/>
              </p14:nvContentPartPr>
              <p14:xfrm>
                <a:off x="5507146" y="1546127"/>
                <a:ext cx="8244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436EF4-286B-8C5B-D15D-9A13C100D8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6522" y="1535501"/>
                  <a:ext cx="103262" cy="121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3D509A-8C9A-0AB5-4629-FAE48E778050}"/>
                    </a:ext>
                  </a:extLst>
                </p14:cNvPr>
                <p14:cNvContentPartPr/>
                <p14:nvPr/>
              </p14:nvContentPartPr>
              <p14:xfrm>
                <a:off x="5631346" y="1516967"/>
                <a:ext cx="37800" cy="97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3D509A-8C9A-0AB5-4629-FAE48E7780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20728" y="1506370"/>
                  <a:ext cx="58611" cy="118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356E7C-75A8-2DC9-0C4C-68FF60D32051}"/>
                    </a:ext>
                  </a:extLst>
                </p14:cNvPr>
                <p14:cNvContentPartPr/>
                <p14:nvPr/>
              </p14:nvContentPartPr>
              <p14:xfrm>
                <a:off x="4764106" y="1812527"/>
                <a:ext cx="18000" cy="10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356E7C-75A8-2DC9-0C4C-68FF60D320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3392" y="1801887"/>
                  <a:ext cx="39000" cy="121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6F5146-2662-B22C-055A-C7117C2513B5}"/>
                    </a:ext>
                  </a:extLst>
                </p14:cNvPr>
                <p14:cNvContentPartPr/>
                <p14:nvPr/>
              </p14:nvContentPartPr>
              <p14:xfrm>
                <a:off x="4829986" y="1798847"/>
                <a:ext cx="137520" cy="11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6F5146-2662-B22C-055A-C7117C2513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19342" y="1788211"/>
                  <a:ext cx="158382" cy="133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1EB3C2-CA68-52A6-E4BC-A1FF32FFE332}"/>
                    </a:ext>
                  </a:extLst>
                </p14:cNvPr>
                <p14:cNvContentPartPr/>
                <p14:nvPr/>
              </p14:nvContentPartPr>
              <p14:xfrm>
                <a:off x="5063266" y="1825847"/>
                <a:ext cx="28440" cy="7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1EB3C2-CA68-52A6-E4BC-A1FF32FFE3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52654" y="1815220"/>
                  <a:ext cx="49239" cy="91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5EBF2B-F6E7-29E5-CA5D-8CD7ECF1A49B}"/>
                    </a:ext>
                  </a:extLst>
                </p14:cNvPr>
                <p14:cNvContentPartPr/>
                <p14:nvPr/>
              </p14:nvContentPartPr>
              <p14:xfrm>
                <a:off x="5027986" y="1787687"/>
                <a:ext cx="324000" cy="10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5EBF2B-F6E7-29E5-CA5D-8CD7ECF1A4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7328" y="1777044"/>
                  <a:ext cx="344889" cy="128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1FBAA-F249-D072-73E7-04C67DB45E99}"/>
                    </a:ext>
                  </a:extLst>
                </p14:cNvPr>
                <p14:cNvContentPartPr/>
                <p14:nvPr/>
              </p14:nvContentPartPr>
              <p14:xfrm>
                <a:off x="5242186" y="1768607"/>
                <a:ext cx="104040" cy="65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1FBAA-F249-D072-73E7-04C67DB45E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1526" y="1758029"/>
                  <a:ext cx="124933" cy="85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F1B414-642C-BD26-4EF2-8D9ADA001914}"/>
                    </a:ext>
                  </a:extLst>
                </p14:cNvPr>
                <p14:cNvContentPartPr/>
                <p14:nvPr/>
              </p14:nvContentPartPr>
              <p14:xfrm>
                <a:off x="5447386" y="1810007"/>
                <a:ext cx="1440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F1B414-642C-BD26-4EF2-8D9ADA0019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36798" y="1799335"/>
                  <a:ext cx="35153" cy="99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B28183-6F1D-C93D-E209-F5B3B5E5AA60}"/>
                    </a:ext>
                  </a:extLst>
                </p14:cNvPr>
                <p14:cNvContentPartPr/>
                <p14:nvPr/>
              </p14:nvContentPartPr>
              <p14:xfrm>
                <a:off x="5448466" y="1740167"/>
                <a:ext cx="243360" cy="137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B28183-6F1D-C93D-E209-F5B3B5E5AA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37811" y="1729556"/>
                  <a:ext cx="264244" cy="158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042B6E-7088-AE7F-C870-AC813E4D7465}"/>
                    </a:ext>
                  </a:extLst>
                </p14:cNvPr>
                <p14:cNvContentPartPr/>
                <p14:nvPr/>
              </p14:nvContentPartPr>
              <p14:xfrm>
                <a:off x="5585626" y="1856807"/>
                <a:ext cx="85680" cy="2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042B6E-7088-AE7F-C870-AC813E4D74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74969" y="1846084"/>
                  <a:ext cx="106567" cy="41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FBF853-171B-7834-1791-CF5D0C4467D9}"/>
                    </a:ext>
                  </a:extLst>
                </p14:cNvPr>
                <p14:cNvContentPartPr/>
                <p14:nvPr/>
              </p14:nvContentPartPr>
              <p14:xfrm>
                <a:off x="5733586" y="1781567"/>
                <a:ext cx="307080" cy="12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FBF853-171B-7834-1791-CF5D0C4467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22938" y="1770906"/>
                  <a:ext cx="327950" cy="147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B6E3493-4210-5996-60E1-1EA6D381B26E}"/>
                    </a:ext>
                  </a:extLst>
                </p14:cNvPr>
                <p14:cNvContentPartPr/>
                <p14:nvPr/>
              </p14:nvContentPartPr>
              <p14:xfrm>
                <a:off x="5949586" y="1783727"/>
                <a:ext cx="92880" cy="6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B6E3493-4210-5996-60E1-1EA6D381B2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38886" y="1772991"/>
                  <a:ext cx="113853" cy="81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B3B5B5-14E3-E51B-A796-4041E9138E7B}"/>
                    </a:ext>
                  </a:extLst>
                </p14:cNvPr>
                <p14:cNvContentPartPr/>
                <p14:nvPr/>
              </p14:nvContentPartPr>
              <p14:xfrm>
                <a:off x="6092506" y="1816847"/>
                <a:ext cx="14256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B3B5B5-14E3-E51B-A796-4041E9138E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1867" y="1806178"/>
                  <a:ext cx="163412" cy="96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63E344-CB50-E0BA-A002-2357FF8BFDD4}"/>
                    </a:ext>
                  </a:extLst>
                </p14:cNvPr>
                <p14:cNvContentPartPr/>
                <p14:nvPr/>
              </p14:nvContentPartPr>
              <p14:xfrm>
                <a:off x="6297346" y="1801367"/>
                <a:ext cx="3708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63E344-CB50-E0BA-A002-2357FF8BFD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86691" y="1790776"/>
                  <a:ext cx="57964" cy="104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AD4110-82E7-A426-839A-C28F573E7517}"/>
                    </a:ext>
                  </a:extLst>
                </p14:cNvPr>
                <p14:cNvContentPartPr/>
                <p14:nvPr/>
              </p14:nvContentPartPr>
              <p14:xfrm>
                <a:off x="6270346" y="1746287"/>
                <a:ext cx="198000" cy="132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AD4110-82E7-A426-839A-C28F573E75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9724" y="1735598"/>
                  <a:ext cx="218820" cy="1530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8FCA85-A005-27BF-989E-CBAA8EA64042}"/>
              </a:ext>
            </a:extLst>
          </p:cNvPr>
          <p:cNvGrpSpPr/>
          <p:nvPr/>
        </p:nvGrpSpPr>
        <p:grpSpPr>
          <a:xfrm>
            <a:off x="10198915" y="985747"/>
            <a:ext cx="1852200" cy="181800"/>
            <a:chOff x="8021324" y="2795694"/>
            <a:chExt cx="185220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25CC67-14C6-F691-B6A6-40FC1A03AA4A}"/>
                    </a:ext>
                  </a:extLst>
                </p14:cNvPr>
                <p14:cNvContentPartPr/>
                <p14:nvPr/>
              </p14:nvContentPartPr>
              <p14:xfrm>
                <a:off x="8021324" y="2795694"/>
                <a:ext cx="132480" cy="119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25CC67-14C6-F691-B6A6-40FC1A03AA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12299" y="2786667"/>
                  <a:ext cx="150168" cy="137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A81354-D591-64F5-762A-7759A714DBAC}"/>
                    </a:ext>
                  </a:extLst>
                </p14:cNvPr>
                <p14:cNvContentPartPr/>
                <p14:nvPr/>
              </p14:nvContentPartPr>
              <p14:xfrm>
                <a:off x="8236604" y="2821614"/>
                <a:ext cx="12600" cy="9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A81354-D591-64F5-762A-7759A714DB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27604" y="2812614"/>
                  <a:ext cx="30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5A24E6-F839-C99A-3330-0DA4E7218CE2}"/>
                    </a:ext>
                  </a:extLst>
                </p14:cNvPr>
                <p14:cNvContentPartPr/>
                <p14:nvPr/>
              </p14:nvContentPartPr>
              <p14:xfrm>
                <a:off x="8308244" y="2814774"/>
                <a:ext cx="148320" cy="11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5A24E6-F839-C99A-3330-0DA4E7218C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99222" y="2805774"/>
                  <a:ext cx="166003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335C72-4962-2A41-FA88-B203E8E10E19}"/>
                    </a:ext>
                  </a:extLst>
                </p14:cNvPr>
                <p14:cNvContentPartPr/>
                <p14:nvPr/>
              </p14:nvContentPartPr>
              <p14:xfrm>
                <a:off x="8528924" y="2824494"/>
                <a:ext cx="130320" cy="9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335C72-4962-2A41-FA88-B203E8E10E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9924" y="2815529"/>
                  <a:ext cx="147960" cy="11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A4ACF0-6523-A48F-B253-D191C2376AFF}"/>
                    </a:ext>
                  </a:extLst>
                </p14:cNvPr>
                <p14:cNvContentPartPr/>
                <p14:nvPr/>
              </p14:nvContentPartPr>
              <p14:xfrm>
                <a:off x="8683724" y="2813334"/>
                <a:ext cx="245160" cy="118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A4ACF0-6523-A48F-B253-D191C2376A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4711" y="2804334"/>
                  <a:ext cx="262826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9C3208-F1A8-0AAA-D8A6-C4D9D7F1949A}"/>
                    </a:ext>
                  </a:extLst>
                </p14:cNvPr>
                <p14:cNvContentPartPr/>
                <p14:nvPr/>
              </p14:nvContentPartPr>
              <p14:xfrm>
                <a:off x="8981444" y="2856174"/>
                <a:ext cx="13032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9C3208-F1A8-0AAA-D8A6-C4D9D7F194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2444" y="2847174"/>
                  <a:ext cx="147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88189A-11EC-D332-E6BF-DDC7C4659A11}"/>
                    </a:ext>
                  </a:extLst>
                </p14:cNvPr>
                <p14:cNvContentPartPr/>
                <p14:nvPr/>
              </p14:nvContentPartPr>
              <p14:xfrm>
                <a:off x="9187004" y="2869494"/>
                <a:ext cx="16920" cy="92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88189A-11EC-D332-E6BF-DDC7C4659A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77808" y="2860494"/>
                  <a:ext cx="34943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06B4451-1545-221C-F874-7757F73A2C06}"/>
                    </a:ext>
                  </a:extLst>
                </p14:cNvPr>
                <p14:cNvContentPartPr/>
                <p14:nvPr/>
              </p14:nvContentPartPr>
              <p14:xfrm>
                <a:off x="9267284" y="2839974"/>
                <a:ext cx="104040" cy="10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06B4451-1545-221C-F874-7757F73A2C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58284" y="2830974"/>
                  <a:ext cx="121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D785C0-E068-2EB2-742F-123D6B7C54B8}"/>
                    </a:ext>
                  </a:extLst>
                </p14:cNvPr>
                <p14:cNvContentPartPr/>
                <p14:nvPr/>
              </p14:nvContentPartPr>
              <p14:xfrm>
                <a:off x="9297164" y="2885334"/>
                <a:ext cx="54720" cy="2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D785C0-E068-2EB2-742F-123D6B7C54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88164" y="2876472"/>
                  <a:ext cx="72360" cy="40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9E1E46-B86B-6353-4E94-38F21F0CBF43}"/>
                    </a:ext>
                  </a:extLst>
                </p14:cNvPr>
                <p14:cNvContentPartPr/>
                <p14:nvPr/>
              </p14:nvContentPartPr>
              <p14:xfrm>
                <a:off x="9284204" y="2819814"/>
                <a:ext cx="6480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9E1E46-B86B-6353-4E94-38F21F0CBF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75204" y="2810814"/>
                  <a:ext cx="82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5A2D9F-7F9A-9017-06C4-969DF5478FB5}"/>
                    </a:ext>
                  </a:extLst>
                </p14:cNvPr>
                <p14:cNvContentPartPr/>
                <p14:nvPr/>
              </p14:nvContentPartPr>
              <p14:xfrm>
                <a:off x="9414164" y="2836734"/>
                <a:ext cx="156240" cy="11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5A2D9F-7F9A-9017-06C4-969DF5478F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05164" y="2827734"/>
                  <a:ext cx="173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9EFC91-F717-2220-ABA9-1FB0F01F911D}"/>
                    </a:ext>
                  </a:extLst>
                </p14:cNvPr>
                <p14:cNvContentPartPr/>
                <p14:nvPr/>
              </p14:nvContentPartPr>
              <p14:xfrm>
                <a:off x="9453764" y="2890014"/>
                <a:ext cx="83520" cy="26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9EFC91-F717-2220-ABA9-1FB0F01F91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44764" y="2881014"/>
                  <a:ext cx="101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0672A0-CC5D-F776-2730-21CD84E1C38A}"/>
                    </a:ext>
                  </a:extLst>
                </p14:cNvPr>
                <p14:cNvContentPartPr/>
                <p14:nvPr/>
              </p14:nvContentPartPr>
              <p14:xfrm>
                <a:off x="9604964" y="2852934"/>
                <a:ext cx="88200" cy="105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50672A0-CC5D-F776-2730-21CD84E1C3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95964" y="2843934"/>
                  <a:ext cx="105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7A5660-14EF-EECF-DBB0-07D397E864D5}"/>
                    </a:ext>
                  </a:extLst>
                </p14:cNvPr>
                <p14:cNvContentPartPr/>
                <p14:nvPr/>
              </p14:nvContentPartPr>
              <p14:xfrm>
                <a:off x="9642404" y="2936094"/>
                <a:ext cx="59400" cy="1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7A5660-14EF-EECF-DBB0-07D397E864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33404" y="2927094"/>
                  <a:ext cx="77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5062BE-C205-54BD-ED3A-F295ED64A37E}"/>
                    </a:ext>
                  </a:extLst>
                </p14:cNvPr>
                <p14:cNvContentPartPr/>
                <p14:nvPr/>
              </p14:nvContentPartPr>
              <p14:xfrm>
                <a:off x="9759044" y="2843214"/>
                <a:ext cx="114480" cy="13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5062BE-C205-54BD-ED3A-F295ED64A3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50044" y="2834214"/>
                  <a:ext cx="13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D82186-7B2B-3B6A-A4E3-4EAF4F1349C7}"/>
                    </a:ext>
                  </a:extLst>
                </p14:cNvPr>
                <p14:cNvContentPartPr/>
                <p14:nvPr/>
              </p14:nvContentPartPr>
              <p14:xfrm>
                <a:off x="9778484" y="2885334"/>
                <a:ext cx="78120" cy="2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D82186-7B2B-3B6A-A4E3-4EAF4F1349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69484" y="2876334"/>
                  <a:ext cx="95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992F9D-DFCD-563E-E232-C2CA833176DE}"/>
                    </a:ext>
                  </a:extLst>
                </p14:cNvPr>
                <p14:cNvContentPartPr/>
                <p14:nvPr/>
              </p14:nvContentPartPr>
              <p14:xfrm>
                <a:off x="9776324" y="2839614"/>
                <a:ext cx="6372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992F9D-DFCD-563E-E232-C2CA833176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67324" y="2830418"/>
                  <a:ext cx="81360" cy="349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7BB05C-C185-6524-75AA-F5B99DA560B4}"/>
              </a:ext>
            </a:extLst>
          </p:cNvPr>
          <p:cNvGrpSpPr/>
          <p:nvPr/>
        </p:nvGrpSpPr>
        <p:grpSpPr>
          <a:xfrm>
            <a:off x="3851815" y="4368399"/>
            <a:ext cx="1049040" cy="128160"/>
            <a:chOff x="2503781" y="4500375"/>
            <a:chExt cx="104904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F188B2-A5B8-3CC7-4504-6C16CC4D9249}"/>
                    </a:ext>
                  </a:extLst>
                </p14:cNvPr>
                <p14:cNvContentPartPr/>
                <p14:nvPr/>
              </p14:nvContentPartPr>
              <p14:xfrm>
                <a:off x="2693141" y="4548975"/>
                <a:ext cx="145800" cy="66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F188B2-A5B8-3CC7-4504-6C16CC4D92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4141" y="4539975"/>
                  <a:ext cx="16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85F51D2-234A-1E8D-B94A-C251F62BB5DA}"/>
                    </a:ext>
                  </a:extLst>
                </p14:cNvPr>
                <p14:cNvContentPartPr/>
                <p14:nvPr/>
              </p14:nvContentPartPr>
              <p14:xfrm>
                <a:off x="2503781" y="4505775"/>
                <a:ext cx="129240" cy="96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85F51D2-234A-1E8D-B94A-C251F62BB5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4781" y="4496775"/>
                  <a:ext cx="146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3BA90D-4135-1700-1F94-14FE6D3D7E46}"/>
                    </a:ext>
                  </a:extLst>
                </p14:cNvPr>
                <p14:cNvContentPartPr/>
                <p14:nvPr/>
              </p14:nvContentPartPr>
              <p14:xfrm>
                <a:off x="2820581" y="4555455"/>
                <a:ext cx="133200" cy="63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3BA90D-4135-1700-1F94-14FE6D3D7E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11581" y="4546455"/>
                  <a:ext cx="150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1000A9E-0503-B83D-3400-C796479D3E47}"/>
                    </a:ext>
                  </a:extLst>
                </p14:cNvPr>
                <p14:cNvContentPartPr/>
                <p14:nvPr/>
              </p14:nvContentPartPr>
              <p14:xfrm>
                <a:off x="3020021" y="4545375"/>
                <a:ext cx="23760" cy="68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1000A9E-0503-B83D-3400-C796479D3E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11021" y="4536327"/>
                  <a:ext cx="41400" cy="86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6EBF3D0-EEF8-D36C-1EAB-58F760268151}"/>
                    </a:ext>
                  </a:extLst>
                </p14:cNvPr>
                <p14:cNvContentPartPr/>
                <p14:nvPr/>
              </p14:nvContentPartPr>
              <p14:xfrm>
                <a:off x="3036941" y="4501815"/>
                <a:ext cx="126360" cy="122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6EBF3D0-EEF8-D36C-1EAB-58F76026815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7941" y="4492815"/>
                  <a:ext cx="14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41B50AF-7630-7733-3F90-AEC57BB34319}"/>
                    </a:ext>
                  </a:extLst>
                </p14:cNvPr>
                <p14:cNvContentPartPr/>
                <p14:nvPr/>
              </p14:nvContentPartPr>
              <p14:xfrm>
                <a:off x="3125861" y="4517295"/>
                <a:ext cx="155520" cy="11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41B50AF-7630-7733-3F90-AEC57BB343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16840" y="4508295"/>
                  <a:ext cx="173201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4582DE-F2F6-EA51-32CD-47D633195B5E}"/>
                    </a:ext>
                  </a:extLst>
                </p14:cNvPr>
                <p14:cNvContentPartPr/>
                <p14:nvPr/>
              </p14:nvContentPartPr>
              <p14:xfrm>
                <a:off x="3200021" y="4587495"/>
                <a:ext cx="96480" cy="16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4582DE-F2F6-EA51-32CD-47D633195B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90987" y="4578299"/>
                  <a:ext cx="114186" cy="34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2E704B-38E2-FA01-30ED-2C048D82EE04}"/>
                    </a:ext>
                  </a:extLst>
                </p14:cNvPr>
                <p14:cNvContentPartPr/>
                <p14:nvPr/>
              </p14:nvContentPartPr>
              <p14:xfrm>
                <a:off x="3327821" y="4544295"/>
                <a:ext cx="222120" cy="77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2E704B-38E2-FA01-30ED-2C048D82EE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18821" y="4535295"/>
                  <a:ext cx="239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0AC924-7254-4686-D0ED-23DC4C62AF02}"/>
                    </a:ext>
                  </a:extLst>
                </p14:cNvPr>
                <p14:cNvContentPartPr/>
                <p14:nvPr/>
              </p14:nvContentPartPr>
              <p14:xfrm>
                <a:off x="3481541" y="4500375"/>
                <a:ext cx="71280" cy="4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0AC924-7254-4686-D0ED-23DC4C62AF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2495" y="4491441"/>
                  <a:ext cx="89010" cy="661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47505E8-AE07-3A5E-0047-2989A8AE8D21}"/>
                  </a:ext>
                </a:extLst>
              </p14:cNvPr>
              <p14:cNvContentPartPr/>
              <p14:nvPr/>
            </p14:nvContentPartPr>
            <p14:xfrm>
              <a:off x="6339095" y="603234"/>
              <a:ext cx="112680" cy="131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47505E8-AE07-3A5E-0047-2989A8AE8D2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30095" y="594234"/>
                <a:ext cx="130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0CD96F9-E78C-3914-6BB2-1D6445DCEF43}"/>
                  </a:ext>
                </a:extLst>
              </p14:cNvPr>
              <p14:cNvContentPartPr/>
              <p14:nvPr/>
            </p14:nvContentPartPr>
            <p14:xfrm>
              <a:off x="6469775" y="656874"/>
              <a:ext cx="94680" cy="56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0CD96F9-E78C-3914-6BB2-1D6445DCEF4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60775" y="647874"/>
                <a:ext cx="112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0F0D71D-DCA3-29CC-951B-90B29C1C03C0}"/>
                  </a:ext>
                </a:extLst>
              </p14:cNvPr>
              <p14:cNvContentPartPr/>
              <p14:nvPr/>
            </p14:nvContentPartPr>
            <p14:xfrm>
              <a:off x="6801695" y="642114"/>
              <a:ext cx="54360" cy="82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0F0D71D-DCA3-29CC-951B-90B29C1C03C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92635" y="633114"/>
                <a:ext cx="72118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F3B3639-5020-93FC-FC42-C8ED56DDDCCC}"/>
                  </a:ext>
                </a:extLst>
              </p14:cNvPr>
              <p14:cNvContentPartPr/>
              <p14:nvPr/>
            </p14:nvContentPartPr>
            <p14:xfrm>
              <a:off x="6818255" y="580914"/>
              <a:ext cx="93960" cy="73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F3B3639-5020-93FC-FC42-C8ED56DDDCC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09255" y="571914"/>
                <a:ext cx="111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5C0AC06-D8DD-D426-9FF7-0FADEC2FFA6C}"/>
                  </a:ext>
                </a:extLst>
              </p14:cNvPr>
              <p14:cNvContentPartPr/>
              <p14:nvPr/>
            </p14:nvContentPartPr>
            <p14:xfrm>
              <a:off x="6645815" y="609714"/>
              <a:ext cx="121320" cy="118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5C0AC06-D8DD-D426-9FF7-0FADEC2FFA6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36815" y="600741"/>
                <a:ext cx="138960" cy="136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AA6448B-6D68-462A-2423-74239E7E0AC9}"/>
                  </a:ext>
                </a:extLst>
              </p14:cNvPr>
              <p14:cNvContentPartPr/>
              <p14:nvPr/>
            </p14:nvContentPartPr>
            <p14:xfrm>
              <a:off x="6974855" y="681354"/>
              <a:ext cx="75960" cy="66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AA6448B-6D68-462A-2423-74239E7E0A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65812" y="672354"/>
                <a:ext cx="93684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CB245DD-891A-B965-4559-FE3DB8AF1508}"/>
                  </a:ext>
                </a:extLst>
              </p14:cNvPr>
              <p14:cNvContentPartPr/>
              <p14:nvPr/>
            </p14:nvContentPartPr>
            <p14:xfrm>
              <a:off x="6965495" y="606114"/>
              <a:ext cx="93960" cy="7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CB245DD-891A-B965-4559-FE3DB8AF150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56495" y="597114"/>
                <a:ext cx="111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7119661-7217-ABA1-8D47-CAF8A1D1FBF4}"/>
                  </a:ext>
                </a:extLst>
              </p14:cNvPr>
              <p14:cNvContentPartPr/>
              <p14:nvPr/>
            </p14:nvContentPartPr>
            <p14:xfrm>
              <a:off x="6939935" y="652914"/>
              <a:ext cx="225720" cy="63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7119661-7217-ABA1-8D47-CAF8A1D1FBF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30935" y="643914"/>
                <a:ext cx="243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0BDE275-150F-C2BE-A411-B50748C36B35}"/>
                  </a:ext>
                </a:extLst>
              </p14:cNvPr>
              <p14:cNvContentPartPr/>
              <p14:nvPr/>
            </p14:nvContentPartPr>
            <p14:xfrm>
              <a:off x="7078535" y="593154"/>
              <a:ext cx="205920" cy="120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0BDE275-150F-C2BE-A411-B50748C36B3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69535" y="584181"/>
                <a:ext cx="223560" cy="137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4F9514-8E4C-5621-8CE9-822544478A05}"/>
                  </a:ext>
                </a:extLst>
              </p14:cNvPr>
              <p14:cNvContentPartPr/>
              <p14:nvPr/>
            </p14:nvContentPartPr>
            <p14:xfrm>
              <a:off x="7385615" y="614754"/>
              <a:ext cx="105840" cy="149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4F9514-8E4C-5621-8CE9-822544478A0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376615" y="605754"/>
                <a:ext cx="1234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3C1C988-72CB-4E67-5319-A43C06FA8BC5}"/>
                  </a:ext>
                </a:extLst>
              </p14:cNvPr>
              <p14:cNvContentPartPr/>
              <p14:nvPr/>
            </p14:nvContentPartPr>
            <p14:xfrm>
              <a:off x="7371215" y="694314"/>
              <a:ext cx="108000" cy="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3C1C988-72CB-4E67-5319-A43C06FA8BC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362215" y="685314"/>
                <a:ext cx="125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DB744DB-09FF-F3C0-FB0A-323F33FF2BBE}"/>
                  </a:ext>
                </a:extLst>
              </p14:cNvPr>
              <p14:cNvContentPartPr/>
              <p14:nvPr/>
            </p14:nvContentPartPr>
            <p14:xfrm>
              <a:off x="6266241" y="1447776"/>
              <a:ext cx="233640" cy="108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DB744DB-09FF-F3C0-FB0A-323F33FF2BB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57241" y="1438776"/>
                <a:ext cx="251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476A197-9174-42E1-1D48-128B3BDAB208}"/>
                  </a:ext>
                </a:extLst>
              </p14:cNvPr>
              <p14:cNvContentPartPr/>
              <p14:nvPr/>
            </p14:nvContentPartPr>
            <p14:xfrm>
              <a:off x="6542721" y="1485216"/>
              <a:ext cx="131040" cy="66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476A197-9174-42E1-1D48-128B3BDAB2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33721" y="1476216"/>
                <a:ext cx="148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27A7FE-2A79-5A8E-6656-79B31AF4E86C}"/>
                  </a:ext>
                </a:extLst>
              </p14:cNvPr>
              <p14:cNvContentPartPr/>
              <p14:nvPr/>
            </p14:nvContentPartPr>
            <p14:xfrm>
              <a:off x="6715521" y="1480536"/>
              <a:ext cx="18000" cy="69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27A7FE-2A79-5A8E-6656-79B31AF4E86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06337" y="1471536"/>
                <a:ext cx="36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DE6F818-6F2A-A447-DCFF-2F9C676FA943}"/>
                  </a:ext>
                </a:extLst>
              </p14:cNvPr>
              <p14:cNvContentPartPr/>
              <p14:nvPr/>
            </p14:nvContentPartPr>
            <p14:xfrm>
              <a:off x="6716601" y="1390536"/>
              <a:ext cx="113400" cy="78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DE6F818-6F2A-A447-DCFF-2F9C676FA94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07601" y="1381536"/>
                <a:ext cx="1310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80C6648-09F0-AA5F-20C9-2B9DFA7B183A}"/>
                  </a:ext>
                </a:extLst>
              </p14:cNvPr>
              <p14:cNvContentPartPr/>
              <p14:nvPr/>
            </p14:nvContentPartPr>
            <p14:xfrm>
              <a:off x="6857001" y="1423656"/>
              <a:ext cx="102600" cy="104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80C6648-09F0-AA5F-20C9-2B9DFA7B183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48001" y="1414625"/>
                <a:ext cx="120240" cy="12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735A57-DBEF-184C-79A5-F61AFB35C539}"/>
                  </a:ext>
                </a:extLst>
              </p14:cNvPr>
              <p14:cNvContentPartPr/>
              <p14:nvPr/>
            </p14:nvContentPartPr>
            <p14:xfrm>
              <a:off x="6856641" y="1470456"/>
              <a:ext cx="89280" cy="14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735A57-DBEF-184C-79A5-F61AFB35C53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47641" y="1461456"/>
                <a:ext cx="106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6A56F53-750B-B23A-543C-46FCAAA3E6F7}"/>
                  </a:ext>
                </a:extLst>
              </p14:cNvPr>
              <p14:cNvContentPartPr/>
              <p14:nvPr/>
            </p14:nvContentPartPr>
            <p14:xfrm>
              <a:off x="7013241" y="1436256"/>
              <a:ext cx="312120" cy="132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6A56F53-750B-B23A-543C-46FCAAA3E6F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04241" y="1427280"/>
                <a:ext cx="329760" cy="150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C50BB7E-525D-F3BD-413A-0D2132780AF6}"/>
                  </a:ext>
                </a:extLst>
              </p14:cNvPr>
              <p14:cNvContentPartPr/>
              <p14:nvPr/>
            </p14:nvContentPartPr>
            <p14:xfrm>
              <a:off x="7226361" y="1525536"/>
              <a:ext cx="92880" cy="2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C50BB7E-525D-F3BD-413A-0D2132780AF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17326" y="1516536"/>
                <a:ext cx="110589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6AC7164-EC58-24F6-404D-52CCEEA7D688}"/>
                  </a:ext>
                </a:extLst>
              </p14:cNvPr>
              <p14:cNvContentPartPr/>
              <p14:nvPr/>
            </p14:nvContentPartPr>
            <p14:xfrm>
              <a:off x="7382241" y="1480896"/>
              <a:ext cx="120240" cy="139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6AC7164-EC58-24F6-404D-52CCEEA7D68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73268" y="1471896"/>
                <a:ext cx="137827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C27423-B73B-B4DD-E7F6-E35716801393}"/>
                  </a:ext>
                </a:extLst>
              </p14:cNvPr>
              <p14:cNvContentPartPr/>
              <p14:nvPr/>
            </p14:nvContentPartPr>
            <p14:xfrm>
              <a:off x="7394481" y="1551816"/>
              <a:ext cx="95760" cy="21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C27423-B73B-B4DD-E7F6-E3571680139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85481" y="1542816"/>
                <a:ext cx="113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2EC843-152D-8F95-8A14-E7468D1E8829}"/>
                  </a:ext>
                </a:extLst>
              </p14:cNvPr>
              <p14:cNvContentPartPr/>
              <p14:nvPr/>
            </p14:nvContentPartPr>
            <p14:xfrm>
              <a:off x="6211013" y="2158409"/>
              <a:ext cx="15120" cy="92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2EC843-152D-8F95-8A14-E7468D1E882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02013" y="2149409"/>
                <a:ext cx="327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1E35B3C-BE33-B127-8C9A-01F364B571D3}"/>
                  </a:ext>
                </a:extLst>
              </p14:cNvPr>
              <p14:cNvContentPartPr/>
              <p14:nvPr/>
            </p14:nvContentPartPr>
            <p14:xfrm>
              <a:off x="6271493" y="2177849"/>
              <a:ext cx="169560" cy="8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1E35B3C-BE33-B127-8C9A-01F364B571D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262493" y="2168849"/>
                <a:ext cx="187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2BA544C-B779-9905-5E41-C4B9E86918DE}"/>
                  </a:ext>
                </a:extLst>
              </p14:cNvPr>
              <p14:cNvContentPartPr/>
              <p14:nvPr/>
            </p14:nvContentPartPr>
            <p14:xfrm>
              <a:off x="6539333" y="2173529"/>
              <a:ext cx="7920" cy="95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2BA544C-B779-9905-5E41-C4B9E86918D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30333" y="2164529"/>
                <a:ext cx="255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9B9122D-F3F7-5780-4362-E1E0F5B7691F}"/>
                  </a:ext>
                </a:extLst>
              </p14:cNvPr>
              <p14:cNvContentPartPr/>
              <p14:nvPr/>
            </p14:nvContentPartPr>
            <p14:xfrm>
              <a:off x="6496133" y="2163089"/>
              <a:ext cx="262800" cy="100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9B9122D-F3F7-5780-4362-E1E0F5B7691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87145" y="2154089"/>
                <a:ext cx="280416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064B557-BAE2-0079-56DC-623AC94AD0C2}"/>
                  </a:ext>
                </a:extLst>
              </p14:cNvPr>
              <p14:cNvContentPartPr/>
              <p14:nvPr/>
            </p14:nvContentPartPr>
            <p14:xfrm>
              <a:off x="6630413" y="2131409"/>
              <a:ext cx="110880" cy="63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064B557-BAE2-0079-56DC-623AC94AD0C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21413" y="2122409"/>
                <a:ext cx="128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39EF978-290A-DA95-AAFE-A0BBEAB90FF9}"/>
                  </a:ext>
                </a:extLst>
              </p14:cNvPr>
              <p14:cNvContentPartPr/>
              <p14:nvPr/>
            </p14:nvContentPartPr>
            <p14:xfrm>
              <a:off x="6807173" y="2149409"/>
              <a:ext cx="178920" cy="122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39EF978-290A-DA95-AAFE-A0BBEAB90F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98173" y="2140435"/>
                <a:ext cx="196560" cy="14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AFFA7FD-D5A1-0D74-C5EA-7A9E4D587705}"/>
                  </a:ext>
                </a:extLst>
              </p14:cNvPr>
              <p14:cNvContentPartPr/>
              <p14:nvPr/>
            </p14:nvContentPartPr>
            <p14:xfrm>
              <a:off x="7015973" y="2144369"/>
              <a:ext cx="98640" cy="129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AFFA7FD-D5A1-0D74-C5EA-7A9E4D58770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06973" y="2135344"/>
                <a:ext cx="116280" cy="14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B490FC4-FE9E-2DA2-E299-E8F0861BBFDA}"/>
                  </a:ext>
                </a:extLst>
              </p14:cNvPr>
              <p14:cNvContentPartPr/>
              <p14:nvPr/>
            </p14:nvContentPartPr>
            <p14:xfrm>
              <a:off x="7041173" y="2217089"/>
              <a:ext cx="75960" cy="6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B490FC4-FE9E-2DA2-E299-E8F0861BBFD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32130" y="2208089"/>
                <a:ext cx="93684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66DE753-6EDD-6285-6D84-0A4786CFF923}"/>
                  </a:ext>
                </a:extLst>
              </p14:cNvPr>
              <p14:cNvContentPartPr/>
              <p14:nvPr/>
            </p14:nvContentPartPr>
            <p14:xfrm>
              <a:off x="7175813" y="2216369"/>
              <a:ext cx="90000" cy="69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66DE753-6EDD-6285-6D84-0A4786CFF92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66813" y="2207369"/>
                <a:ext cx="107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ED6AC1A-FE6E-AD81-5C1B-828A18A3F9F5}"/>
                  </a:ext>
                </a:extLst>
              </p14:cNvPr>
              <p14:cNvContentPartPr/>
              <p14:nvPr/>
            </p14:nvContentPartPr>
            <p14:xfrm>
              <a:off x="7177973" y="2163809"/>
              <a:ext cx="106920" cy="126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ED6AC1A-FE6E-AD81-5C1B-828A18A3F9F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168973" y="2154809"/>
                <a:ext cx="1245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8EC6FB-2924-1A7B-910C-813AC6A6A662}"/>
                  </a:ext>
                </a:extLst>
              </p14:cNvPr>
              <p14:cNvContentPartPr/>
              <p14:nvPr/>
            </p14:nvContentPartPr>
            <p14:xfrm>
              <a:off x="7167173" y="2220689"/>
              <a:ext cx="125640" cy="3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8EC6FB-2924-1A7B-910C-813AC6A6A66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58173" y="2211689"/>
                <a:ext cx="14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4136132-9BCA-D10C-A822-19CBC5319F23}"/>
                  </a:ext>
                </a:extLst>
              </p14:cNvPr>
              <p14:cNvContentPartPr/>
              <p14:nvPr/>
            </p14:nvContentPartPr>
            <p14:xfrm>
              <a:off x="7333853" y="2168849"/>
              <a:ext cx="165240" cy="107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4136132-9BCA-D10C-A822-19CBC5319F2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24873" y="2159819"/>
                <a:ext cx="182842" cy="1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EA6F8BB-3F38-A613-C49B-8E41277A31EF}"/>
                  </a:ext>
                </a:extLst>
              </p14:cNvPr>
              <p14:cNvContentPartPr/>
              <p14:nvPr/>
            </p14:nvContentPartPr>
            <p14:xfrm>
              <a:off x="7549853" y="2276849"/>
              <a:ext cx="21960" cy="17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EA6F8BB-3F38-A613-C49B-8E41277A31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40853" y="2267849"/>
                <a:ext cx="39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C1BC501-EA56-E1CF-036A-A497CF7A0E6E}"/>
                  </a:ext>
                </a:extLst>
              </p14:cNvPr>
              <p14:cNvContentPartPr/>
              <p14:nvPr/>
            </p14:nvContentPartPr>
            <p14:xfrm>
              <a:off x="7544241" y="1636056"/>
              <a:ext cx="20880" cy="9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C1BC501-EA56-E1CF-036A-A497CF7A0E6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35241" y="1627056"/>
                <a:ext cx="38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1EB39A6-EA06-B64A-B5AD-875CCA0038F7}"/>
                  </a:ext>
                </a:extLst>
              </p14:cNvPr>
              <p14:cNvContentPartPr/>
              <p14:nvPr/>
            </p14:nvContentPartPr>
            <p14:xfrm>
              <a:off x="7524215" y="774594"/>
              <a:ext cx="432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EB39A6-EA06-B64A-B5AD-875CCA0038F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515215" y="765594"/>
                <a:ext cx="219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9" name="Picture 138">
            <a:extLst>
              <a:ext uri="{FF2B5EF4-FFF2-40B4-BE49-F238E27FC236}">
                <a16:creationId xmlns:a16="http://schemas.microsoft.com/office/drawing/2014/main" id="{38B9D1BE-2E60-8730-5FBD-675AB92DDF70}"/>
              </a:ext>
            </a:extLst>
          </p:cNvPr>
          <p:cNvPicPr>
            <a:picLocks noChangeAspect="1"/>
          </p:cNvPicPr>
          <p:nvPr/>
        </p:nvPicPr>
        <p:blipFill rotWithShape="1"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5" t="39962" r="13582" b="27920"/>
          <a:stretch/>
        </p:blipFill>
        <p:spPr>
          <a:xfrm>
            <a:off x="10548594" y="1206631"/>
            <a:ext cx="995386" cy="867267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5309C98-AF8A-1E3B-A564-A9BBB0BC60BE}"/>
              </a:ext>
            </a:extLst>
          </p:cNvPr>
          <p:cNvGrpSpPr/>
          <p:nvPr/>
        </p:nvGrpSpPr>
        <p:grpSpPr>
          <a:xfrm>
            <a:off x="1519598" y="4613990"/>
            <a:ext cx="1708200" cy="154800"/>
            <a:chOff x="1406476" y="3595896"/>
            <a:chExt cx="170820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99C76CF-103E-94E7-42D6-BE1742AA2630}"/>
                    </a:ext>
                  </a:extLst>
                </p14:cNvPr>
                <p14:cNvContentPartPr/>
                <p14:nvPr/>
              </p14:nvContentPartPr>
              <p14:xfrm>
                <a:off x="1406476" y="3625776"/>
                <a:ext cx="24480" cy="103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99C76CF-103E-94E7-42D6-BE1742AA263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97476" y="3616776"/>
                  <a:ext cx="42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B600D5-D03E-25D2-D07E-BCFFBC4650F9}"/>
                    </a:ext>
                  </a:extLst>
                </p14:cNvPr>
                <p14:cNvContentPartPr/>
                <p14:nvPr/>
              </p14:nvContentPartPr>
              <p14:xfrm>
                <a:off x="1503676" y="3639456"/>
                <a:ext cx="165240" cy="104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B600D5-D03E-25D2-D07E-BCFFBC4650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94676" y="3630456"/>
                  <a:ext cx="182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D12A33-564A-8565-22D6-C67496DE04AA}"/>
                    </a:ext>
                  </a:extLst>
                </p14:cNvPr>
                <p14:cNvContentPartPr/>
                <p14:nvPr/>
              </p14:nvContentPartPr>
              <p14:xfrm>
                <a:off x="1722916" y="3641616"/>
                <a:ext cx="20160" cy="109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D12A33-564A-8565-22D6-C67496DE04A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13916" y="3632616"/>
                  <a:ext cx="37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458406-C98B-2A4D-FDC9-B691BF4001A2}"/>
                    </a:ext>
                  </a:extLst>
                </p14:cNvPr>
                <p14:cNvContentPartPr/>
                <p14:nvPr/>
              </p14:nvContentPartPr>
              <p14:xfrm>
                <a:off x="1743076" y="3595896"/>
                <a:ext cx="71280" cy="74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458406-C98B-2A4D-FDC9-B691BF4001A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734076" y="3586896"/>
                  <a:ext cx="88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979A5B-ABA9-790E-CC77-4CB50E993D4D}"/>
                    </a:ext>
                  </a:extLst>
                </p14:cNvPr>
                <p14:cNvContentPartPr/>
                <p14:nvPr/>
              </p14:nvContentPartPr>
              <p14:xfrm>
                <a:off x="1823716" y="3653496"/>
                <a:ext cx="224280" cy="96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979A5B-ABA9-790E-CC77-4CB50E993D4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14730" y="3644496"/>
                  <a:ext cx="241892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7956E38-A2D5-2976-A867-3F9B1723069C}"/>
                    </a:ext>
                  </a:extLst>
                </p14:cNvPr>
                <p14:cNvContentPartPr/>
                <p14:nvPr/>
              </p14:nvContentPartPr>
              <p14:xfrm>
                <a:off x="1965196" y="3626856"/>
                <a:ext cx="69480" cy="54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7956E38-A2D5-2976-A867-3F9B1723069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56196" y="3617856"/>
                  <a:ext cx="87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FF51631-FFE6-9C88-2BD3-ACA61EAB011F}"/>
                    </a:ext>
                  </a:extLst>
                </p14:cNvPr>
                <p14:cNvContentPartPr/>
                <p14:nvPr/>
              </p14:nvContentPartPr>
              <p14:xfrm>
                <a:off x="2091916" y="3653856"/>
                <a:ext cx="296640" cy="84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FF51631-FFE6-9C88-2BD3-ACA61EAB01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82916" y="3644856"/>
                  <a:ext cx="314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7A1826-63AB-6864-DC3F-55704E4E1169}"/>
                    </a:ext>
                  </a:extLst>
                </p14:cNvPr>
                <p14:cNvContentPartPr/>
                <p14:nvPr/>
              </p14:nvContentPartPr>
              <p14:xfrm>
                <a:off x="2300716" y="3606696"/>
                <a:ext cx="111600" cy="52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7A1826-63AB-6864-DC3F-55704E4E116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291716" y="3597696"/>
                  <a:ext cx="129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AAA4E8-04C0-9B6B-2A44-CDA6F081134A}"/>
                    </a:ext>
                  </a:extLst>
                </p14:cNvPr>
                <p14:cNvContentPartPr/>
                <p14:nvPr/>
              </p14:nvContentPartPr>
              <p14:xfrm>
                <a:off x="2423836" y="3663216"/>
                <a:ext cx="138600" cy="63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AAA4E8-04C0-9B6B-2A44-CDA6F081134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14836" y="3654216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B7D29E-263F-DF7A-CD08-40FDCE496EEF}"/>
                    </a:ext>
                  </a:extLst>
                </p14:cNvPr>
                <p14:cNvContentPartPr/>
                <p14:nvPr/>
              </p14:nvContentPartPr>
              <p14:xfrm>
                <a:off x="2631916" y="3666096"/>
                <a:ext cx="35640" cy="64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B7D29E-263F-DF7A-CD08-40FDCE496EE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622916" y="3657096"/>
                  <a:ext cx="53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24F577-4D7F-9D34-D953-534562D8818F}"/>
                    </a:ext>
                  </a:extLst>
                </p14:cNvPr>
                <p14:cNvContentPartPr/>
                <p14:nvPr/>
              </p14:nvContentPartPr>
              <p14:xfrm>
                <a:off x="2622556" y="3627576"/>
                <a:ext cx="114480" cy="18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24F577-4D7F-9D34-D953-534562D8818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13556" y="3618576"/>
                  <a:ext cx="132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7A33A8-EA22-E096-2BB6-5E7AAD286005}"/>
                    </a:ext>
                  </a:extLst>
                </p14:cNvPr>
                <p14:cNvContentPartPr/>
                <p14:nvPr/>
              </p14:nvContentPartPr>
              <p14:xfrm>
                <a:off x="2767996" y="3649176"/>
                <a:ext cx="111600" cy="7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7A33A8-EA22-E096-2BB6-5E7AAD2860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58996" y="3640176"/>
                  <a:ext cx="129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D237B5-65FC-C37F-A9F2-E3AFC3F372AA}"/>
                    </a:ext>
                  </a:extLst>
                </p14:cNvPr>
                <p14:cNvContentPartPr/>
                <p14:nvPr/>
              </p14:nvContentPartPr>
              <p14:xfrm>
                <a:off x="2957716" y="3610656"/>
                <a:ext cx="110160" cy="137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D237B5-65FC-C37F-A9F2-E3AFC3F372A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948716" y="3601656"/>
                  <a:ext cx="127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E0D34F3-62B0-96D8-3CB2-BD2F5F343F2F}"/>
                    </a:ext>
                  </a:extLst>
                </p14:cNvPr>
                <p14:cNvContentPartPr/>
                <p14:nvPr/>
              </p14:nvContentPartPr>
              <p14:xfrm>
                <a:off x="2983276" y="3676176"/>
                <a:ext cx="68760" cy="14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E0D34F3-62B0-96D8-3CB2-BD2F5F343F2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74276" y="3667176"/>
                  <a:ext cx="8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D50E0C4-BEF5-C5AC-90A9-F9BBC78526B1}"/>
                    </a:ext>
                  </a:extLst>
                </p14:cNvPr>
                <p14:cNvContentPartPr/>
                <p14:nvPr/>
              </p14:nvContentPartPr>
              <p14:xfrm>
                <a:off x="3096316" y="3731256"/>
                <a:ext cx="18360" cy="1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D50E0C4-BEF5-C5AC-90A9-F9BBC78526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87316" y="3722256"/>
                  <a:ext cx="360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D467972-D747-706E-1DEB-2D20B8AC40B8}"/>
              </a:ext>
            </a:extLst>
          </p:cNvPr>
          <p:cNvGrpSpPr/>
          <p:nvPr/>
        </p:nvGrpSpPr>
        <p:grpSpPr>
          <a:xfrm>
            <a:off x="3871281" y="5059822"/>
            <a:ext cx="920880" cy="177840"/>
            <a:chOff x="3739305" y="3994594"/>
            <a:chExt cx="9208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CAEE747-0BF9-EA97-8D0C-E744332BA45F}"/>
                    </a:ext>
                  </a:extLst>
                </p14:cNvPr>
                <p14:cNvContentPartPr/>
                <p14:nvPr/>
              </p14:nvContentPartPr>
              <p14:xfrm>
                <a:off x="3739305" y="3994594"/>
                <a:ext cx="313920" cy="110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CAEE747-0BF9-EA97-8D0C-E744332BA45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30305" y="3985565"/>
                  <a:ext cx="331560" cy="12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C3E0E26-7685-5F0E-771C-97BCD0537C5D}"/>
                    </a:ext>
                  </a:extLst>
                </p14:cNvPr>
                <p14:cNvContentPartPr/>
                <p14:nvPr/>
              </p14:nvContentPartPr>
              <p14:xfrm>
                <a:off x="4166625" y="4017634"/>
                <a:ext cx="242640" cy="154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C3E0E26-7685-5F0E-771C-97BCD0537C5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57625" y="4008634"/>
                  <a:ext cx="260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FE31DC1-8913-0936-14AC-CA2F1471C3A4}"/>
                    </a:ext>
                  </a:extLst>
                </p14:cNvPr>
                <p14:cNvContentPartPr/>
                <p14:nvPr/>
              </p14:nvContentPartPr>
              <p14:xfrm>
                <a:off x="4281825" y="4107994"/>
                <a:ext cx="87480" cy="9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FE31DC1-8913-0936-14AC-CA2F1471C3A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272825" y="4098994"/>
                  <a:ext cx="105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7639917-3B98-561F-AF8F-C1D7FF8E75D0}"/>
                    </a:ext>
                  </a:extLst>
                </p14:cNvPr>
                <p14:cNvContentPartPr/>
                <p14:nvPr/>
              </p14:nvContentPartPr>
              <p14:xfrm>
                <a:off x="4428345" y="4050754"/>
                <a:ext cx="219600" cy="93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7639917-3B98-561F-AF8F-C1D7FF8E75D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419345" y="4041754"/>
                  <a:ext cx="237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A18C63D-16C8-F70E-5CB0-04C2B3718734}"/>
                    </a:ext>
                  </a:extLst>
                </p14:cNvPr>
                <p14:cNvContentPartPr/>
                <p14:nvPr/>
              </p14:nvContentPartPr>
              <p14:xfrm>
                <a:off x="4559745" y="4005034"/>
                <a:ext cx="100440" cy="7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A18C63D-16C8-F70E-5CB0-04C2B371873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50745" y="3996034"/>
                  <a:ext cx="11808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3EFA303-4433-077A-8C11-F9E952DB28FF}"/>
              </a:ext>
            </a:extLst>
          </p:cNvPr>
          <p:cNvGrpSpPr/>
          <p:nvPr/>
        </p:nvGrpSpPr>
        <p:grpSpPr>
          <a:xfrm>
            <a:off x="9066465" y="3485029"/>
            <a:ext cx="1203120" cy="345960"/>
            <a:chOff x="714318" y="4955612"/>
            <a:chExt cx="12031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A2181CA-B999-4D79-0DFB-FBC00646A18A}"/>
                    </a:ext>
                  </a:extLst>
                </p14:cNvPr>
                <p14:cNvContentPartPr/>
                <p14:nvPr/>
              </p14:nvContentPartPr>
              <p14:xfrm>
                <a:off x="1132278" y="4955612"/>
                <a:ext cx="268920" cy="8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A2181CA-B999-4D79-0DFB-FBC00646A18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3266" y="4946648"/>
                  <a:ext cx="286584" cy="10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57E8E52-4D30-3366-F270-9FACB18016E4}"/>
                    </a:ext>
                  </a:extLst>
                </p14:cNvPr>
                <p14:cNvContentPartPr/>
                <p14:nvPr/>
              </p14:nvContentPartPr>
              <p14:xfrm>
                <a:off x="714318" y="5130572"/>
                <a:ext cx="37080" cy="13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57E8E52-4D30-3366-F270-9FACB18016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5318" y="5121572"/>
                  <a:ext cx="54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BAFCCFA-605B-EFDA-0E10-E233684A49CC}"/>
                    </a:ext>
                  </a:extLst>
                </p14:cNvPr>
                <p14:cNvContentPartPr/>
                <p14:nvPr/>
              </p14:nvContentPartPr>
              <p14:xfrm>
                <a:off x="786678" y="5141012"/>
                <a:ext cx="148320" cy="128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BAFCCFA-605B-EFDA-0E10-E233684A49C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678" y="5132037"/>
                  <a:ext cx="165960" cy="14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18673BA-0F59-AE02-1751-C4122FA33EE3}"/>
                    </a:ext>
                  </a:extLst>
                </p14:cNvPr>
                <p14:cNvContentPartPr/>
                <p14:nvPr/>
              </p14:nvContentPartPr>
              <p14:xfrm>
                <a:off x="947958" y="5118332"/>
                <a:ext cx="261000" cy="153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18673BA-0F59-AE02-1751-C4122FA33E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8958" y="5109332"/>
                  <a:ext cx="278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E81F36-714C-753C-D73D-592D308A6521}"/>
                    </a:ext>
                  </a:extLst>
                </p14:cNvPr>
                <p14:cNvContentPartPr/>
                <p14:nvPr/>
              </p14:nvContentPartPr>
              <p14:xfrm>
                <a:off x="1105998" y="5128052"/>
                <a:ext cx="99720" cy="94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E81F36-714C-753C-D73D-592D308A65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6998" y="5119052"/>
                  <a:ext cx="117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C13B1C-CC9F-E097-829E-F0531B073524}"/>
                    </a:ext>
                  </a:extLst>
                </p14:cNvPr>
                <p14:cNvContentPartPr/>
                <p14:nvPr/>
              </p14:nvContentPartPr>
              <p14:xfrm>
                <a:off x="1224078" y="5153612"/>
                <a:ext cx="388800" cy="14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C13B1C-CC9F-E097-829E-F0531B0735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15070" y="5144612"/>
                  <a:ext cx="406456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D43D959-F182-2BE3-C8FE-4C2C39CF1743}"/>
                    </a:ext>
                  </a:extLst>
                </p14:cNvPr>
                <p14:cNvContentPartPr/>
                <p14:nvPr/>
              </p14:nvContentPartPr>
              <p14:xfrm>
                <a:off x="1653198" y="5269532"/>
                <a:ext cx="13320" cy="23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D43D959-F182-2BE3-C8FE-4C2C39CF17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44198" y="5260532"/>
                  <a:ext cx="30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4631AB7-E751-C80E-DD21-54CAF017996E}"/>
                    </a:ext>
                  </a:extLst>
                </p14:cNvPr>
                <p14:cNvContentPartPr/>
                <p14:nvPr/>
              </p14:nvContentPartPr>
              <p14:xfrm>
                <a:off x="1597038" y="5156132"/>
                <a:ext cx="30240" cy="113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4631AB7-E751-C80E-DD21-54CAF017996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8038" y="5147132"/>
                  <a:ext cx="47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1439943-7310-8A55-C4BD-92081C071BD1}"/>
                    </a:ext>
                  </a:extLst>
                </p14:cNvPr>
                <p14:cNvContentPartPr/>
                <p14:nvPr/>
              </p14:nvContentPartPr>
              <p14:xfrm>
                <a:off x="1660758" y="5170892"/>
                <a:ext cx="31320" cy="110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1439943-7310-8A55-C4BD-92081C071B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51758" y="5161892"/>
                  <a:ext cx="48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D17E5DC-0EC6-D346-A70E-911E2028EA2F}"/>
                    </a:ext>
                  </a:extLst>
                </p14:cNvPr>
                <p14:cNvContentPartPr/>
                <p14:nvPr/>
              </p14:nvContentPartPr>
              <p14:xfrm>
                <a:off x="1687398" y="5146772"/>
                <a:ext cx="117000" cy="142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D17E5DC-0EC6-D346-A70E-911E2028EA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78370" y="5137772"/>
                  <a:ext cx="134694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559939F-A2FF-8913-281F-01D0AFD80D77}"/>
                    </a:ext>
                  </a:extLst>
                </p14:cNvPr>
                <p14:cNvContentPartPr/>
                <p14:nvPr/>
              </p14:nvContentPartPr>
              <p14:xfrm>
                <a:off x="1770198" y="5168012"/>
                <a:ext cx="147240" cy="14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559939F-A2FF-8913-281F-01D0AFD80D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61198" y="5159012"/>
                  <a:ext cx="1648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EAB8869-BA08-FEF6-22EB-970E7222EDFD}"/>
              </a:ext>
            </a:extLst>
          </p:cNvPr>
          <p:cNvGrpSpPr/>
          <p:nvPr/>
        </p:nvGrpSpPr>
        <p:grpSpPr>
          <a:xfrm>
            <a:off x="9123071" y="4682368"/>
            <a:ext cx="677160" cy="189720"/>
            <a:chOff x="4277694" y="3249494"/>
            <a:chExt cx="6771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9A01A17-98B7-EB85-9839-B299BD0C6562}"/>
                    </a:ext>
                  </a:extLst>
                </p14:cNvPr>
                <p14:cNvContentPartPr/>
                <p14:nvPr/>
              </p14:nvContentPartPr>
              <p14:xfrm>
                <a:off x="4277694" y="3249494"/>
                <a:ext cx="267480" cy="174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9A01A17-98B7-EB85-9839-B299BD0C656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68694" y="3240513"/>
                  <a:ext cx="285120" cy="191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7AF9FEC-BA91-3209-4A28-3EEEBCCFF7CF}"/>
                    </a:ext>
                  </a:extLst>
                </p14:cNvPr>
                <p14:cNvContentPartPr/>
                <p14:nvPr/>
              </p14:nvContentPartPr>
              <p14:xfrm>
                <a:off x="4573254" y="3284054"/>
                <a:ext cx="140400" cy="132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7AF9FEC-BA91-3209-4A28-3EEEBCCFF7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564254" y="3275054"/>
                  <a:ext cx="158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85FDF4D-409F-1F6E-6345-F28601E4D29B}"/>
                    </a:ext>
                  </a:extLst>
                </p14:cNvPr>
                <p14:cNvContentPartPr/>
                <p14:nvPr/>
              </p14:nvContentPartPr>
              <p14:xfrm>
                <a:off x="4722654" y="3318614"/>
                <a:ext cx="232200" cy="120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85FDF4D-409F-1F6E-6345-F28601E4D2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13654" y="3309614"/>
                  <a:ext cx="2498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4BE75B-78B7-4641-6C7D-2982521D7933}"/>
              </a:ext>
            </a:extLst>
          </p:cNvPr>
          <p:cNvGrpSpPr/>
          <p:nvPr/>
        </p:nvGrpSpPr>
        <p:grpSpPr>
          <a:xfrm>
            <a:off x="8487523" y="6052278"/>
            <a:ext cx="1205640" cy="208440"/>
            <a:chOff x="3783548" y="4873928"/>
            <a:chExt cx="120564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6FA285-A998-FCE8-57EB-A8F42960FD69}"/>
                    </a:ext>
                  </a:extLst>
                </p14:cNvPr>
                <p14:cNvContentPartPr/>
                <p14:nvPr/>
              </p14:nvContentPartPr>
              <p14:xfrm>
                <a:off x="3783548" y="4877168"/>
                <a:ext cx="336240" cy="136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6FA285-A998-FCE8-57EB-A8F42960FD6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74538" y="4868168"/>
                  <a:ext cx="353899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688200E-2F9A-42D4-8AE4-9F4D4E56209D}"/>
                    </a:ext>
                  </a:extLst>
                </p14:cNvPr>
                <p14:cNvContentPartPr/>
                <p14:nvPr/>
              </p14:nvContentPartPr>
              <p14:xfrm>
                <a:off x="4000628" y="4873928"/>
                <a:ext cx="130320" cy="68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688200E-2F9A-42D4-8AE4-9F4D4E56209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91628" y="4864880"/>
                  <a:ext cx="147960" cy="86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239CC4E-16E0-3293-2C41-784065AD55C6}"/>
                    </a:ext>
                  </a:extLst>
                </p14:cNvPr>
                <p14:cNvContentPartPr/>
                <p14:nvPr/>
              </p14:nvContentPartPr>
              <p14:xfrm>
                <a:off x="4182428" y="4921088"/>
                <a:ext cx="266040" cy="117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239CC4E-16E0-3293-2C41-784065AD55C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73428" y="4912088"/>
                  <a:ext cx="283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A10CAE-34BD-FCA8-AFC3-50A2AE49C2CF}"/>
                    </a:ext>
                  </a:extLst>
                </p14:cNvPr>
                <p14:cNvContentPartPr/>
                <p14:nvPr/>
              </p14:nvContentPartPr>
              <p14:xfrm>
                <a:off x="4344428" y="5018288"/>
                <a:ext cx="115560" cy="2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A10CAE-34BD-FCA8-AFC3-50A2AE49C2C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35428" y="5008002"/>
                  <a:ext cx="133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5A4FD88-CD01-BF20-EF63-7642E94F3729}"/>
                    </a:ext>
                  </a:extLst>
                </p14:cNvPr>
                <p14:cNvContentPartPr/>
                <p14:nvPr/>
              </p14:nvContentPartPr>
              <p14:xfrm>
                <a:off x="4476908" y="4907048"/>
                <a:ext cx="155160" cy="114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5A4FD88-CD01-BF20-EF63-7642E94F37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67908" y="4898048"/>
                  <a:ext cx="172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C8BF25E-4055-E6A2-3A8D-5B5FB4800AED}"/>
                    </a:ext>
                  </a:extLst>
                </p14:cNvPr>
                <p14:cNvContentPartPr/>
                <p14:nvPr/>
              </p14:nvContentPartPr>
              <p14:xfrm>
                <a:off x="4983428" y="4962128"/>
                <a:ext cx="5760" cy="1202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C8BF25E-4055-E6A2-3A8D-5B5FB4800A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74428" y="4953128"/>
                  <a:ext cx="23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B3FCFA1-701E-E269-8E32-39E6D7FA79A1}"/>
                    </a:ext>
                  </a:extLst>
                </p14:cNvPr>
                <p14:cNvContentPartPr/>
                <p14:nvPr/>
              </p14:nvContentPartPr>
              <p14:xfrm>
                <a:off x="4754828" y="4926488"/>
                <a:ext cx="172440" cy="134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B3FCFA1-701E-E269-8E32-39E6D7FA79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45828" y="4917488"/>
                  <a:ext cx="190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435B5B5-4F0F-B0C6-5B33-488C2F1BC7E0}"/>
                    </a:ext>
                  </a:extLst>
                </p14:cNvPr>
                <p14:cNvContentPartPr/>
                <p14:nvPr/>
              </p14:nvContentPartPr>
              <p14:xfrm>
                <a:off x="4618748" y="4972568"/>
                <a:ext cx="88200" cy="87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435B5B5-4F0F-B0C6-5B33-488C2F1BC7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09748" y="4963568"/>
                  <a:ext cx="105840" cy="10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8F8F870D-F692-AF16-FAA1-95616D5AD47D}"/>
              </a:ext>
            </a:extLst>
          </p:cNvPr>
          <p:cNvPicPr>
            <a:picLocks noChangeAspect="1"/>
          </p:cNvPicPr>
          <p:nvPr/>
        </p:nvPicPr>
        <p:blipFill rotWithShape="1">
          <a:blip r:embed="rId2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33370" r="16452" b="33594"/>
          <a:stretch/>
        </p:blipFill>
        <p:spPr>
          <a:xfrm>
            <a:off x="9916998" y="4411744"/>
            <a:ext cx="2140538" cy="66748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921A2F08-D512-8D87-1ADF-F72983AC4DB3}"/>
              </a:ext>
            </a:extLst>
          </p:cNvPr>
          <p:cNvPicPr>
            <a:picLocks noChangeAspect="1"/>
          </p:cNvPicPr>
          <p:nvPr/>
        </p:nvPicPr>
        <p:blipFill rotWithShape="1">
          <a:blip r:embed="rId2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9" t="69953" r="7286" b="2957"/>
          <a:stretch/>
        </p:blipFill>
        <p:spPr>
          <a:xfrm>
            <a:off x="9851009" y="5891751"/>
            <a:ext cx="1662863" cy="7258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0A5F3A-7D42-022F-B8CC-EC4027F81DFA}"/>
                  </a:ext>
                </a:extLst>
              </p14:cNvPr>
              <p14:cNvContentPartPr/>
              <p14:nvPr/>
            </p14:nvContentPartPr>
            <p14:xfrm>
              <a:off x="9161083" y="5730078"/>
              <a:ext cx="273600" cy="2268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0A5F3A-7D42-022F-B8CC-EC4027F81DF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152083" y="5721064"/>
                <a:ext cx="291240" cy="244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0FC47C-1E0B-E7D2-374A-03897BBA586A}"/>
                  </a:ext>
                </a:extLst>
              </p14:cNvPr>
              <p14:cNvContentPartPr/>
              <p14:nvPr/>
            </p14:nvContentPartPr>
            <p14:xfrm>
              <a:off x="4303518" y="1495945"/>
              <a:ext cx="1194480" cy="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0FC47C-1E0B-E7D2-374A-03897BBA586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294518" y="1487305"/>
                <a:ext cx="121212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BC98A36-E3E0-7D2A-AB6D-5275250D79F9}"/>
              </a:ext>
            </a:extLst>
          </p:cNvPr>
          <p:cNvGrpSpPr/>
          <p:nvPr/>
        </p:nvGrpSpPr>
        <p:grpSpPr>
          <a:xfrm>
            <a:off x="4480278" y="770905"/>
            <a:ext cx="1725480" cy="1432080"/>
            <a:chOff x="2651478" y="1694732"/>
            <a:chExt cx="1725480" cy="14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07421A-4F7C-D103-E714-BDFADF325E50}"/>
                    </a:ext>
                  </a:extLst>
                </p14:cNvPr>
                <p14:cNvContentPartPr/>
                <p14:nvPr/>
              </p14:nvContentPartPr>
              <p14:xfrm>
                <a:off x="2729598" y="2219972"/>
                <a:ext cx="5040" cy="7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07421A-4F7C-D103-E714-BDFADF325E5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20958" y="2211332"/>
                  <a:ext cx="22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9D81AE6-E6A0-4CE2-B158-B448D93A76A9}"/>
                    </a:ext>
                  </a:extLst>
                </p14:cNvPr>
                <p14:cNvContentPartPr/>
                <p14:nvPr/>
              </p14:nvContentPartPr>
              <p14:xfrm>
                <a:off x="2663718" y="2178932"/>
                <a:ext cx="105840" cy="2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9D81AE6-E6A0-4CE2-B158-B448D93A76A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54718" y="2170292"/>
                  <a:ext cx="123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13424A-B068-DB12-AD24-C3FC6EAFC304}"/>
                    </a:ext>
                  </a:extLst>
                </p14:cNvPr>
                <p14:cNvContentPartPr/>
                <p14:nvPr/>
              </p14:nvContentPartPr>
              <p14:xfrm>
                <a:off x="2801238" y="2205572"/>
                <a:ext cx="15120" cy="7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13424A-B068-DB12-AD24-C3FC6EAFC3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92238" y="2196572"/>
                  <a:ext cx="3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5EB5F0-F0DB-DB61-AD39-2F0AF73C5A74}"/>
                    </a:ext>
                  </a:extLst>
                </p14:cNvPr>
                <p14:cNvContentPartPr/>
                <p14:nvPr/>
              </p14:nvContentPartPr>
              <p14:xfrm>
                <a:off x="2874318" y="2160572"/>
                <a:ext cx="108720" cy="12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5EB5F0-F0DB-DB61-AD39-2F0AF73C5A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65318" y="2151572"/>
                  <a:ext cx="126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9BF5AB-92E9-C653-E334-AAC8CD8C5FA1}"/>
                    </a:ext>
                  </a:extLst>
                </p14:cNvPr>
                <p14:cNvContentPartPr/>
                <p14:nvPr/>
              </p14:nvContentPartPr>
              <p14:xfrm>
                <a:off x="3362118" y="2171372"/>
                <a:ext cx="133920" cy="8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9BF5AB-92E9-C653-E334-AAC8CD8C5F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53478" y="2162732"/>
                  <a:ext cx="151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419F918-5324-F685-CA4C-1BF04129066C}"/>
                    </a:ext>
                  </a:extLst>
                </p14:cNvPr>
                <p14:cNvContentPartPr/>
                <p14:nvPr/>
              </p14:nvContentPartPr>
              <p14:xfrm>
                <a:off x="2803398" y="2588612"/>
                <a:ext cx="33840" cy="83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419F918-5324-F685-CA4C-1BF04129066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94758" y="2579972"/>
                  <a:ext cx="51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209A55-E8C3-34E0-1CC0-7ABCFAF8F00E}"/>
                    </a:ext>
                  </a:extLst>
                </p14:cNvPr>
                <p14:cNvContentPartPr/>
                <p14:nvPr/>
              </p14:nvContentPartPr>
              <p14:xfrm>
                <a:off x="2779638" y="2517692"/>
                <a:ext cx="76320" cy="7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209A55-E8C3-34E0-1CC0-7ABCFAF8F0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70638" y="2509052"/>
                  <a:ext cx="93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55FD21-2614-C331-0281-C1BB3B097E8E}"/>
                    </a:ext>
                  </a:extLst>
                </p14:cNvPr>
                <p14:cNvContentPartPr/>
                <p14:nvPr/>
              </p14:nvContentPartPr>
              <p14:xfrm>
                <a:off x="2883678" y="2522372"/>
                <a:ext cx="222840" cy="128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55FD21-2614-C331-0281-C1BB3B097E8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74678" y="2513732"/>
                  <a:ext cx="240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78EF810-C887-2247-6F9A-EBB93A0B34EC}"/>
                    </a:ext>
                  </a:extLst>
                </p14:cNvPr>
                <p14:cNvContentPartPr/>
                <p14:nvPr/>
              </p14:nvContentPartPr>
              <p14:xfrm>
                <a:off x="3140358" y="2547212"/>
                <a:ext cx="27360" cy="75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78EF810-C887-2247-6F9A-EBB93A0B34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31718" y="2538212"/>
                  <a:ext cx="45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D4D30CF-F7F3-DC03-6276-98DD303B8D0C}"/>
                    </a:ext>
                  </a:extLst>
                </p14:cNvPr>
                <p14:cNvContentPartPr/>
                <p14:nvPr/>
              </p14:nvContentPartPr>
              <p14:xfrm>
                <a:off x="3141798" y="2523092"/>
                <a:ext cx="84600" cy="108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D4D30CF-F7F3-DC03-6276-98DD303B8D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32798" y="2514092"/>
                  <a:ext cx="102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AB7D3D-6C93-356E-EEA4-FEC25C572B1B}"/>
                    </a:ext>
                  </a:extLst>
                </p14:cNvPr>
                <p14:cNvContentPartPr/>
                <p14:nvPr/>
              </p14:nvContentPartPr>
              <p14:xfrm>
                <a:off x="3248718" y="2537852"/>
                <a:ext cx="92160" cy="90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AB7D3D-6C93-356E-EEA4-FEC25C572B1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239718" y="2528852"/>
                  <a:ext cx="109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A1C881-F41A-5B63-3B62-1BE01A303FCC}"/>
                    </a:ext>
                  </a:extLst>
                </p14:cNvPr>
                <p14:cNvContentPartPr/>
                <p14:nvPr/>
              </p14:nvContentPartPr>
              <p14:xfrm>
                <a:off x="3355638" y="2564132"/>
                <a:ext cx="7776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A1C881-F41A-5B63-3B62-1BE01A303FC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46998" y="2555132"/>
                  <a:ext cx="95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68C8014-CF59-363C-8FBB-A5D685A8C761}"/>
                    </a:ext>
                  </a:extLst>
                </p14:cNvPr>
                <p14:cNvContentPartPr/>
                <p14:nvPr/>
              </p14:nvContentPartPr>
              <p14:xfrm>
                <a:off x="3339438" y="2542532"/>
                <a:ext cx="102600" cy="66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68C8014-CF59-363C-8FBB-A5D685A8C76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30438" y="2533532"/>
                  <a:ext cx="120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B81E5DC-90FA-3812-A7E8-F98A28B27C3E}"/>
                    </a:ext>
                  </a:extLst>
                </p14:cNvPr>
                <p14:cNvContentPartPr/>
                <p14:nvPr/>
              </p14:nvContentPartPr>
              <p14:xfrm>
                <a:off x="2651478" y="2811092"/>
                <a:ext cx="181080" cy="127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B81E5DC-90FA-3812-A7E8-F98A28B27C3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42838" y="2802092"/>
                  <a:ext cx="19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4355A7-5E44-9AA4-CCF7-B150A2721597}"/>
                    </a:ext>
                  </a:extLst>
                </p14:cNvPr>
                <p14:cNvContentPartPr/>
                <p14:nvPr/>
              </p14:nvContentPartPr>
              <p14:xfrm>
                <a:off x="2771718" y="2875532"/>
                <a:ext cx="78840" cy="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4355A7-5E44-9AA4-CCF7-B150A272159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763078" y="2866532"/>
                  <a:ext cx="96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8EF1F5-9BC0-C45F-8228-D2D862CAD080}"/>
                    </a:ext>
                  </a:extLst>
                </p14:cNvPr>
                <p14:cNvContentPartPr/>
                <p14:nvPr/>
              </p14:nvContentPartPr>
              <p14:xfrm>
                <a:off x="3046398" y="2793452"/>
                <a:ext cx="109800" cy="106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8EF1F5-9BC0-C45F-8228-D2D862CAD08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7398" y="2784812"/>
                  <a:ext cx="12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210B857-D297-5FF9-5A1A-D3E0E9AB63F8}"/>
                    </a:ext>
                  </a:extLst>
                </p14:cNvPr>
                <p14:cNvContentPartPr/>
                <p14:nvPr/>
              </p14:nvContentPartPr>
              <p14:xfrm>
                <a:off x="3219558" y="2805692"/>
                <a:ext cx="67680" cy="9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210B857-D297-5FF9-5A1A-D3E0E9AB63F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10558" y="2797052"/>
                  <a:ext cx="85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88D6BE8-26E4-873D-1F77-BBFF27A08EF0}"/>
                    </a:ext>
                  </a:extLst>
                </p14:cNvPr>
                <p14:cNvContentPartPr/>
                <p14:nvPr/>
              </p14:nvContentPartPr>
              <p14:xfrm>
                <a:off x="3227118" y="2783012"/>
                <a:ext cx="76320" cy="6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88D6BE8-26E4-873D-1F77-BBFF27A08EF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18118" y="2774012"/>
                  <a:ext cx="93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E0F550-23FA-1B55-579C-D737EABA43FE}"/>
                    </a:ext>
                  </a:extLst>
                </p14:cNvPr>
                <p14:cNvContentPartPr/>
                <p14:nvPr/>
              </p14:nvContentPartPr>
              <p14:xfrm>
                <a:off x="3317118" y="2820812"/>
                <a:ext cx="64440" cy="8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E0F550-23FA-1B55-579C-D737EABA43F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08118" y="2812172"/>
                  <a:ext cx="82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F0911E4-7105-BC71-B182-0E75C8FFAF63}"/>
                    </a:ext>
                  </a:extLst>
                </p14:cNvPr>
                <p14:cNvContentPartPr/>
                <p14:nvPr/>
              </p14:nvContentPartPr>
              <p14:xfrm>
                <a:off x="3394518" y="2791292"/>
                <a:ext cx="123120" cy="105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F0911E4-7105-BC71-B182-0E75C8FFAF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85518" y="2782292"/>
                  <a:ext cx="140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6443A71-CAAB-2C98-0107-73650C927BE2}"/>
                    </a:ext>
                  </a:extLst>
                </p14:cNvPr>
                <p14:cNvContentPartPr/>
                <p14:nvPr/>
              </p14:nvContentPartPr>
              <p14:xfrm>
                <a:off x="3560478" y="2785892"/>
                <a:ext cx="173520" cy="104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6443A71-CAAB-2C98-0107-73650C927BE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51838" y="2777252"/>
                  <a:ext cx="191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BD8D29-0F00-B650-DA32-337DD9A0A2E7}"/>
                    </a:ext>
                  </a:extLst>
                </p14:cNvPr>
                <p14:cNvContentPartPr/>
                <p14:nvPr/>
              </p14:nvContentPartPr>
              <p14:xfrm>
                <a:off x="3658398" y="2773652"/>
                <a:ext cx="93240" cy="57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BD8D29-0F00-B650-DA32-337DD9A0A2E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649398" y="2764652"/>
                  <a:ext cx="11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071B16F-EAAF-1DF9-B5D6-E3987F381415}"/>
                    </a:ext>
                  </a:extLst>
                </p14:cNvPr>
                <p14:cNvContentPartPr/>
                <p14:nvPr/>
              </p14:nvContentPartPr>
              <p14:xfrm>
                <a:off x="3614838" y="1694732"/>
                <a:ext cx="762120" cy="722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071B16F-EAAF-1DF9-B5D6-E3987F38141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06198" y="1685732"/>
                  <a:ext cx="77976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48AE19F-03E8-7E98-10C6-2426A03D4D56}"/>
                    </a:ext>
                  </a:extLst>
                </p14:cNvPr>
                <p14:cNvContentPartPr/>
                <p14:nvPr/>
              </p14:nvContentPartPr>
              <p14:xfrm>
                <a:off x="3678198" y="2420132"/>
                <a:ext cx="544320" cy="7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48AE19F-03E8-7E98-10C6-2426A03D4D5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69198" y="2411132"/>
                  <a:ext cx="56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EE461F4-E722-DEC8-CA66-8632608A6879}"/>
                    </a:ext>
                  </a:extLst>
                </p14:cNvPr>
                <p14:cNvContentPartPr/>
                <p14:nvPr/>
              </p14:nvContentPartPr>
              <p14:xfrm>
                <a:off x="3604758" y="2421212"/>
                <a:ext cx="601920" cy="705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EE461F4-E722-DEC8-CA66-8632608A687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96118" y="2412572"/>
                  <a:ext cx="619560" cy="72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83962A8-470E-D00F-14AF-A3D34D3EDF65}"/>
                  </a:ext>
                </a:extLst>
              </p14:cNvPr>
              <p14:cNvContentPartPr/>
              <p14:nvPr/>
            </p14:nvContentPartPr>
            <p14:xfrm>
              <a:off x="9354140" y="1144830"/>
              <a:ext cx="103320" cy="85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83962A8-470E-D00F-14AF-A3D34D3EDF6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345500" y="1135830"/>
                <a:ext cx="120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02E6E7A3-3C6E-37B4-DE52-663104824111}"/>
                  </a:ext>
                </a:extLst>
              </p14:cNvPr>
              <p14:cNvContentPartPr/>
              <p14:nvPr/>
            </p14:nvContentPartPr>
            <p14:xfrm>
              <a:off x="9502100" y="1132950"/>
              <a:ext cx="12240" cy="507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02E6E7A3-3C6E-37B4-DE52-66310482411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493460" y="1124310"/>
                <a:ext cx="29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FCB2784-419E-A83B-C3DB-42F6EEFF58BC}"/>
                  </a:ext>
                </a:extLst>
              </p14:cNvPr>
              <p14:cNvContentPartPr/>
              <p14:nvPr/>
            </p14:nvContentPartPr>
            <p14:xfrm>
              <a:off x="9545660" y="1023510"/>
              <a:ext cx="436680" cy="10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FCB2784-419E-A83B-C3DB-42F6EEFF58B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36660" y="1014870"/>
                <a:ext cx="454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0C77944-FCD5-A6B7-7B71-9347F5AED1B5}"/>
                  </a:ext>
                </a:extLst>
              </p14:cNvPr>
              <p14:cNvContentPartPr/>
              <p14:nvPr/>
            </p14:nvContentPartPr>
            <p14:xfrm>
              <a:off x="8329580" y="1010550"/>
              <a:ext cx="1267200" cy="16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0C77944-FCD5-A6B7-7B71-9347F5AED1B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320940" y="1001910"/>
                <a:ext cx="12848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274F2D6-8A39-0876-C635-D629C1E29A6F}"/>
                  </a:ext>
                </a:extLst>
              </p14:cNvPr>
              <p14:cNvContentPartPr/>
              <p14:nvPr/>
            </p14:nvContentPartPr>
            <p14:xfrm>
              <a:off x="8541260" y="739110"/>
              <a:ext cx="95760" cy="921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274F2D6-8A39-0876-C635-D629C1E29A6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532620" y="730470"/>
                <a:ext cx="1134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9016BCC2-3AF2-638E-E6B5-B4E647B8297D}"/>
                  </a:ext>
                </a:extLst>
              </p14:cNvPr>
              <p14:cNvContentPartPr/>
              <p14:nvPr/>
            </p14:nvContentPartPr>
            <p14:xfrm>
              <a:off x="8535140" y="694830"/>
              <a:ext cx="110520" cy="630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9016BCC2-3AF2-638E-E6B5-B4E647B8297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526140" y="685830"/>
                <a:ext cx="128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3028FD8-5950-917F-CE38-10FA0C670117}"/>
                  </a:ext>
                </a:extLst>
              </p14:cNvPr>
              <p14:cNvContentPartPr/>
              <p14:nvPr/>
            </p14:nvContentPartPr>
            <p14:xfrm>
              <a:off x="8700380" y="717870"/>
              <a:ext cx="72360" cy="1022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3028FD8-5950-917F-CE38-10FA0C67011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691380" y="709230"/>
                <a:ext cx="90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D13944F-AE42-FA15-85CC-31A569D72A79}"/>
                  </a:ext>
                </a:extLst>
              </p14:cNvPr>
              <p14:cNvContentPartPr/>
              <p14:nvPr/>
            </p14:nvContentPartPr>
            <p14:xfrm>
              <a:off x="8741780" y="708150"/>
              <a:ext cx="189360" cy="979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D13944F-AE42-FA15-85CC-31A569D72A7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733140" y="699150"/>
                <a:ext cx="207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453E94B-1B20-49B8-54AD-3C5A843566AA}"/>
                  </a:ext>
                </a:extLst>
              </p14:cNvPr>
              <p14:cNvContentPartPr/>
              <p14:nvPr/>
            </p14:nvContentPartPr>
            <p14:xfrm>
              <a:off x="8980820" y="727590"/>
              <a:ext cx="13680" cy="511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453E94B-1B20-49B8-54AD-3C5A843566A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972180" y="718590"/>
                <a:ext cx="313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569DD93-A778-E2ED-EE25-00ADBE9C8166}"/>
                  </a:ext>
                </a:extLst>
              </p14:cNvPr>
              <p14:cNvContentPartPr/>
              <p14:nvPr/>
            </p14:nvContentPartPr>
            <p14:xfrm>
              <a:off x="9042020" y="687990"/>
              <a:ext cx="100080" cy="66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569DD93-A778-E2ED-EE25-00ADBE9C816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033020" y="678990"/>
                <a:ext cx="117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8FA15FE-DCCB-4144-DB40-A2E9163FF873}"/>
                  </a:ext>
                </a:extLst>
              </p14:cNvPr>
              <p14:cNvContentPartPr/>
              <p14:nvPr/>
            </p14:nvContentPartPr>
            <p14:xfrm>
              <a:off x="9162980" y="662070"/>
              <a:ext cx="92160" cy="93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8FA15FE-DCCB-4144-DB40-A2E9163FF87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153980" y="653430"/>
                <a:ext cx="109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5AC4059-25DC-E329-53EB-2DDA7E06F9E0}"/>
                  </a:ext>
                </a:extLst>
              </p14:cNvPr>
              <p14:cNvContentPartPr/>
              <p14:nvPr/>
            </p14:nvContentPartPr>
            <p14:xfrm>
              <a:off x="9278180" y="672870"/>
              <a:ext cx="211680" cy="820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5AC4059-25DC-E329-53EB-2DDA7E06F9E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69180" y="664230"/>
                <a:ext cx="2293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045984B-3279-A0CB-4E7C-C55FB6AF73AC}"/>
                  </a:ext>
                </a:extLst>
              </p14:cNvPr>
              <p14:cNvContentPartPr/>
              <p14:nvPr/>
            </p14:nvContentPartPr>
            <p14:xfrm>
              <a:off x="9375380" y="626790"/>
              <a:ext cx="85320" cy="676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045984B-3279-A0CB-4E7C-C55FB6AF73A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366380" y="618150"/>
                <a:ext cx="102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7BB07FC-23CB-7B07-5611-B1BC819D9A77}"/>
                  </a:ext>
                </a:extLst>
              </p14:cNvPr>
              <p14:cNvContentPartPr/>
              <p14:nvPr/>
            </p14:nvContentPartPr>
            <p14:xfrm>
              <a:off x="8774180" y="874110"/>
              <a:ext cx="75600" cy="83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7BB07FC-23CB-7B07-5611-B1BC819D9A7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765180" y="865110"/>
                <a:ext cx="93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76EC36B-7E8F-4ED8-6EBC-8DD09A284DAB}"/>
                  </a:ext>
                </a:extLst>
              </p14:cNvPr>
              <p14:cNvContentPartPr/>
              <p14:nvPr/>
            </p14:nvContentPartPr>
            <p14:xfrm>
              <a:off x="8773820" y="921630"/>
              <a:ext cx="127800" cy="12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76EC36B-7E8F-4ED8-6EBC-8DD09A284DA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764820" y="912990"/>
                <a:ext cx="145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D1D074F-B755-75B1-8352-638882AD5DE8}"/>
                  </a:ext>
                </a:extLst>
              </p14:cNvPr>
              <p14:cNvContentPartPr/>
              <p14:nvPr/>
            </p14:nvContentPartPr>
            <p14:xfrm>
              <a:off x="9058580" y="849270"/>
              <a:ext cx="88200" cy="806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D1D074F-B755-75B1-8352-638882AD5DE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049940" y="840270"/>
                <a:ext cx="105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A9D991D-223E-294F-4D4F-1F64F67344D8}"/>
                  </a:ext>
                </a:extLst>
              </p14:cNvPr>
              <p14:cNvContentPartPr/>
              <p14:nvPr/>
            </p14:nvContentPartPr>
            <p14:xfrm>
              <a:off x="9193940" y="838830"/>
              <a:ext cx="73440" cy="89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A9D991D-223E-294F-4D4F-1F64F67344D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184940" y="829830"/>
                <a:ext cx="91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FB845FC5-AC30-0596-D27E-20B65BA86999}"/>
                  </a:ext>
                </a:extLst>
              </p14:cNvPr>
              <p14:cNvContentPartPr/>
              <p14:nvPr/>
            </p14:nvContentPartPr>
            <p14:xfrm>
              <a:off x="7693571" y="690039"/>
              <a:ext cx="694080" cy="348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FB845FC5-AC30-0596-D27E-20B65BA8699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684931" y="681399"/>
                <a:ext cx="711720" cy="36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519405A-0548-8624-83FB-8577AF1E64D9}"/>
              </a:ext>
            </a:extLst>
          </p:cNvPr>
          <p:cNvGrpSpPr/>
          <p:nvPr/>
        </p:nvGrpSpPr>
        <p:grpSpPr>
          <a:xfrm>
            <a:off x="7687451" y="1053279"/>
            <a:ext cx="1559858" cy="496080"/>
            <a:chOff x="5868078" y="1043852"/>
            <a:chExt cx="1559858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62E9B83-6759-93AD-6C3D-E54F08714BBD}"/>
                    </a:ext>
                  </a:extLst>
                </p14:cNvPr>
                <p14:cNvContentPartPr/>
                <p14:nvPr/>
              </p14:nvContentPartPr>
              <p14:xfrm>
                <a:off x="6642776" y="1171377"/>
                <a:ext cx="31320" cy="99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62E9B83-6759-93AD-6C3D-E54F08714BB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34136" y="1162377"/>
                  <a:ext cx="48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5BC1096-B042-84E6-28FF-804EB7A9F0B9}"/>
                    </a:ext>
                  </a:extLst>
                </p14:cNvPr>
                <p14:cNvContentPartPr/>
                <p14:nvPr/>
              </p14:nvContentPartPr>
              <p14:xfrm>
                <a:off x="6646736" y="1136097"/>
                <a:ext cx="59040" cy="56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5BC1096-B042-84E6-28FF-804EB7A9F0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38096" y="1127457"/>
                  <a:ext cx="76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DB200A3-B311-4A30-3386-C15865B75B6D}"/>
                    </a:ext>
                  </a:extLst>
                </p14:cNvPr>
                <p14:cNvContentPartPr/>
                <p14:nvPr/>
              </p14:nvContentPartPr>
              <p14:xfrm>
                <a:off x="6728096" y="1132497"/>
                <a:ext cx="197280" cy="104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DB200A3-B311-4A30-3386-C15865B75B6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19456" y="1123857"/>
                  <a:ext cx="214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F84950A-837C-9A91-3F7F-1921B4E943F2}"/>
                    </a:ext>
                  </a:extLst>
                </p14:cNvPr>
                <p14:cNvContentPartPr/>
                <p14:nvPr/>
              </p14:nvContentPartPr>
              <p14:xfrm>
                <a:off x="6937976" y="1136097"/>
                <a:ext cx="87120" cy="101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F84950A-837C-9A91-3F7F-1921B4E943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28976" y="1127097"/>
                  <a:ext cx="104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E2C3ED9-495D-ADB2-6EEC-8C4008FDF69B}"/>
                    </a:ext>
                  </a:extLst>
                </p14:cNvPr>
                <p14:cNvContentPartPr/>
                <p14:nvPr/>
              </p14:nvContentPartPr>
              <p14:xfrm>
                <a:off x="7076576" y="1172817"/>
                <a:ext cx="141120" cy="65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E2C3ED9-495D-ADB2-6EEC-8C4008FDF69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67936" y="1164177"/>
                  <a:ext cx="158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61CDC8F-F740-A0FA-DCE7-C65CDBC5C032}"/>
                    </a:ext>
                  </a:extLst>
                </p14:cNvPr>
                <p14:cNvContentPartPr/>
                <p14:nvPr/>
              </p14:nvContentPartPr>
              <p14:xfrm>
                <a:off x="7135976" y="1137177"/>
                <a:ext cx="78120" cy="57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61CDC8F-F740-A0FA-DCE7-C65CDBC5C03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127336" y="1128537"/>
                  <a:ext cx="9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8508AB2-819D-7F25-7E6F-C9F29CE90FB9}"/>
                    </a:ext>
                  </a:extLst>
                </p14:cNvPr>
                <p14:cNvContentPartPr/>
                <p14:nvPr/>
              </p14:nvContentPartPr>
              <p14:xfrm>
                <a:off x="7233176" y="1159497"/>
                <a:ext cx="194760" cy="73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8508AB2-819D-7F25-7E6F-C9F29CE90FB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224536" y="1150497"/>
                  <a:ext cx="212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7C3F6C5-429C-C84D-5F82-F07FD78F0A21}"/>
                    </a:ext>
                  </a:extLst>
                </p14:cNvPr>
                <p14:cNvContentPartPr/>
                <p14:nvPr/>
              </p14:nvContentPartPr>
              <p14:xfrm>
                <a:off x="7385456" y="1208817"/>
                <a:ext cx="34200" cy="3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7C3F6C5-429C-C84D-5F82-F07FD78F0A2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76456" y="1199817"/>
                  <a:ext cx="51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46991BD-381E-6793-5415-EE423624D904}"/>
                    </a:ext>
                  </a:extLst>
                </p14:cNvPr>
                <p14:cNvContentPartPr/>
                <p14:nvPr/>
              </p14:nvContentPartPr>
              <p14:xfrm>
                <a:off x="5868078" y="1043852"/>
                <a:ext cx="583920" cy="496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46991BD-381E-6793-5415-EE423624D90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59438" y="1035212"/>
                  <a:ext cx="601560" cy="513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1" name="Picture 280">
            <a:extLst>
              <a:ext uri="{FF2B5EF4-FFF2-40B4-BE49-F238E27FC236}">
                <a16:creationId xmlns:a16="http://schemas.microsoft.com/office/drawing/2014/main" id="{074AB56A-627A-BD53-E876-D59ECAE196D4}"/>
              </a:ext>
            </a:extLst>
          </p:cNvPr>
          <p:cNvPicPr>
            <a:picLocks noChangeAspect="1"/>
          </p:cNvPicPr>
          <p:nvPr/>
        </p:nvPicPr>
        <p:blipFill rotWithShape="1"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5" t="39962" r="13582" b="27920"/>
          <a:stretch/>
        </p:blipFill>
        <p:spPr>
          <a:xfrm>
            <a:off x="286858" y="4410204"/>
            <a:ext cx="993799" cy="865884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BDF20C67-17B5-39AD-C1B0-8FF52C64D61A}"/>
              </a:ext>
            </a:extLst>
          </p:cNvPr>
          <p:cNvGrpSpPr/>
          <p:nvPr/>
        </p:nvGrpSpPr>
        <p:grpSpPr>
          <a:xfrm>
            <a:off x="1465360" y="4505626"/>
            <a:ext cx="2320200" cy="642600"/>
            <a:chOff x="1352238" y="3487532"/>
            <a:chExt cx="2320200" cy="64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D79A154-E372-2EBF-EF22-5DB37C710B36}"/>
                    </a:ext>
                  </a:extLst>
                </p14:cNvPr>
                <p14:cNvContentPartPr/>
                <p14:nvPr/>
              </p14:nvContentPartPr>
              <p14:xfrm>
                <a:off x="1352238" y="3807932"/>
                <a:ext cx="1829160" cy="50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D79A154-E372-2EBF-EF22-5DB37C710B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43238" y="3799292"/>
                  <a:ext cx="1846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B7FB7DF-EC2F-B2F3-1E1C-BE4B3792C98A}"/>
                    </a:ext>
                  </a:extLst>
                </p14:cNvPr>
                <p14:cNvContentPartPr/>
                <p14:nvPr/>
              </p14:nvContentPartPr>
              <p14:xfrm>
                <a:off x="3148998" y="3487532"/>
                <a:ext cx="523440" cy="338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B7FB7DF-EC2F-B2F3-1E1C-BE4B3792C9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40358" y="3478892"/>
                  <a:ext cx="541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28F7426-C968-4A53-3F6F-B0CF99FE2F3C}"/>
                    </a:ext>
                  </a:extLst>
                </p14:cNvPr>
                <p14:cNvContentPartPr/>
                <p14:nvPr/>
              </p14:nvContentPartPr>
              <p14:xfrm>
                <a:off x="3213798" y="3830972"/>
                <a:ext cx="429120" cy="299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28F7426-C968-4A53-3F6F-B0CF99FE2F3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204798" y="3821972"/>
                  <a:ext cx="4467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5015699-159A-E60A-6BB8-4C0D436514F0}"/>
              </a:ext>
            </a:extLst>
          </p:cNvPr>
          <p:cNvGrpSpPr/>
          <p:nvPr/>
        </p:nvGrpSpPr>
        <p:grpSpPr>
          <a:xfrm>
            <a:off x="141198" y="1188932"/>
            <a:ext cx="524520" cy="187920"/>
            <a:chOff x="141198" y="1188932"/>
            <a:chExt cx="52452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D302FAA-FFA3-1B2E-BB05-417D85C310F6}"/>
                    </a:ext>
                  </a:extLst>
                </p14:cNvPr>
                <p14:cNvContentPartPr/>
                <p14:nvPr/>
              </p14:nvContentPartPr>
              <p14:xfrm>
                <a:off x="141198" y="1224212"/>
                <a:ext cx="8640" cy="152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D302FAA-FFA3-1B2E-BB05-417D85C310F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2198" y="1215212"/>
                  <a:ext cx="26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6C46980-B44B-3C14-9D14-49D81DA529C2}"/>
                    </a:ext>
                  </a:extLst>
                </p14:cNvPr>
                <p14:cNvContentPartPr/>
                <p14:nvPr/>
              </p14:nvContentPartPr>
              <p14:xfrm>
                <a:off x="145878" y="1188932"/>
                <a:ext cx="233640" cy="137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6C46980-B44B-3C14-9D14-49D81DA529C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6878" y="1180292"/>
                  <a:ext cx="251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879571B-A9EA-9B88-7885-D696D89F3862}"/>
                    </a:ext>
                  </a:extLst>
                </p14:cNvPr>
                <p14:cNvContentPartPr/>
                <p14:nvPr/>
              </p14:nvContentPartPr>
              <p14:xfrm>
                <a:off x="274038" y="1283252"/>
                <a:ext cx="115560" cy="172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879571B-A9EA-9B88-7885-D696D89F386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5038" y="1274612"/>
                  <a:ext cx="133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0CC1D1E-B8CC-37E7-D0A5-CA1B8CAE1487}"/>
                    </a:ext>
                  </a:extLst>
                </p14:cNvPr>
                <p14:cNvContentPartPr/>
                <p14:nvPr/>
              </p14:nvContentPartPr>
              <p14:xfrm>
                <a:off x="429558" y="1233212"/>
                <a:ext cx="219240" cy="123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0CC1D1E-B8CC-37E7-D0A5-CA1B8CAE14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0558" y="1224212"/>
                  <a:ext cx="23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9BCAF19-A829-5EB1-C413-325AF9C2D84D}"/>
                    </a:ext>
                  </a:extLst>
                </p14:cNvPr>
                <p14:cNvContentPartPr/>
                <p14:nvPr/>
              </p14:nvContentPartPr>
              <p14:xfrm>
                <a:off x="532518" y="1193252"/>
                <a:ext cx="133200" cy="86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9BCAF19-A829-5EB1-C413-325AF9C2D8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3518" y="1184252"/>
                  <a:ext cx="15084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10F4A513-EA32-3F2C-CCC6-328C0C1B69BF}"/>
              </a:ext>
            </a:extLst>
          </p:cNvPr>
          <p:cNvGrpSpPr/>
          <p:nvPr/>
        </p:nvGrpSpPr>
        <p:grpSpPr>
          <a:xfrm>
            <a:off x="45438" y="1523372"/>
            <a:ext cx="963720" cy="158760"/>
            <a:chOff x="45438" y="1523372"/>
            <a:chExt cx="96372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874B1B6-D968-5175-9E1D-4CACAA95E97D}"/>
                    </a:ext>
                  </a:extLst>
                </p14:cNvPr>
                <p14:cNvContentPartPr/>
                <p14:nvPr/>
              </p14:nvContentPartPr>
              <p14:xfrm>
                <a:off x="45438" y="1542452"/>
                <a:ext cx="192240" cy="114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874B1B6-D968-5175-9E1D-4CACAA95E97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6438" y="1533812"/>
                  <a:ext cx="209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BBFEE79-E16C-41A3-5ECD-C4F7EB675178}"/>
                    </a:ext>
                  </a:extLst>
                </p14:cNvPr>
                <p14:cNvContentPartPr/>
                <p14:nvPr/>
              </p14:nvContentPartPr>
              <p14:xfrm>
                <a:off x="408318" y="1541732"/>
                <a:ext cx="70200" cy="101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BBFEE79-E16C-41A3-5ECD-C4F7EB67517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99678" y="1532732"/>
                  <a:ext cx="87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F705F15-98EC-5A7F-5518-3F98A68B9F35}"/>
                    </a:ext>
                  </a:extLst>
                </p14:cNvPr>
                <p14:cNvContentPartPr/>
                <p14:nvPr/>
              </p14:nvContentPartPr>
              <p14:xfrm>
                <a:off x="535398" y="1532012"/>
                <a:ext cx="16920" cy="946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F705F15-98EC-5A7F-5518-3F98A68B9F3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6758" y="1523012"/>
                  <a:ext cx="34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B6E2F3-DDFD-07DB-B054-2801EB15C49D}"/>
                    </a:ext>
                  </a:extLst>
                </p14:cNvPr>
                <p14:cNvContentPartPr/>
                <p14:nvPr/>
              </p14:nvContentPartPr>
              <p14:xfrm>
                <a:off x="623238" y="1523372"/>
                <a:ext cx="24480" cy="108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B6E2F3-DDFD-07DB-B054-2801EB15C49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4238" y="1514372"/>
                  <a:ext cx="42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F8ABEB3-C8BE-19BF-7FA4-2DF39C79C62F}"/>
                    </a:ext>
                  </a:extLst>
                </p14:cNvPr>
                <p14:cNvContentPartPr/>
                <p14:nvPr/>
              </p14:nvContentPartPr>
              <p14:xfrm>
                <a:off x="558798" y="1523732"/>
                <a:ext cx="183960" cy="83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F8ABEB3-C8BE-19BF-7FA4-2DF39C79C62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0158" y="1515092"/>
                  <a:ext cx="20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24FCA2E-4A28-EB1C-02AC-9B4BB1FA9DAC}"/>
                    </a:ext>
                  </a:extLst>
                </p14:cNvPr>
                <p14:cNvContentPartPr/>
                <p14:nvPr/>
              </p14:nvContentPartPr>
              <p14:xfrm>
                <a:off x="785958" y="1555412"/>
                <a:ext cx="93960" cy="752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24FCA2E-4A28-EB1C-02AC-9B4BB1FA9DA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76958" y="1546412"/>
                  <a:ext cx="111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BFAA98B-D6F1-B80F-86C9-A0FDD6DBADA6}"/>
                    </a:ext>
                  </a:extLst>
                </p14:cNvPr>
                <p14:cNvContentPartPr/>
                <p14:nvPr/>
              </p14:nvContentPartPr>
              <p14:xfrm>
                <a:off x="883158" y="1562252"/>
                <a:ext cx="126000" cy="81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BFAA98B-D6F1-B80F-86C9-A0FDD6DBADA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4158" y="1553612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08EA1C6-A1CA-DB8F-04E2-8A8A1281A405}"/>
                    </a:ext>
                  </a:extLst>
                </p14:cNvPr>
                <p14:cNvContentPartPr/>
                <p14:nvPr/>
              </p14:nvContentPartPr>
              <p14:xfrm>
                <a:off x="262518" y="1557572"/>
                <a:ext cx="123480" cy="124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08EA1C6-A1CA-DB8F-04E2-8A8A1281A40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3518" y="1548932"/>
                  <a:ext cx="1411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7561067-5A48-3C1C-3FD0-24F9E9663C7B}"/>
              </a:ext>
            </a:extLst>
          </p:cNvPr>
          <p:cNvGrpSpPr/>
          <p:nvPr/>
        </p:nvGrpSpPr>
        <p:grpSpPr>
          <a:xfrm>
            <a:off x="1302918" y="1314212"/>
            <a:ext cx="605520" cy="263520"/>
            <a:chOff x="1302918" y="1314212"/>
            <a:chExt cx="6055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F66535C-44AF-1533-51A5-F06353DDECFB}"/>
                    </a:ext>
                  </a:extLst>
                </p14:cNvPr>
                <p14:cNvContentPartPr/>
                <p14:nvPr/>
              </p14:nvContentPartPr>
              <p14:xfrm>
                <a:off x="1473918" y="1404932"/>
                <a:ext cx="275400" cy="10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F66535C-44AF-1533-51A5-F06353DDECF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465278" y="1396292"/>
                  <a:ext cx="29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BAF0EA3-BF95-31E4-FE70-2F8C26010768}"/>
                    </a:ext>
                  </a:extLst>
                </p14:cNvPr>
                <p14:cNvContentPartPr/>
                <p14:nvPr/>
              </p14:nvContentPartPr>
              <p14:xfrm>
                <a:off x="1768398" y="1336532"/>
                <a:ext cx="140040" cy="225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BAF0EA3-BF95-31E4-FE70-2F8C2601076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59398" y="1327892"/>
                  <a:ext cx="157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9F63634-0CFF-3FB0-63D0-F61BFF80B357}"/>
                    </a:ext>
                  </a:extLst>
                </p14:cNvPr>
                <p14:cNvContentPartPr/>
                <p14:nvPr/>
              </p14:nvContentPartPr>
              <p14:xfrm>
                <a:off x="1489038" y="1474052"/>
                <a:ext cx="241920" cy="86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9F63634-0CFF-3FB0-63D0-F61BFF80B35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80398" y="1465052"/>
                  <a:ext cx="259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3E861-E5B7-EAEF-EB50-722057F20FA3}"/>
                    </a:ext>
                  </a:extLst>
                </p14:cNvPr>
                <p14:cNvContentPartPr/>
                <p14:nvPr/>
              </p14:nvContentPartPr>
              <p14:xfrm>
                <a:off x="1302918" y="1314212"/>
                <a:ext cx="203040" cy="263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3E861-E5B7-EAEF-EB50-722057F20FA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94278" y="1305572"/>
                  <a:ext cx="2206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FF0D6043-5C13-44FE-E0C2-F44012766AC7}"/>
              </a:ext>
            </a:extLst>
          </p:cNvPr>
          <p:cNvGrpSpPr/>
          <p:nvPr/>
        </p:nvGrpSpPr>
        <p:grpSpPr>
          <a:xfrm>
            <a:off x="1850560" y="4953106"/>
            <a:ext cx="984240" cy="163440"/>
            <a:chOff x="1737438" y="3935012"/>
            <a:chExt cx="9842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C40E99C-1BAF-D2E2-5977-C6F55E23C79D}"/>
                    </a:ext>
                  </a:extLst>
                </p14:cNvPr>
                <p14:cNvContentPartPr/>
                <p14:nvPr/>
              </p14:nvContentPartPr>
              <p14:xfrm>
                <a:off x="1737438" y="3962372"/>
                <a:ext cx="277560" cy="1360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C40E99C-1BAF-D2E2-5977-C6F55E23C79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28798" y="3953732"/>
                  <a:ext cx="29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C0D54CB-B0C4-3575-FDD5-579D0B71E0C5}"/>
                    </a:ext>
                  </a:extLst>
                </p14:cNvPr>
                <p14:cNvContentPartPr/>
                <p14:nvPr/>
              </p14:nvContentPartPr>
              <p14:xfrm>
                <a:off x="2054238" y="3959132"/>
                <a:ext cx="162720" cy="133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C0D54CB-B0C4-3575-FDD5-579D0B71E0C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045598" y="3950132"/>
                  <a:ext cx="180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C0B6820F-84DB-40C9-7DFE-BAB8B9066C39}"/>
                    </a:ext>
                  </a:extLst>
                </p14:cNvPr>
                <p14:cNvContentPartPr/>
                <p14:nvPr/>
              </p14:nvContentPartPr>
              <p14:xfrm>
                <a:off x="2224878" y="4006292"/>
                <a:ext cx="141480" cy="59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C0B6820F-84DB-40C9-7DFE-BAB8B9066C3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15878" y="3997652"/>
                  <a:ext cx="15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D54CB1B-FE9D-5D41-BAE6-BF41208D662C}"/>
                    </a:ext>
                  </a:extLst>
                </p14:cNvPr>
                <p14:cNvContentPartPr/>
                <p14:nvPr/>
              </p14:nvContentPartPr>
              <p14:xfrm>
                <a:off x="2234598" y="3935012"/>
                <a:ext cx="126720" cy="54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D54CB1B-FE9D-5D41-BAE6-BF41208D662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225958" y="3926372"/>
                  <a:ext cx="144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1947E55-E923-949A-AA88-6F0474C82508}"/>
                    </a:ext>
                  </a:extLst>
                </p14:cNvPr>
                <p14:cNvContentPartPr/>
                <p14:nvPr/>
              </p14:nvContentPartPr>
              <p14:xfrm>
                <a:off x="2404878" y="3955892"/>
                <a:ext cx="118800" cy="103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1947E55-E923-949A-AA88-6F0474C825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95878" y="3946892"/>
                  <a:ext cx="13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F79CE7C-F024-A0A5-3E78-D2FE7B3CBE0D}"/>
                    </a:ext>
                  </a:extLst>
                </p14:cNvPr>
                <p14:cNvContentPartPr/>
                <p14:nvPr/>
              </p14:nvContentPartPr>
              <p14:xfrm>
                <a:off x="2535198" y="3954452"/>
                <a:ext cx="186480" cy="132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F79CE7C-F024-A0A5-3E78-D2FE7B3CBE0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26558" y="3945452"/>
                  <a:ext cx="20412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D9ABAB2-04E1-BF4C-62E3-1DC6DE2A761B}"/>
                  </a:ext>
                </a:extLst>
              </p14:cNvPr>
              <p14:cNvContentPartPr/>
              <p14:nvPr/>
            </p14:nvContentPartPr>
            <p14:xfrm>
              <a:off x="5001280" y="4433626"/>
              <a:ext cx="627480" cy="104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D9ABAB2-04E1-BF4C-62E3-1DC6DE2A761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992640" y="4424626"/>
                <a:ext cx="645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6E8774BF-1780-60DB-0EE2-2745F55DF72C}"/>
                  </a:ext>
                </a:extLst>
              </p14:cNvPr>
              <p14:cNvContentPartPr/>
              <p14:nvPr/>
            </p14:nvContentPartPr>
            <p14:xfrm>
              <a:off x="6921520" y="4244986"/>
              <a:ext cx="86040" cy="121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6E8774BF-1780-60DB-0EE2-2745F55DF72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912880" y="4236346"/>
                <a:ext cx="1036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F728256-19CF-264B-5DB5-A0DE4F9FE235}"/>
                  </a:ext>
                </a:extLst>
              </p14:cNvPr>
              <p14:cNvContentPartPr/>
              <p14:nvPr/>
            </p14:nvContentPartPr>
            <p14:xfrm>
              <a:off x="6924760" y="4313026"/>
              <a:ext cx="95040" cy="104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F728256-19CF-264B-5DB5-A0DE4F9FE235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915760" y="4304026"/>
                <a:ext cx="1126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BD827BF-39DC-B664-22A7-5CF4468C2D88}"/>
                  </a:ext>
                </a:extLst>
              </p14:cNvPr>
              <p14:cNvContentPartPr/>
              <p14:nvPr/>
            </p14:nvContentPartPr>
            <p14:xfrm>
              <a:off x="7074880" y="4244626"/>
              <a:ext cx="141480" cy="763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BD827BF-39DC-B664-22A7-5CF4468C2D8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066240" y="4235626"/>
                <a:ext cx="159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08D03612-22DE-BC86-8647-94764AA2C1F2}"/>
                  </a:ext>
                </a:extLst>
              </p14:cNvPr>
              <p14:cNvContentPartPr/>
              <p14:nvPr/>
            </p14:nvContentPartPr>
            <p14:xfrm>
              <a:off x="6279280" y="4138426"/>
              <a:ext cx="1792800" cy="223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08D03612-22DE-BC86-8647-94764AA2C1F2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270640" y="4129786"/>
                <a:ext cx="18104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BDC5C62-09CD-EC57-3972-C1486DE503A1}"/>
                  </a:ext>
                </a:extLst>
              </p14:cNvPr>
              <p14:cNvContentPartPr/>
              <p14:nvPr/>
            </p14:nvContentPartPr>
            <p14:xfrm>
              <a:off x="6627360" y="5968852"/>
              <a:ext cx="10440" cy="792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BDC5C62-09CD-EC57-3972-C1486DE503A1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618360" y="5960212"/>
                <a:ext cx="280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30FEF03-FAAE-05BA-13EE-8AFC3AA1A377}"/>
                  </a:ext>
                </a:extLst>
              </p14:cNvPr>
              <p14:cNvContentPartPr/>
              <p14:nvPr/>
            </p14:nvContentPartPr>
            <p14:xfrm>
              <a:off x="6693240" y="5971012"/>
              <a:ext cx="181440" cy="676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30FEF03-FAAE-05BA-13EE-8AFC3AA1A37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684240" y="5962012"/>
                <a:ext cx="199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609968CF-811D-55A9-A521-DCC9080DA9A5}"/>
                  </a:ext>
                </a:extLst>
              </p14:cNvPr>
              <p14:cNvContentPartPr/>
              <p14:nvPr/>
            </p14:nvContentPartPr>
            <p14:xfrm>
              <a:off x="6901320" y="5974972"/>
              <a:ext cx="16920" cy="7236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609968CF-811D-55A9-A521-DCC9080DA9A5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892320" y="5965972"/>
                <a:ext cx="34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0B09C92B-1B70-6EC0-1E04-297ED8FEC599}"/>
                  </a:ext>
                </a:extLst>
              </p14:cNvPr>
              <p14:cNvContentPartPr/>
              <p14:nvPr/>
            </p14:nvContentPartPr>
            <p14:xfrm>
              <a:off x="6891240" y="5924572"/>
              <a:ext cx="77040" cy="745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0B09C92B-1B70-6EC0-1E04-297ED8FEC599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882600" y="5915572"/>
                <a:ext cx="946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3CCBFEC-697D-1375-3872-7A7B13A1F052}"/>
                  </a:ext>
                </a:extLst>
              </p14:cNvPr>
              <p14:cNvContentPartPr/>
              <p14:nvPr/>
            </p14:nvContentPartPr>
            <p14:xfrm>
              <a:off x="6985560" y="5960572"/>
              <a:ext cx="160200" cy="67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3CCBFEC-697D-1375-3872-7A7B13A1F052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976560" y="5951572"/>
                <a:ext cx="177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610E5C0-E92D-5A40-5888-B7C55AAF0C3B}"/>
                  </a:ext>
                </a:extLst>
              </p14:cNvPr>
              <p14:cNvContentPartPr/>
              <p14:nvPr/>
            </p14:nvContentPartPr>
            <p14:xfrm>
              <a:off x="7046760" y="5917372"/>
              <a:ext cx="104400" cy="594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610E5C0-E92D-5A40-5888-B7C55AAF0C3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038120" y="5908732"/>
                <a:ext cx="1220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C6169473-86B1-4646-A501-98A923E83F45}"/>
                  </a:ext>
                </a:extLst>
              </p14:cNvPr>
              <p14:cNvContentPartPr/>
              <p14:nvPr/>
            </p14:nvContentPartPr>
            <p14:xfrm>
              <a:off x="7174560" y="5953372"/>
              <a:ext cx="162000" cy="723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C6169473-86B1-4646-A501-98A923E83F4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7165560" y="5944372"/>
                <a:ext cx="179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7E33703D-3EF2-AE2E-395E-C5D5369D4F51}"/>
                  </a:ext>
                </a:extLst>
              </p14:cNvPr>
              <p14:cNvContentPartPr/>
              <p14:nvPr/>
            </p14:nvContentPartPr>
            <p14:xfrm>
              <a:off x="7340520" y="5888932"/>
              <a:ext cx="91800" cy="1209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7E33703D-3EF2-AE2E-395E-C5D5369D4F51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7331880" y="5879932"/>
                <a:ext cx="109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AE636483-64E6-1A66-D1B9-5A3FC06DDC32}"/>
                  </a:ext>
                </a:extLst>
              </p14:cNvPr>
              <p14:cNvContentPartPr/>
              <p14:nvPr/>
            </p14:nvContentPartPr>
            <p14:xfrm>
              <a:off x="7331160" y="5949052"/>
              <a:ext cx="83880" cy="97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AE636483-64E6-1A66-D1B9-5A3FC06DDC3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7322520" y="5940412"/>
                <a:ext cx="101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7DB9F043-D9FD-4359-E3F3-DDDA816ADC92}"/>
                  </a:ext>
                </a:extLst>
              </p14:cNvPr>
              <p14:cNvContentPartPr/>
              <p14:nvPr/>
            </p14:nvContentPartPr>
            <p14:xfrm>
              <a:off x="7464360" y="5959852"/>
              <a:ext cx="119880" cy="666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7DB9F043-D9FD-4359-E3F3-DDDA816ADC92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455720" y="5951212"/>
                <a:ext cx="137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157AAE0-CD0D-454B-9C42-F7B65AD4A69F}"/>
                  </a:ext>
                </a:extLst>
              </p14:cNvPr>
              <p14:cNvContentPartPr/>
              <p14:nvPr/>
            </p14:nvContentPartPr>
            <p14:xfrm>
              <a:off x="7606200" y="5914492"/>
              <a:ext cx="105840" cy="9324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157AAE0-CD0D-454B-9C42-F7B65AD4A69F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597560" y="5905852"/>
                <a:ext cx="1234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0154040D-8324-8F50-C775-57F98B844D6E}"/>
                  </a:ext>
                </a:extLst>
              </p14:cNvPr>
              <p14:cNvContentPartPr/>
              <p14:nvPr/>
            </p14:nvContentPartPr>
            <p14:xfrm>
              <a:off x="7719240" y="5929972"/>
              <a:ext cx="125640" cy="882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0154040D-8324-8F50-C775-57F98B844D6E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710240" y="5921332"/>
                <a:ext cx="143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86CB62FF-3E0B-1B3C-3083-FBE235A8C056}"/>
                  </a:ext>
                </a:extLst>
              </p14:cNvPr>
              <p14:cNvContentPartPr/>
              <p14:nvPr/>
            </p14:nvContentPartPr>
            <p14:xfrm>
              <a:off x="7725720" y="5977132"/>
              <a:ext cx="97920" cy="122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86CB62FF-3E0B-1B3C-3083-FBE235A8C056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716720" y="5968492"/>
                <a:ext cx="115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3015472-AC0C-E49E-AE8D-533552504E82}"/>
                  </a:ext>
                </a:extLst>
              </p14:cNvPr>
              <p14:cNvContentPartPr/>
              <p14:nvPr/>
            </p14:nvContentPartPr>
            <p14:xfrm>
              <a:off x="7872240" y="5908732"/>
              <a:ext cx="123840" cy="111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3015472-AC0C-E49E-AE8D-533552504E8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863240" y="5900092"/>
                <a:ext cx="1414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68B82EFC-5E6C-E10C-155F-59590249F5A2}"/>
                  </a:ext>
                </a:extLst>
              </p14:cNvPr>
              <p14:cNvContentPartPr/>
              <p14:nvPr/>
            </p14:nvContentPartPr>
            <p14:xfrm>
              <a:off x="7878360" y="5978932"/>
              <a:ext cx="187560" cy="489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68B82EFC-5E6C-E10C-155F-59590249F5A2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869720" y="5969932"/>
                <a:ext cx="205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E67B89B-7D86-5F73-1C79-85E13DDA8A4E}"/>
                  </a:ext>
                </a:extLst>
              </p14:cNvPr>
              <p14:cNvContentPartPr/>
              <p14:nvPr/>
            </p14:nvContentPartPr>
            <p14:xfrm>
              <a:off x="7255560" y="6235252"/>
              <a:ext cx="141480" cy="7632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E67B89B-7D86-5F73-1C79-85E13DDA8A4E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246920" y="6226252"/>
                <a:ext cx="159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B2793E1F-7612-351E-BDAD-5F4144168109}"/>
                  </a:ext>
                </a:extLst>
              </p14:cNvPr>
              <p14:cNvContentPartPr/>
              <p14:nvPr/>
            </p14:nvContentPartPr>
            <p14:xfrm>
              <a:off x="6459960" y="6129052"/>
              <a:ext cx="1792800" cy="223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B2793E1F-7612-351E-BDAD-5F4144168109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451320" y="6120412"/>
                <a:ext cx="18104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9974106-0ECD-3A9D-FA4A-6906AFD7E07E}"/>
                  </a:ext>
                </a:extLst>
              </p14:cNvPr>
              <p14:cNvContentPartPr/>
              <p14:nvPr/>
            </p14:nvContentPartPr>
            <p14:xfrm>
              <a:off x="7057481" y="6248174"/>
              <a:ext cx="107640" cy="1076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9974106-0ECD-3A9D-FA4A-6906AFD7E07E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048481" y="6239534"/>
                <a:ext cx="125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FB2DD123-7BC0-8B25-6054-F7C5790DD329}"/>
                  </a:ext>
                </a:extLst>
              </p14:cNvPr>
              <p14:cNvContentPartPr/>
              <p14:nvPr/>
            </p14:nvContentPartPr>
            <p14:xfrm>
              <a:off x="5557480" y="4154986"/>
              <a:ext cx="797760" cy="3042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FB2DD123-7BC0-8B25-6054-F7C5790DD329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548480" y="4145986"/>
                <a:ext cx="81540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1" name="Group 390">
            <a:extLst>
              <a:ext uri="{FF2B5EF4-FFF2-40B4-BE49-F238E27FC236}">
                <a16:creationId xmlns:a16="http://schemas.microsoft.com/office/drawing/2014/main" id="{2C0816CD-4DDA-0A1A-CBD2-0B39BE2AF100}"/>
              </a:ext>
            </a:extLst>
          </p:cNvPr>
          <p:cNvGrpSpPr/>
          <p:nvPr/>
        </p:nvGrpSpPr>
        <p:grpSpPr>
          <a:xfrm>
            <a:off x="6446680" y="3705283"/>
            <a:ext cx="2537280" cy="449640"/>
            <a:chOff x="6333558" y="3356492"/>
            <a:chExt cx="253728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5E6A047-ADAA-668D-B969-B54E155C0D24}"/>
                    </a:ext>
                  </a:extLst>
                </p14:cNvPr>
                <p14:cNvContentPartPr/>
                <p14:nvPr/>
              </p14:nvContentPartPr>
              <p14:xfrm>
                <a:off x="6333558" y="3629435"/>
                <a:ext cx="10440" cy="792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5E6A047-ADAA-668D-B969-B54E155C0D2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324558" y="3620795"/>
                  <a:ext cx="28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67CDF33-A30F-C6CB-B888-E8DE9CF892E1}"/>
                    </a:ext>
                  </a:extLst>
                </p14:cNvPr>
                <p14:cNvContentPartPr/>
                <p14:nvPr/>
              </p14:nvContentPartPr>
              <p14:xfrm>
                <a:off x="6399438" y="3631595"/>
                <a:ext cx="181440" cy="67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67CDF33-A30F-C6CB-B888-E8DE9CF892E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90438" y="3622595"/>
                  <a:ext cx="199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3D553B7-3E5B-5393-9389-4FF6387AFD0B}"/>
                    </a:ext>
                  </a:extLst>
                </p14:cNvPr>
                <p14:cNvContentPartPr/>
                <p14:nvPr/>
              </p14:nvContentPartPr>
              <p14:xfrm>
                <a:off x="6607518" y="3635555"/>
                <a:ext cx="16920" cy="72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3D553B7-3E5B-5393-9389-4FF6387AFD0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598518" y="3626555"/>
                  <a:ext cx="3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3A842A4-AE16-8CAF-B798-03D1009B6701}"/>
                    </a:ext>
                  </a:extLst>
                </p14:cNvPr>
                <p14:cNvContentPartPr/>
                <p14:nvPr/>
              </p14:nvContentPartPr>
              <p14:xfrm>
                <a:off x="6597438" y="3585155"/>
                <a:ext cx="77040" cy="74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3A842A4-AE16-8CAF-B798-03D1009B670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88798" y="3576155"/>
                  <a:ext cx="94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593781F-E4E2-69E5-A45F-1D8971D8C575}"/>
                    </a:ext>
                  </a:extLst>
                </p14:cNvPr>
                <p14:cNvContentPartPr/>
                <p14:nvPr/>
              </p14:nvContentPartPr>
              <p14:xfrm>
                <a:off x="6691758" y="3621155"/>
                <a:ext cx="160200" cy="67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593781F-E4E2-69E5-A45F-1D8971D8C57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82758" y="3612155"/>
                  <a:ext cx="177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8713EE4-6051-7D11-1FEA-7C26C6B6EC92}"/>
                    </a:ext>
                  </a:extLst>
                </p14:cNvPr>
                <p14:cNvContentPartPr/>
                <p14:nvPr/>
              </p14:nvContentPartPr>
              <p14:xfrm>
                <a:off x="6752958" y="3577955"/>
                <a:ext cx="104400" cy="594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8713EE4-6051-7D11-1FEA-7C26C6B6EC9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44318" y="3569315"/>
                  <a:ext cx="122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2EAC0DB-D0DC-8BB0-9904-78C188790702}"/>
                    </a:ext>
                  </a:extLst>
                </p14:cNvPr>
                <p14:cNvContentPartPr/>
                <p14:nvPr/>
              </p14:nvContentPartPr>
              <p14:xfrm>
                <a:off x="6880758" y="3613955"/>
                <a:ext cx="162000" cy="72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2EAC0DB-D0DC-8BB0-9904-78C18879070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71758" y="3604955"/>
                  <a:ext cx="179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C3677FA-82EB-AC63-13AE-6DD004CF9610}"/>
                    </a:ext>
                  </a:extLst>
                </p14:cNvPr>
                <p14:cNvContentPartPr/>
                <p14:nvPr/>
              </p14:nvContentPartPr>
              <p14:xfrm>
                <a:off x="7046718" y="3549515"/>
                <a:ext cx="91800" cy="120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C3677FA-82EB-AC63-13AE-6DD004CF961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038078" y="3540515"/>
                  <a:ext cx="109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01E8231-0EF1-C494-C8DC-03DB93ADCC7B}"/>
                    </a:ext>
                  </a:extLst>
                </p14:cNvPr>
                <p14:cNvContentPartPr/>
                <p14:nvPr/>
              </p14:nvContentPartPr>
              <p14:xfrm>
                <a:off x="7037358" y="3609635"/>
                <a:ext cx="83880" cy="9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01E8231-0EF1-C494-C8DC-03DB93ADCC7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28718" y="3600995"/>
                  <a:ext cx="101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9168017-95D4-082A-0833-D996F5AF91B6}"/>
                    </a:ext>
                  </a:extLst>
                </p14:cNvPr>
                <p14:cNvContentPartPr/>
                <p14:nvPr/>
              </p14:nvContentPartPr>
              <p14:xfrm>
                <a:off x="7170558" y="3620435"/>
                <a:ext cx="119880" cy="666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9168017-95D4-082A-0833-D996F5AF91B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161918" y="3611795"/>
                  <a:ext cx="137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8A48C36-9B5A-19A8-F1BF-768AB6A41C67}"/>
                    </a:ext>
                  </a:extLst>
                </p14:cNvPr>
                <p14:cNvContentPartPr/>
                <p14:nvPr/>
              </p14:nvContentPartPr>
              <p14:xfrm>
                <a:off x="7312398" y="3575075"/>
                <a:ext cx="105840" cy="93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8A48C36-9B5A-19A8-F1BF-768AB6A41C6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03758" y="3566435"/>
                  <a:ext cx="123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A10C620-F3D4-56FC-0A25-EE4D69D9C986}"/>
                    </a:ext>
                  </a:extLst>
                </p14:cNvPr>
                <p14:cNvContentPartPr/>
                <p14:nvPr/>
              </p14:nvContentPartPr>
              <p14:xfrm>
                <a:off x="7425438" y="3590555"/>
                <a:ext cx="125640" cy="882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A10C620-F3D4-56FC-0A25-EE4D69D9C9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16438" y="3581915"/>
                  <a:ext cx="143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52C39DE-E900-B520-43BB-E5710748CBE6}"/>
                    </a:ext>
                  </a:extLst>
                </p14:cNvPr>
                <p14:cNvContentPartPr/>
                <p14:nvPr/>
              </p14:nvContentPartPr>
              <p14:xfrm>
                <a:off x="7431918" y="3637715"/>
                <a:ext cx="97920" cy="12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52C39DE-E900-B520-43BB-E5710748CBE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422918" y="3629075"/>
                  <a:ext cx="115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44A0C83-A189-8217-DDA4-BCE6FB5AF84F}"/>
                    </a:ext>
                  </a:extLst>
                </p14:cNvPr>
                <p14:cNvContentPartPr/>
                <p14:nvPr/>
              </p14:nvContentPartPr>
              <p14:xfrm>
                <a:off x="7578438" y="3569315"/>
                <a:ext cx="123840" cy="111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44A0C83-A189-8217-DDA4-BCE6FB5AF84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569438" y="3560675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77E0B49-CE60-25C3-7283-ADD72EA9E86C}"/>
                    </a:ext>
                  </a:extLst>
                </p14:cNvPr>
                <p14:cNvContentPartPr/>
                <p14:nvPr/>
              </p14:nvContentPartPr>
              <p14:xfrm>
                <a:off x="7584558" y="3639515"/>
                <a:ext cx="187560" cy="48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77E0B49-CE60-25C3-7283-ADD72EA9E86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575918" y="3630515"/>
                  <a:ext cx="205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D6F5977-910B-E7F3-CA2C-44FCB720E2CA}"/>
                    </a:ext>
                  </a:extLst>
                </p14:cNvPr>
                <p14:cNvContentPartPr/>
                <p14:nvPr/>
              </p14:nvContentPartPr>
              <p14:xfrm>
                <a:off x="7857078" y="3356492"/>
                <a:ext cx="1013760" cy="449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D6F5977-910B-E7F3-CA2C-44FCB720E2C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848438" y="3347492"/>
                  <a:ext cx="1031400" cy="4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B1FBFAD7-452C-203C-ADE4-7CDD1E8825E1}"/>
                  </a:ext>
                </a:extLst>
              </p14:cNvPr>
              <p14:cNvContentPartPr/>
              <p14:nvPr/>
            </p14:nvContentPartPr>
            <p14:xfrm>
              <a:off x="7983880" y="4124683"/>
              <a:ext cx="962280" cy="674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B1FBFAD7-452C-203C-ADE4-7CDD1E8825E1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7975240" y="4116043"/>
                <a:ext cx="97992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BFB517C-4032-FBEC-8545-73219554726C}"/>
                  </a:ext>
                </a:extLst>
              </p14:cNvPr>
              <p14:cNvContentPartPr/>
              <p14:nvPr/>
            </p14:nvContentPartPr>
            <p14:xfrm>
              <a:off x="5523280" y="4433563"/>
              <a:ext cx="961200" cy="17143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BFB517C-4032-FBEC-8545-73219554726C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514280" y="4424923"/>
                <a:ext cx="978840" cy="1731960"/>
              </a:xfrm>
              <a:prstGeom prst="rect">
                <a:avLst/>
              </a:prstGeom>
            </p:spPr>
          </p:pic>
        </mc:Fallback>
      </mc:AlternateContent>
      <p:pic>
        <p:nvPicPr>
          <p:cNvPr id="397" name="Picture 396">
            <a:extLst>
              <a:ext uri="{FF2B5EF4-FFF2-40B4-BE49-F238E27FC236}">
                <a16:creationId xmlns:a16="http://schemas.microsoft.com/office/drawing/2014/main" id="{E35F869C-23E7-B7D6-881B-A4F7624D6E22}"/>
              </a:ext>
            </a:extLst>
          </p:cNvPr>
          <p:cNvPicPr>
            <a:picLocks noChangeAspect="1"/>
          </p:cNvPicPr>
          <p:nvPr/>
        </p:nvPicPr>
        <p:blipFill rotWithShape="1">
          <a:blip r:embed="rId4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51958" r="15303" b="3537"/>
          <a:stretch/>
        </p:blipFill>
        <p:spPr>
          <a:xfrm>
            <a:off x="3101417" y="5307291"/>
            <a:ext cx="2055044" cy="821175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138B5652-84CB-863F-81B4-29D873F7BB63}"/>
              </a:ext>
            </a:extLst>
          </p:cNvPr>
          <p:cNvPicPr>
            <a:picLocks noChangeAspect="1"/>
          </p:cNvPicPr>
          <p:nvPr/>
        </p:nvPicPr>
        <p:blipFill rotWithShape="1">
          <a:blip r:embed="rId4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12"/>
          <a:stretch/>
        </p:blipFill>
        <p:spPr>
          <a:xfrm>
            <a:off x="169683" y="1754062"/>
            <a:ext cx="1168924" cy="1284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EBB2F4BA-58F0-CC0A-44EC-5A94E86E0D98}"/>
                  </a:ext>
                </a:extLst>
              </p14:cNvPr>
              <p14:cNvContentPartPr/>
              <p14:nvPr/>
            </p14:nvContentPartPr>
            <p14:xfrm>
              <a:off x="5361558" y="1252292"/>
              <a:ext cx="8280" cy="867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EBB2F4BA-58F0-CC0A-44EC-5A94E86E0D98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352558" y="1243652"/>
                <a:ext cx="259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D48BEEF-D5F6-E71B-09A8-FAEDDCBFF411}"/>
              </a:ext>
            </a:extLst>
          </p:cNvPr>
          <p:cNvGrpSpPr/>
          <p:nvPr/>
        </p:nvGrpSpPr>
        <p:grpSpPr>
          <a:xfrm>
            <a:off x="89673" y="84802"/>
            <a:ext cx="2146320" cy="442080"/>
            <a:chOff x="3921198" y="4056692"/>
            <a:chExt cx="21463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C7663F-496A-FABE-9978-1A28F8786A9A}"/>
                    </a:ext>
                  </a:extLst>
                </p14:cNvPr>
                <p14:cNvContentPartPr/>
                <p14:nvPr/>
              </p14:nvContentPartPr>
              <p14:xfrm>
                <a:off x="3932718" y="4104212"/>
                <a:ext cx="15480" cy="157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13895EF-0223-3628-CD42-C94025A0FB5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24078" y="4095212"/>
                  <a:ext cx="3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EBE3BA-13A5-9E27-4DD7-B818A7AA7CFF}"/>
                    </a:ext>
                  </a:extLst>
                </p14:cNvPr>
                <p14:cNvContentPartPr/>
                <p14:nvPr/>
              </p14:nvContentPartPr>
              <p14:xfrm>
                <a:off x="3921198" y="4056692"/>
                <a:ext cx="136800" cy="104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BAE18D-BACB-0743-EB89-BF0FC5DD0F8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12198" y="4048052"/>
                  <a:ext cx="15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C155D0-3B72-7955-4A60-3F80D7759340}"/>
                    </a:ext>
                  </a:extLst>
                </p14:cNvPr>
                <p14:cNvContentPartPr/>
                <p14:nvPr/>
              </p14:nvContentPartPr>
              <p14:xfrm>
                <a:off x="4101918" y="4164332"/>
                <a:ext cx="9000" cy="82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CFF96F-902D-FAC5-5947-C962BEE519B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092918" y="4155692"/>
                  <a:ext cx="26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29ADC9-DDA5-45AF-BCB6-EB078583F929}"/>
                    </a:ext>
                  </a:extLst>
                </p14:cNvPr>
                <p14:cNvContentPartPr/>
                <p14:nvPr/>
              </p14:nvContentPartPr>
              <p14:xfrm>
                <a:off x="4105518" y="4078652"/>
                <a:ext cx="318960" cy="156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1945046-2D45-456D-7889-DE593D028EE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096518" y="4069652"/>
                  <a:ext cx="336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A56D70-EFFC-60F9-F67C-04136E42404D}"/>
                    </a:ext>
                  </a:extLst>
                </p14:cNvPr>
                <p14:cNvContentPartPr/>
                <p14:nvPr/>
              </p14:nvContentPartPr>
              <p14:xfrm>
                <a:off x="4460838" y="4124012"/>
                <a:ext cx="167400" cy="13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1886EF-9F15-D6D7-5186-C992BA3FE7F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452198" y="4115372"/>
                  <a:ext cx="185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78CCD9-9238-6D04-C3FF-10A36B3F1D30}"/>
                    </a:ext>
                  </a:extLst>
                </p14:cNvPr>
                <p14:cNvContentPartPr/>
                <p14:nvPr/>
              </p14:nvContentPartPr>
              <p14:xfrm>
                <a:off x="4653438" y="4142372"/>
                <a:ext cx="234360" cy="109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AFB8174-AFB3-52D2-F3BA-62204E0E16D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644798" y="4133732"/>
                  <a:ext cx="252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BEAF39-15AA-896F-FBA3-79122340EACB}"/>
                    </a:ext>
                  </a:extLst>
                </p14:cNvPr>
                <p14:cNvContentPartPr/>
                <p14:nvPr/>
              </p14:nvContentPartPr>
              <p14:xfrm>
                <a:off x="4779438" y="4230932"/>
                <a:ext cx="92160" cy="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D7D844-717D-69E1-9ED2-079EB810865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770438" y="4222292"/>
                  <a:ext cx="10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BA0297-3E09-A335-2B7F-170696B5D519}"/>
                    </a:ext>
                  </a:extLst>
                </p14:cNvPr>
                <p14:cNvContentPartPr/>
                <p14:nvPr/>
              </p14:nvContentPartPr>
              <p14:xfrm>
                <a:off x="4900038" y="4168292"/>
                <a:ext cx="203400" cy="87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A815FB-28CF-627F-3997-C2DC9FD4EA3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891038" y="4159292"/>
                  <a:ext cx="221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FEEC6E-270A-E2CC-3256-56E21349C350}"/>
                    </a:ext>
                  </a:extLst>
                </p14:cNvPr>
                <p14:cNvContentPartPr/>
                <p14:nvPr/>
              </p14:nvContentPartPr>
              <p14:xfrm>
                <a:off x="5108838" y="4166492"/>
                <a:ext cx="3056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FB66D4-F7F8-6ABC-F3ED-0EDBEE8D262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100198" y="4157852"/>
                  <a:ext cx="323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6E0452-BE9B-8530-0CC5-0FEF2718C828}"/>
                    </a:ext>
                  </a:extLst>
                </p14:cNvPr>
                <p14:cNvContentPartPr/>
                <p14:nvPr/>
              </p14:nvContentPartPr>
              <p14:xfrm>
                <a:off x="5314758" y="4218692"/>
                <a:ext cx="110880" cy="1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034016-7C83-21C9-2D7B-E28C5C7198C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306118" y="4210052"/>
                  <a:ext cx="1285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6B1923-04AB-FE49-C94D-9556C256205D}"/>
                    </a:ext>
                  </a:extLst>
                </p14:cNvPr>
                <p14:cNvContentPartPr/>
                <p14:nvPr/>
              </p14:nvContentPartPr>
              <p14:xfrm>
                <a:off x="5463438" y="4120052"/>
                <a:ext cx="113400" cy="14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AEB6B4-659F-6B38-E22F-C6A3A567FC9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454438" y="4111412"/>
                  <a:ext cx="13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2A817A-AC84-DDF3-C58D-3861725EA214}"/>
                    </a:ext>
                  </a:extLst>
                </p14:cNvPr>
                <p14:cNvContentPartPr/>
                <p14:nvPr/>
              </p14:nvContentPartPr>
              <p14:xfrm>
                <a:off x="5465238" y="4163972"/>
                <a:ext cx="151920" cy="68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761DFD-60A2-F4ED-7471-9E5F8BB49F5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456238" y="4154972"/>
                  <a:ext cx="169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58FDDB0-E9F3-A5BC-29BD-01EBD94CC015}"/>
                    </a:ext>
                  </a:extLst>
                </p14:cNvPr>
                <p14:cNvContentPartPr/>
                <p14:nvPr/>
              </p14:nvContentPartPr>
              <p14:xfrm>
                <a:off x="5695638" y="4138772"/>
                <a:ext cx="232200" cy="93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E86F0E-30E2-D3D5-936D-C8363C59FAA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686998" y="4129772"/>
                  <a:ext cx="249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F71F2-FBFA-CD3D-9E08-7D7892CC699A}"/>
                    </a:ext>
                  </a:extLst>
                </p14:cNvPr>
                <p14:cNvContentPartPr/>
                <p14:nvPr/>
              </p14:nvContentPartPr>
              <p14:xfrm>
                <a:off x="5949078" y="4139852"/>
                <a:ext cx="105120" cy="6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1E4356-05AB-DE3B-2971-A48E08E562C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940438" y="4130852"/>
                  <a:ext cx="122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244156D-C88F-7DFC-0865-167536AB8684}"/>
                    </a:ext>
                  </a:extLst>
                </p14:cNvPr>
                <p14:cNvContentPartPr/>
                <p14:nvPr/>
              </p14:nvContentPartPr>
              <p14:xfrm>
                <a:off x="5963118" y="4088732"/>
                <a:ext cx="104400" cy="47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5298235-D988-CDFB-FDFE-E1EDDC7399E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954478" y="4080092"/>
                  <a:ext cx="122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42501F-23B5-48A3-B11D-B8DDFA48E75A}"/>
                    </a:ext>
                  </a:extLst>
                </p14:cNvPr>
                <p14:cNvContentPartPr/>
                <p14:nvPr/>
              </p14:nvContentPartPr>
              <p14:xfrm>
                <a:off x="4324038" y="4385012"/>
                <a:ext cx="4334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930D40D-E223-B258-1C6C-89F4D6B59C5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315398" y="4376012"/>
                  <a:ext cx="45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4FAB950-665C-BD6B-994B-E94AD90B0F04}"/>
                    </a:ext>
                  </a:extLst>
                </p14:cNvPr>
                <p14:cNvContentPartPr/>
                <p14:nvPr/>
              </p14:nvContentPartPr>
              <p14:xfrm>
                <a:off x="4795638" y="4402292"/>
                <a:ext cx="200520" cy="77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4FD073-BF1E-8E2E-E06C-96A890A0001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786998" y="4393652"/>
                  <a:ext cx="218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FB0CB59-6AF2-89D1-795D-C337DB08C860}"/>
                    </a:ext>
                  </a:extLst>
                </p14:cNvPr>
                <p14:cNvContentPartPr/>
                <p14:nvPr/>
              </p14:nvContentPartPr>
              <p14:xfrm>
                <a:off x="5071038" y="4370252"/>
                <a:ext cx="276120" cy="9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696B69-46C8-CAA0-C9D7-7AE567D4AF6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062038" y="4361252"/>
                  <a:ext cx="29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EBC09C0-1622-3E0F-3CFA-5B0C60D88B8F}"/>
                    </a:ext>
                  </a:extLst>
                </p14:cNvPr>
                <p14:cNvContentPartPr/>
                <p14:nvPr/>
              </p14:nvContentPartPr>
              <p14:xfrm>
                <a:off x="5372718" y="4403012"/>
                <a:ext cx="89280" cy="69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C00A56-1959-00BB-3B64-DB08103D773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364078" y="4394372"/>
                  <a:ext cx="106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1CA3699-08B0-CE46-3C9C-98B515607CDC}"/>
                    </a:ext>
                  </a:extLst>
                </p14:cNvPr>
                <p14:cNvContentPartPr/>
                <p14:nvPr/>
              </p14:nvContentPartPr>
              <p14:xfrm>
                <a:off x="5374518" y="4356212"/>
                <a:ext cx="88200" cy="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19C4485-32D1-0EB7-67BE-C827415DAF1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365518" y="4347572"/>
                  <a:ext cx="105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1D319B-9636-5FFF-1A78-2D70D11F2547}"/>
                    </a:ext>
                  </a:extLst>
                </p14:cNvPr>
                <p14:cNvContentPartPr/>
                <p14:nvPr/>
              </p14:nvContentPartPr>
              <p14:xfrm>
                <a:off x="5350398" y="4412012"/>
                <a:ext cx="93240" cy="9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BB26020-B608-207A-E20B-06B9332979AE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341758" y="4403012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8DCA60E-3B1D-7519-B36F-5D79B9FD4E8F}"/>
                    </a:ext>
                  </a:extLst>
                </p14:cNvPr>
                <p14:cNvContentPartPr/>
                <p14:nvPr/>
              </p14:nvContentPartPr>
              <p14:xfrm>
                <a:off x="5531118" y="4378532"/>
                <a:ext cx="107280" cy="87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CF2496-AAC4-65EA-1F87-1DD4E4B25E5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522118" y="4369892"/>
                  <a:ext cx="124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BE924F6-E974-CD4C-E666-EC257E2759B9}"/>
                    </a:ext>
                  </a:extLst>
                </p14:cNvPr>
                <p14:cNvContentPartPr/>
                <p14:nvPr/>
              </p14:nvContentPartPr>
              <p14:xfrm>
                <a:off x="5641278" y="4345772"/>
                <a:ext cx="177120" cy="101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18F42A-D520-7D92-0A19-F99AD9008F7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632638" y="4336772"/>
                  <a:ext cx="19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E03B467-C9D1-1E39-9EF7-5CB296DAE4CA}"/>
                    </a:ext>
                  </a:extLst>
                </p14:cNvPr>
                <p14:cNvContentPartPr/>
                <p14:nvPr/>
              </p14:nvContentPartPr>
              <p14:xfrm>
                <a:off x="5816238" y="4329212"/>
                <a:ext cx="116280" cy="120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C23E5C6-6E86-C9BE-8D6D-A646AD74339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807238" y="4320572"/>
                  <a:ext cx="133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B156069-FE41-28A2-CD6B-930D89D4D682}"/>
                    </a:ext>
                  </a:extLst>
                </p14:cNvPr>
                <p14:cNvContentPartPr/>
                <p14:nvPr/>
              </p14:nvContentPartPr>
              <p14:xfrm>
                <a:off x="5823798" y="4381412"/>
                <a:ext cx="115560" cy="1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CE6CD9-5828-6AB4-61E5-FB68B258630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815158" y="4372772"/>
                  <a:ext cx="1332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A5BFCB9-1015-2E87-0AC2-597B17077C21}"/>
              </a:ext>
            </a:extLst>
          </p:cNvPr>
          <p:cNvGrpSpPr/>
          <p:nvPr/>
        </p:nvGrpSpPr>
        <p:grpSpPr>
          <a:xfrm>
            <a:off x="421992" y="546912"/>
            <a:ext cx="904680" cy="574920"/>
            <a:chOff x="421992" y="546912"/>
            <a:chExt cx="90468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3B8A129-E66C-3F06-5987-3C9FFD88498A}"/>
                    </a:ext>
                  </a:extLst>
                </p14:cNvPr>
                <p14:cNvContentPartPr/>
                <p14:nvPr/>
              </p14:nvContentPartPr>
              <p14:xfrm>
                <a:off x="427032" y="650232"/>
                <a:ext cx="10080" cy="47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3B8A129-E66C-3F06-5987-3C9FFD88498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18032" y="641232"/>
                  <a:ext cx="277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FE34F74-5352-5EC5-54DC-F1B3E24F233A}"/>
                    </a:ext>
                  </a:extLst>
                </p14:cNvPr>
                <p14:cNvContentPartPr/>
                <p14:nvPr/>
              </p14:nvContentPartPr>
              <p14:xfrm>
                <a:off x="460872" y="800712"/>
                <a:ext cx="203040" cy="95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FE34F74-5352-5EC5-54DC-F1B3E24F233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51872" y="792072"/>
                  <a:ext cx="220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8320686-3FB1-2DBA-83BA-8FAD61837012}"/>
                    </a:ext>
                  </a:extLst>
                </p14:cNvPr>
                <p14:cNvContentPartPr/>
                <p14:nvPr/>
              </p14:nvContentPartPr>
              <p14:xfrm>
                <a:off x="676872" y="807912"/>
                <a:ext cx="70560" cy="70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8320686-3FB1-2DBA-83BA-8FAD6183701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67872" y="798912"/>
                  <a:ext cx="88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0F85EC2-70D0-CA18-07C9-0EA8DA4FD529}"/>
                    </a:ext>
                  </a:extLst>
                </p14:cNvPr>
                <p14:cNvContentPartPr/>
                <p14:nvPr/>
              </p14:nvContentPartPr>
              <p14:xfrm>
                <a:off x="896472" y="807912"/>
                <a:ext cx="74160" cy="71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0F85EC2-70D0-CA18-07C9-0EA8DA4FD52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87832" y="799272"/>
                  <a:ext cx="91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5D470BB-CAF9-E7FB-1B20-CDE2101CD1C4}"/>
                    </a:ext>
                  </a:extLst>
                </p14:cNvPr>
                <p14:cNvContentPartPr/>
                <p14:nvPr/>
              </p14:nvContentPartPr>
              <p14:xfrm>
                <a:off x="1004832" y="774072"/>
                <a:ext cx="129600" cy="10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5D470BB-CAF9-E7FB-1B20-CDE2101CD1C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95832" y="765072"/>
                  <a:ext cx="147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F80876-1A59-481E-8C88-2D56655BCF0A}"/>
                    </a:ext>
                  </a:extLst>
                </p14:cNvPr>
                <p14:cNvContentPartPr/>
                <p14:nvPr/>
              </p14:nvContentPartPr>
              <p14:xfrm>
                <a:off x="1138032" y="791352"/>
                <a:ext cx="14400" cy="74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F80876-1A59-481E-8C88-2D56655BCF0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29392" y="782712"/>
                  <a:ext cx="32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FE4B468-77E1-F2C6-67AD-1200038FE925}"/>
                    </a:ext>
                  </a:extLst>
                </p14:cNvPr>
                <p14:cNvContentPartPr/>
                <p14:nvPr/>
              </p14:nvContentPartPr>
              <p14:xfrm>
                <a:off x="1091592" y="777672"/>
                <a:ext cx="211680" cy="101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FE4B468-77E1-F2C6-67AD-1200038FE92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82952" y="769032"/>
                  <a:ext cx="229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788CD00-C82E-5952-E480-21FED3DA2E69}"/>
                    </a:ext>
                  </a:extLst>
                </p14:cNvPr>
                <p14:cNvContentPartPr/>
                <p14:nvPr/>
              </p14:nvContentPartPr>
              <p14:xfrm>
                <a:off x="1261152" y="843552"/>
                <a:ext cx="65520" cy="15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788CD00-C82E-5952-E480-21FED3DA2E69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252512" y="834912"/>
                  <a:ext cx="8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97E6487-7CDE-73FF-840F-92D5B171C3FE}"/>
                    </a:ext>
                  </a:extLst>
                </p14:cNvPr>
                <p14:cNvContentPartPr/>
                <p14:nvPr/>
              </p14:nvContentPartPr>
              <p14:xfrm>
                <a:off x="800352" y="819432"/>
                <a:ext cx="12240" cy="74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97E6487-7CDE-73FF-840F-92D5B171C3FE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91712" y="810432"/>
                  <a:ext cx="29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EF3A6C9-50F7-63B4-606D-DFDCCA03E026}"/>
                    </a:ext>
                  </a:extLst>
                </p14:cNvPr>
                <p14:cNvContentPartPr/>
                <p14:nvPr/>
              </p14:nvContentPartPr>
              <p14:xfrm>
                <a:off x="794592" y="777672"/>
                <a:ext cx="78120" cy="64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EF3A6C9-50F7-63B4-606D-DFDCCA03E02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85952" y="769032"/>
                  <a:ext cx="95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50F8CB0-629A-F52C-DC1A-49B372516A18}"/>
                    </a:ext>
                  </a:extLst>
                </p14:cNvPr>
                <p14:cNvContentPartPr/>
                <p14:nvPr/>
              </p14:nvContentPartPr>
              <p14:xfrm>
                <a:off x="421992" y="546912"/>
                <a:ext cx="7560" cy="249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50F8CB0-629A-F52C-DC1A-49B372516A1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12992" y="537912"/>
                  <a:ext cx="2520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A2897B8-5A7B-A61D-08F3-9D6AA8EBF130}"/>
              </a:ext>
            </a:extLst>
          </p:cNvPr>
          <p:cNvGrpSpPr/>
          <p:nvPr/>
        </p:nvGrpSpPr>
        <p:grpSpPr>
          <a:xfrm>
            <a:off x="2334672" y="156312"/>
            <a:ext cx="373320" cy="323640"/>
            <a:chOff x="2334672" y="156312"/>
            <a:chExt cx="3733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264AE5-D410-48B8-AADE-CC94E3E60C31}"/>
                    </a:ext>
                  </a:extLst>
                </p14:cNvPr>
                <p14:cNvContentPartPr/>
                <p14:nvPr/>
              </p14:nvContentPartPr>
              <p14:xfrm>
                <a:off x="2409192" y="228312"/>
                <a:ext cx="119160" cy="143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264AE5-D410-48B8-AADE-CC94E3E60C3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400192" y="219672"/>
                  <a:ext cx="136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C9C3682-D25E-6B56-8820-EBFF39E157EE}"/>
                    </a:ext>
                  </a:extLst>
                </p14:cNvPr>
                <p14:cNvContentPartPr/>
                <p14:nvPr/>
              </p14:nvContentPartPr>
              <p14:xfrm>
                <a:off x="2537352" y="241992"/>
                <a:ext cx="76320" cy="14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C9C3682-D25E-6B56-8820-EBFF39E157E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528352" y="233352"/>
                  <a:ext cx="93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448AEB7-E840-6B73-98D6-EFC3562304B5}"/>
                    </a:ext>
                  </a:extLst>
                </p14:cNvPr>
                <p14:cNvContentPartPr/>
                <p14:nvPr/>
              </p14:nvContentPartPr>
              <p14:xfrm>
                <a:off x="2334672" y="156312"/>
                <a:ext cx="373320" cy="32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448AEB7-E840-6B73-98D6-EFC3562304B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325672" y="147312"/>
                  <a:ext cx="390960" cy="34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0AC0CDB-8D46-0B5B-1D46-E1762DA7A90F}"/>
                  </a:ext>
                </a:extLst>
              </p14:cNvPr>
              <p14:cNvContentPartPr/>
              <p14:nvPr/>
            </p14:nvContentPartPr>
            <p14:xfrm>
              <a:off x="4863312" y="1256472"/>
              <a:ext cx="17280" cy="1036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0AC0CDB-8D46-0B5B-1D46-E1762DA7A90F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4854312" y="1247472"/>
                <a:ext cx="349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E3FD2E2-7782-22E0-94AE-B00CFCF3CA9C}"/>
              </a:ext>
            </a:extLst>
          </p:cNvPr>
          <p:cNvGrpSpPr/>
          <p:nvPr/>
        </p:nvGrpSpPr>
        <p:grpSpPr>
          <a:xfrm>
            <a:off x="5314752" y="1601352"/>
            <a:ext cx="151560" cy="95040"/>
            <a:chOff x="5314752" y="1601352"/>
            <a:chExt cx="1515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55E465A-59E0-1BA7-9530-B332B46FECED}"/>
                    </a:ext>
                  </a:extLst>
                </p14:cNvPr>
                <p14:cNvContentPartPr/>
                <p14:nvPr/>
              </p14:nvContentPartPr>
              <p14:xfrm>
                <a:off x="5314752" y="1605672"/>
                <a:ext cx="91440" cy="90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55E465A-59E0-1BA7-9530-B332B46FECE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305752" y="1597032"/>
                  <a:ext cx="109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460F9D1-3A38-D996-1E4C-1224DB8C4CD0}"/>
                    </a:ext>
                  </a:extLst>
                </p14:cNvPr>
                <p14:cNvContentPartPr/>
                <p14:nvPr/>
              </p14:nvContentPartPr>
              <p14:xfrm>
                <a:off x="5439672" y="1601352"/>
                <a:ext cx="26640" cy="95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460F9D1-3A38-D996-1E4C-1224DB8C4CD0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431032" y="1592712"/>
                  <a:ext cx="442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9DB5357-055B-484E-84F0-1921794D16A0}"/>
              </a:ext>
            </a:extLst>
          </p:cNvPr>
          <p:cNvGrpSpPr/>
          <p:nvPr/>
        </p:nvGrpSpPr>
        <p:grpSpPr>
          <a:xfrm>
            <a:off x="3421931" y="3271101"/>
            <a:ext cx="1253765" cy="939205"/>
            <a:chOff x="3421931" y="3271101"/>
            <a:chExt cx="1253765" cy="939205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9A51CDC-A672-78EA-80CC-6FA253A0AC60}"/>
                </a:ext>
              </a:extLst>
            </p:cNvPr>
            <p:cNvGrpSpPr/>
            <p:nvPr/>
          </p:nvGrpSpPr>
          <p:grpSpPr>
            <a:xfrm>
              <a:off x="3421931" y="3271101"/>
              <a:ext cx="1253765" cy="829560"/>
              <a:chOff x="6674178" y="3959257"/>
              <a:chExt cx="1913641" cy="1300899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8C132409-0505-8E51-1885-6CEBB02C49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98" t="45427" r="18090" b="9568"/>
              <a:stretch/>
            </p:blipFill>
            <p:spPr>
              <a:xfrm>
                <a:off x="6674178" y="3959257"/>
                <a:ext cx="1756822" cy="1300899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60D8E98F-8386-A722-A206-430F1FB39132}"/>
                  </a:ext>
                </a:extLst>
              </p:cNvPr>
              <p:cNvSpPr/>
              <p:nvPr/>
            </p:nvSpPr>
            <p:spPr>
              <a:xfrm>
                <a:off x="7706884" y="3978111"/>
                <a:ext cx="880935" cy="292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Chord 39">
              <a:extLst>
                <a:ext uri="{FF2B5EF4-FFF2-40B4-BE49-F238E27FC236}">
                  <a16:creationId xmlns:a16="http://schemas.microsoft.com/office/drawing/2014/main" id="{693C9BFF-ADEB-96FA-7F76-05E49380A873}"/>
                </a:ext>
              </a:extLst>
            </p:cNvPr>
            <p:cNvSpPr/>
            <p:nvPr/>
          </p:nvSpPr>
          <p:spPr>
            <a:xfrm rot="5945595">
              <a:off x="3772314" y="3446782"/>
              <a:ext cx="848781" cy="678268"/>
            </a:xfrm>
            <a:prstGeom prst="chord">
              <a:avLst>
                <a:gd name="adj1" fmla="val 8229128"/>
                <a:gd name="adj2" fmla="val 13423823"/>
              </a:avLst>
            </a:prstGeom>
            <a:solidFill>
              <a:srgbClr val="D53705"/>
            </a:solidFill>
            <a:ln>
              <a:solidFill>
                <a:srgbClr val="D537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8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7DEEF-D9FF-C553-3D48-4197127ED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/>
          <a:stretch/>
        </p:blipFill>
        <p:spPr>
          <a:xfrm>
            <a:off x="5534440" y="3148553"/>
            <a:ext cx="6657559" cy="37094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8F677B-2F00-D8C4-9001-D667C72511B1}"/>
              </a:ext>
            </a:extLst>
          </p:cNvPr>
          <p:cNvGrpSpPr/>
          <p:nvPr/>
        </p:nvGrpSpPr>
        <p:grpSpPr>
          <a:xfrm>
            <a:off x="147318" y="221252"/>
            <a:ext cx="446760" cy="401040"/>
            <a:chOff x="147318" y="221252"/>
            <a:chExt cx="44676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9CE92C-2F9B-D3B2-DAD0-05C8A3D21BC3}"/>
                    </a:ext>
                  </a:extLst>
                </p14:cNvPr>
                <p14:cNvContentPartPr/>
                <p14:nvPr/>
              </p14:nvContentPartPr>
              <p14:xfrm>
                <a:off x="232278" y="394412"/>
                <a:ext cx="145800" cy="14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9CE92C-2F9B-D3B2-DAD0-05C8A3D21B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638" y="385772"/>
                  <a:ext cx="163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6C54D5-9B1E-2415-D03F-A6306AFB79D4}"/>
                    </a:ext>
                  </a:extLst>
                </p14:cNvPr>
                <p14:cNvContentPartPr/>
                <p14:nvPr/>
              </p14:nvContentPartPr>
              <p14:xfrm>
                <a:off x="377718" y="415292"/>
                <a:ext cx="90000" cy="121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6C54D5-9B1E-2415-D03F-A6306AFB79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078" y="406292"/>
                  <a:ext cx="10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7D2E49-8824-031B-4039-CE957398AAE7}"/>
                    </a:ext>
                  </a:extLst>
                </p14:cNvPr>
                <p14:cNvContentPartPr/>
                <p14:nvPr/>
              </p14:nvContentPartPr>
              <p14:xfrm>
                <a:off x="147318" y="221252"/>
                <a:ext cx="446760" cy="40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7D2E49-8824-031B-4039-CE957398AA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8318" y="212612"/>
                  <a:ext cx="464400" cy="41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F68F93-E170-32DB-9283-FDB1F2287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4" y="903282"/>
            <a:ext cx="2209992" cy="960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BD437-3965-F134-7CD7-9719BF5A76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6" y="1858780"/>
            <a:ext cx="2301439" cy="670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29A34D-F5E0-7EDC-6160-021F24178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85" y="1293592"/>
            <a:ext cx="2209992" cy="952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4B181-CAB6-23B9-7936-A5D47AC5ED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41" y="923896"/>
            <a:ext cx="1188823" cy="259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EC482-D05C-ADC6-5B22-8419E02B45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257" y="2358775"/>
            <a:ext cx="1592718" cy="23624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3AC7613-5176-9E06-0707-966D034DF39D}"/>
              </a:ext>
            </a:extLst>
          </p:cNvPr>
          <p:cNvGrpSpPr/>
          <p:nvPr/>
        </p:nvGrpSpPr>
        <p:grpSpPr>
          <a:xfrm>
            <a:off x="833118" y="362012"/>
            <a:ext cx="834120" cy="135000"/>
            <a:chOff x="833118" y="362012"/>
            <a:chExt cx="83412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EF235E4-F8C3-07DD-47E4-5B78DA03D7F7}"/>
                    </a:ext>
                  </a:extLst>
                </p14:cNvPr>
                <p14:cNvContentPartPr/>
                <p14:nvPr/>
              </p14:nvContentPartPr>
              <p14:xfrm>
                <a:off x="833118" y="362012"/>
                <a:ext cx="24876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EF235E4-F8C3-07DD-47E4-5B78DA03D7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4478" y="353372"/>
                  <a:ext cx="266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E18032-92F6-B049-9A51-707555D345C6}"/>
                    </a:ext>
                  </a:extLst>
                </p14:cNvPr>
                <p14:cNvContentPartPr/>
                <p14:nvPr/>
              </p14:nvContentPartPr>
              <p14:xfrm>
                <a:off x="1150278" y="374972"/>
                <a:ext cx="116640" cy="10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E18032-92F6-B049-9A51-707555D345C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1278" y="365972"/>
                  <a:ext cx="134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1BD7EA-D4C9-0A83-BBBE-B888BFA4BF02}"/>
                    </a:ext>
                  </a:extLst>
                </p14:cNvPr>
                <p14:cNvContentPartPr/>
                <p14:nvPr/>
              </p14:nvContentPartPr>
              <p14:xfrm>
                <a:off x="1310118" y="385052"/>
                <a:ext cx="158760" cy="10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1BD7EA-D4C9-0A83-BBBE-B888BFA4BF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1118" y="376412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540D28-B434-3ADC-B205-2F4720711B08}"/>
                    </a:ext>
                  </a:extLst>
                </p14:cNvPr>
                <p14:cNvContentPartPr/>
                <p14:nvPr/>
              </p14:nvContentPartPr>
              <p14:xfrm>
                <a:off x="1530798" y="387572"/>
                <a:ext cx="136440" cy="9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540D28-B434-3ADC-B205-2F4720711B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2158" y="378572"/>
                  <a:ext cx="1540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3F7520-2E21-B494-F04C-0C68917FC636}"/>
              </a:ext>
            </a:extLst>
          </p:cNvPr>
          <p:cNvGrpSpPr/>
          <p:nvPr/>
        </p:nvGrpSpPr>
        <p:grpSpPr>
          <a:xfrm>
            <a:off x="3640038" y="308012"/>
            <a:ext cx="396720" cy="136440"/>
            <a:chOff x="3640038" y="308012"/>
            <a:chExt cx="3967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420C52-7028-DE51-BFF3-E2EE3590552B}"/>
                    </a:ext>
                  </a:extLst>
                </p14:cNvPr>
                <p14:cNvContentPartPr/>
                <p14:nvPr/>
              </p14:nvContentPartPr>
              <p14:xfrm>
                <a:off x="3640038" y="331412"/>
                <a:ext cx="139320" cy="99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2420C52-7028-DE51-BFF3-E2EE359055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1398" y="322772"/>
                  <a:ext cx="156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B41012-688F-40D3-97E0-19F36C329465}"/>
                    </a:ext>
                  </a:extLst>
                </p14:cNvPr>
                <p14:cNvContentPartPr/>
                <p14:nvPr/>
              </p14:nvContentPartPr>
              <p14:xfrm>
                <a:off x="3881958" y="337172"/>
                <a:ext cx="12600" cy="98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B41012-688F-40D3-97E0-19F36C3294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2958" y="328172"/>
                  <a:ext cx="30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ACFA04-6C0F-4306-3D84-7E42B23820F4}"/>
                    </a:ext>
                  </a:extLst>
                </p14:cNvPr>
                <p14:cNvContentPartPr/>
                <p14:nvPr/>
              </p14:nvContentPartPr>
              <p14:xfrm>
                <a:off x="3849198" y="308012"/>
                <a:ext cx="132480" cy="1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ACFA04-6C0F-4306-3D84-7E42B23820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0198" y="299012"/>
                  <a:ext cx="150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6BB357E-1CCF-F2F7-ADCA-E49F54E50B5B}"/>
                    </a:ext>
                  </a:extLst>
                </p14:cNvPr>
                <p14:cNvContentPartPr/>
                <p14:nvPr/>
              </p14:nvContentPartPr>
              <p14:xfrm>
                <a:off x="4028838" y="361652"/>
                <a:ext cx="7920" cy="82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6BB357E-1CCF-F2F7-ADCA-E49F54E50B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9838" y="353012"/>
                  <a:ext cx="255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5D0E97-5BB6-EE90-2C18-AA719F37F27B}"/>
              </a:ext>
            </a:extLst>
          </p:cNvPr>
          <p:cNvGrpSpPr/>
          <p:nvPr/>
        </p:nvGrpSpPr>
        <p:grpSpPr>
          <a:xfrm>
            <a:off x="4520238" y="286772"/>
            <a:ext cx="206280" cy="179640"/>
            <a:chOff x="4520238" y="286772"/>
            <a:chExt cx="2062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56EE5F-1A10-6DDC-0763-192A04593A85}"/>
                    </a:ext>
                  </a:extLst>
                </p14:cNvPr>
                <p14:cNvContentPartPr/>
                <p14:nvPr/>
              </p14:nvContentPartPr>
              <p14:xfrm>
                <a:off x="4520238" y="286772"/>
                <a:ext cx="206280" cy="17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56EE5F-1A10-6DDC-0763-192A04593A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1598" y="278132"/>
                  <a:ext cx="223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45D5FE1-AB2B-9E4E-4E5C-79461482A08C}"/>
                    </a:ext>
                  </a:extLst>
                </p14:cNvPr>
                <p14:cNvContentPartPr/>
                <p14:nvPr/>
              </p14:nvContentPartPr>
              <p14:xfrm>
                <a:off x="4531398" y="301532"/>
                <a:ext cx="34200" cy="43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45D5FE1-AB2B-9E4E-4E5C-79461482A0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2398" y="292532"/>
                  <a:ext cx="518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8261282-053F-F137-1929-488DB4D86891}"/>
              </a:ext>
            </a:extLst>
          </p:cNvPr>
          <p:cNvGrpSpPr/>
          <p:nvPr/>
        </p:nvGrpSpPr>
        <p:grpSpPr>
          <a:xfrm>
            <a:off x="5019918" y="305132"/>
            <a:ext cx="1028520" cy="168480"/>
            <a:chOff x="5019918" y="305132"/>
            <a:chExt cx="10285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55A8F7-26C7-F46F-2492-2CFC5D4C708C}"/>
                    </a:ext>
                  </a:extLst>
                </p14:cNvPr>
                <p14:cNvContentPartPr/>
                <p14:nvPr/>
              </p14:nvContentPartPr>
              <p14:xfrm>
                <a:off x="5023518" y="372452"/>
                <a:ext cx="21960" cy="87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55A8F7-26C7-F46F-2492-2CFC5D4C70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4518" y="363452"/>
                  <a:ext cx="3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14E8CE-B13C-6B0A-1076-56D0AD85F63B}"/>
                    </a:ext>
                  </a:extLst>
                </p14:cNvPr>
                <p14:cNvContentPartPr/>
                <p14:nvPr/>
              </p14:nvContentPartPr>
              <p14:xfrm>
                <a:off x="5019918" y="305132"/>
                <a:ext cx="7992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14E8CE-B13C-6B0A-1076-56D0AD85F6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0918" y="296132"/>
                  <a:ext cx="97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59B84EF-C7E1-4EDE-DAD5-A4399D7F1F99}"/>
                    </a:ext>
                  </a:extLst>
                </p14:cNvPr>
                <p14:cNvContentPartPr/>
                <p14:nvPr/>
              </p14:nvContentPartPr>
              <p14:xfrm>
                <a:off x="5133318" y="338972"/>
                <a:ext cx="267120" cy="13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59B84EF-C7E1-4EDE-DAD5-A4399D7F1F9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24678" y="329972"/>
                  <a:ext cx="284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587010-D99E-90C4-9B94-C16B83F63978}"/>
                    </a:ext>
                  </a:extLst>
                </p14:cNvPr>
                <p14:cNvContentPartPr/>
                <p14:nvPr/>
              </p14:nvContentPartPr>
              <p14:xfrm>
                <a:off x="5471718" y="356972"/>
                <a:ext cx="208080" cy="11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587010-D99E-90C4-9B94-C16B83F639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2718" y="348332"/>
                  <a:ext cx="225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D8D965-A3B9-9F61-1EB1-D47C0BA47ADB}"/>
                    </a:ext>
                  </a:extLst>
                </p14:cNvPr>
                <p14:cNvContentPartPr/>
                <p14:nvPr/>
              </p14:nvContentPartPr>
              <p14:xfrm>
                <a:off x="5600238" y="355172"/>
                <a:ext cx="88560" cy="10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D8D965-A3B9-9F61-1EB1-D47C0BA47A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1598" y="346532"/>
                  <a:ext cx="106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4D0D49-7009-55E1-A835-0414901A0C63}"/>
                    </a:ext>
                  </a:extLst>
                </p14:cNvPr>
                <p14:cNvContentPartPr/>
                <p14:nvPr/>
              </p14:nvContentPartPr>
              <p14:xfrm>
                <a:off x="5592318" y="398732"/>
                <a:ext cx="69840" cy="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4D0D49-7009-55E1-A835-0414901A0C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3318" y="389732"/>
                  <a:ext cx="87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6E4CF6-A45F-5FCF-29CF-503891DDE4C8}"/>
                    </a:ext>
                  </a:extLst>
                </p14:cNvPr>
                <p14:cNvContentPartPr/>
                <p14:nvPr/>
              </p14:nvContentPartPr>
              <p14:xfrm>
                <a:off x="5738838" y="358412"/>
                <a:ext cx="71280" cy="86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6E4CF6-A45F-5FCF-29CF-503891DDE4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9838" y="349412"/>
                  <a:ext cx="88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392ACC-5C5D-3F14-AB77-F28E63C32205}"/>
                    </a:ext>
                  </a:extLst>
                </p14:cNvPr>
                <p14:cNvContentPartPr/>
                <p14:nvPr/>
              </p14:nvContentPartPr>
              <p14:xfrm>
                <a:off x="6032238" y="347252"/>
                <a:ext cx="16200" cy="69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392ACC-5C5D-3F14-AB77-F28E63C322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3238" y="338252"/>
                  <a:ext cx="33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9C0C30-77AF-50AA-2AC9-2E229B15FA6C}"/>
                    </a:ext>
                  </a:extLst>
                </p14:cNvPr>
                <p14:cNvContentPartPr/>
                <p14:nvPr/>
              </p14:nvContentPartPr>
              <p14:xfrm>
                <a:off x="5890398" y="366692"/>
                <a:ext cx="69480" cy="82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9C0C30-77AF-50AA-2AC9-2E229B15FA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81758" y="357692"/>
                  <a:ext cx="871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FA8E3C9-2DFE-66B7-77D0-E9D0303972A5}"/>
              </a:ext>
            </a:extLst>
          </p:cNvPr>
          <p:cNvGrpSpPr/>
          <p:nvPr/>
        </p:nvGrpSpPr>
        <p:grpSpPr>
          <a:xfrm>
            <a:off x="2059278" y="282092"/>
            <a:ext cx="1226160" cy="183600"/>
            <a:chOff x="2059278" y="282092"/>
            <a:chExt cx="12261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353654-0C65-5801-887A-24232E3D7897}"/>
                    </a:ext>
                  </a:extLst>
                </p14:cNvPr>
                <p14:cNvContentPartPr/>
                <p14:nvPr/>
              </p14:nvContentPartPr>
              <p14:xfrm>
                <a:off x="2071518" y="372812"/>
                <a:ext cx="119880" cy="92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353654-0C65-5801-887A-24232E3D78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2518" y="364172"/>
                  <a:ext cx="13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868313-4DE4-DA45-8AAD-DFF81C7D2553}"/>
                    </a:ext>
                  </a:extLst>
                </p14:cNvPr>
                <p14:cNvContentPartPr/>
                <p14:nvPr/>
              </p14:nvContentPartPr>
              <p14:xfrm>
                <a:off x="2059278" y="326012"/>
                <a:ext cx="136800" cy="7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868313-4DE4-DA45-8AAD-DFF81C7D25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50278" y="317372"/>
                  <a:ext cx="154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C4314C-FE87-6CB7-3FBB-D71FF67041BB}"/>
                    </a:ext>
                  </a:extLst>
                </p14:cNvPr>
                <p14:cNvContentPartPr/>
                <p14:nvPr/>
              </p14:nvContentPartPr>
              <p14:xfrm>
                <a:off x="2398398" y="294332"/>
                <a:ext cx="112680" cy="7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C4314C-FE87-6CB7-3FBB-D71FF67041B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89758" y="285692"/>
                  <a:ext cx="130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9375AC-38C7-EBB2-ADB7-F3B9AB2B75DE}"/>
                    </a:ext>
                  </a:extLst>
                </p14:cNvPr>
                <p14:cNvContentPartPr/>
                <p14:nvPr/>
              </p14:nvContentPartPr>
              <p14:xfrm>
                <a:off x="2561838" y="342932"/>
                <a:ext cx="165240" cy="110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9375AC-38C7-EBB2-ADB7-F3B9AB2B75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52838" y="333932"/>
                  <a:ext cx="182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4C7743-80C9-961E-A103-62D57EDA9F18}"/>
                    </a:ext>
                  </a:extLst>
                </p14:cNvPr>
                <p14:cNvContentPartPr/>
                <p14:nvPr/>
              </p14:nvContentPartPr>
              <p14:xfrm>
                <a:off x="2747958" y="367772"/>
                <a:ext cx="185400" cy="8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4C7743-80C9-961E-A103-62D57EDA9F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38958" y="358772"/>
                  <a:ext cx="203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450306-1B05-4A14-E776-16B2D9924663}"/>
                    </a:ext>
                  </a:extLst>
                </p14:cNvPr>
                <p14:cNvContentPartPr/>
                <p14:nvPr/>
              </p14:nvContentPartPr>
              <p14:xfrm>
                <a:off x="3032718" y="300092"/>
                <a:ext cx="252720" cy="12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450306-1B05-4A14-E776-16B2D99246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23718" y="291092"/>
                  <a:ext cx="270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4FA9A5-B543-3229-232B-63C970AB3E55}"/>
                    </a:ext>
                  </a:extLst>
                </p14:cNvPr>
                <p14:cNvContentPartPr/>
                <p14:nvPr/>
              </p14:nvContentPartPr>
              <p14:xfrm>
                <a:off x="3179958" y="282092"/>
                <a:ext cx="98280" cy="7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4FA9A5-B543-3229-232B-63C970AB3E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71318" y="273092"/>
                  <a:ext cx="115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3359E1-A01B-B8C7-588D-C584A599F56A}"/>
                    </a:ext>
                  </a:extLst>
                </p14:cNvPr>
                <p14:cNvContentPartPr/>
                <p14:nvPr/>
              </p14:nvContentPartPr>
              <p14:xfrm>
                <a:off x="2267718" y="338252"/>
                <a:ext cx="76320" cy="11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3359E1-A01B-B8C7-588D-C584A599F5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58718" y="329252"/>
                  <a:ext cx="93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150046-B86A-8401-3765-6433310DDC67}"/>
                    </a:ext>
                  </a:extLst>
                </p14:cNvPr>
                <p14:cNvContentPartPr/>
                <p14:nvPr/>
              </p14:nvContentPartPr>
              <p14:xfrm>
                <a:off x="2383278" y="326012"/>
                <a:ext cx="8460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150046-B86A-8401-3765-6433310DDC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74638" y="317372"/>
                  <a:ext cx="1022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B000B86-8DDB-22C1-E9ED-4B253E52DA61}"/>
              </a:ext>
            </a:extLst>
          </p:cNvPr>
          <p:cNvGrpSpPr/>
          <p:nvPr/>
        </p:nvGrpSpPr>
        <p:grpSpPr>
          <a:xfrm>
            <a:off x="6507438" y="1788692"/>
            <a:ext cx="2088360" cy="1139040"/>
            <a:chOff x="6507438" y="1788692"/>
            <a:chExt cx="2088360" cy="11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07FB6C-600D-CF0A-BC6D-205312D114E9}"/>
                    </a:ext>
                  </a:extLst>
                </p14:cNvPr>
                <p14:cNvContentPartPr/>
                <p14:nvPr/>
              </p14:nvContentPartPr>
              <p14:xfrm>
                <a:off x="6507438" y="1844492"/>
                <a:ext cx="1074240" cy="1083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07FB6C-600D-CF0A-BC6D-205312D114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8438" y="1835492"/>
                  <a:ext cx="109188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AEAAAB-27E1-B388-AE78-C7E5F20166B1}"/>
                    </a:ext>
                  </a:extLst>
                </p14:cNvPr>
                <p14:cNvContentPartPr/>
                <p14:nvPr/>
              </p14:nvContentPartPr>
              <p14:xfrm>
                <a:off x="6509598" y="1788692"/>
                <a:ext cx="174240" cy="141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AEAAAB-27E1-B388-AE78-C7E5F2016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00598" y="1780052"/>
                  <a:ext cx="191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C82FE09-98D1-2704-7A35-DEBF948317DA}"/>
                    </a:ext>
                  </a:extLst>
                </p14:cNvPr>
                <p14:cNvContentPartPr/>
                <p14:nvPr/>
              </p14:nvContentPartPr>
              <p14:xfrm>
                <a:off x="7483758" y="2830172"/>
                <a:ext cx="165960" cy="8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C82FE09-98D1-2704-7A35-DEBF948317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5118" y="2821532"/>
                  <a:ext cx="183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AFC431B-6C47-0F3C-C86D-A6CB73793E87}"/>
                    </a:ext>
                  </a:extLst>
                </p14:cNvPr>
                <p14:cNvContentPartPr/>
                <p14:nvPr/>
              </p14:nvContentPartPr>
              <p14:xfrm>
                <a:off x="7420758" y="2007212"/>
                <a:ext cx="16200" cy="105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AFC431B-6C47-0F3C-C86D-A6CB73793E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1758" y="1998212"/>
                  <a:ext cx="33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761525-6120-240F-540C-C1E29749FB42}"/>
                    </a:ext>
                  </a:extLst>
                </p14:cNvPr>
                <p14:cNvContentPartPr/>
                <p14:nvPr/>
              </p14:nvContentPartPr>
              <p14:xfrm>
                <a:off x="7383318" y="1950332"/>
                <a:ext cx="130680" cy="27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761525-6120-240F-540C-C1E29749FB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74318" y="1941332"/>
                  <a:ext cx="148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6EF75E-1426-08C0-E3D8-AEB35F727322}"/>
                    </a:ext>
                  </a:extLst>
                </p14:cNvPr>
                <p14:cNvContentPartPr/>
                <p14:nvPr/>
              </p14:nvContentPartPr>
              <p14:xfrm>
                <a:off x="7541358" y="2004692"/>
                <a:ext cx="29160" cy="78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6EF75E-1426-08C0-E3D8-AEB35F7273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32358" y="1996052"/>
                  <a:ext cx="46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49D6FE6-D5E7-308D-CD9A-4EC7CBE4AE44}"/>
                    </a:ext>
                  </a:extLst>
                </p14:cNvPr>
                <p14:cNvContentPartPr/>
                <p14:nvPr/>
              </p14:nvContentPartPr>
              <p14:xfrm>
                <a:off x="7615518" y="1982372"/>
                <a:ext cx="267120" cy="104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49D6FE6-D5E7-308D-CD9A-4EC7CBE4AE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06878" y="1973732"/>
                  <a:ext cx="28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C91267-D38E-2D20-C000-2FAD6AA64C83}"/>
                    </a:ext>
                  </a:extLst>
                </p14:cNvPr>
                <p14:cNvContentPartPr/>
                <p14:nvPr/>
              </p14:nvContentPartPr>
              <p14:xfrm>
                <a:off x="7838358" y="1919372"/>
                <a:ext cx="77040" cy="2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C91267-D38E-2D20-C000-2FAD6AA64C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29718" y="1910372"/>
                  <a:ext cx="94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57BC7D-681C-E209-62C9-790E31ECA7A0}"/>
                    </a:ext>
                  </a:extLst>
                </p14:cNvPr>
                <p14:cNvContentPartPr/>
                <p14:nvPr/>
              </p14:nvContentPartPr>
              <p14:xfrm>
                <a:off x="7847358" y="1946732"/>
                <a:ext cx="47160" cy="29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57BC7D-681C-E209-62C9-790E31ECA7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38358" y="1938092"/>
                  <a:ext cx="64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22CDAD0-4F66-D2D9-6C4D-E06E55F2F81F}"/>
                    </a:ext>
                  </a:extLst>
                </p14:cNvPr>
                <p14:cNvContentPartPr/>
                <p14:nvPr/>
              </p14:nvContentPartPr>
              <p14:xfrm>
                <a:off x="7833318" y="2012252"/>
                <a:ext cx="68760" cy="3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22CDAD0-4F66-D2D9-6C4D-E06E55F2F8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24318" y="2003612"/>
                  <a:ext cx="86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A648D53-A5CD-BA1F-41C5-2F007AD90489}"/>
                    </a:ext>
                  </a:extLst>
                </p14:cNvPr>
                <p14:cNvContentPartPr/>
                <p14:nvPr/>
              </p14:nvContentPartPr>
              <p14:xfrm>
                <a:off x="7595718" y="2185412"/>
                <a:ext cx="98640" cy="129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A648D53-A5CD-BA1F-41C5-2F007AD904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86718" y="2176412"/>
                  <a:ext cx="116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68CB67-2665-3E9C-8130-7C8B507FB164}"/>
                    </a:ext>
                  </a:extLst>
                </p14:cNvPr>
                <p14:cNvContentPartPr/>
                <p14:nvPr/>
              </p14:nvContentPartPr>
              <p14:xfrm>
                <a:off x="7720998" y="2190092"/>
                <a:ext cx="12672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68CB67-2665-3E9C-8130-7C8B507FB1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11998" y="2181452"/>
                  <a:ext cx="144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A01ECF-D6DF-66DB-86A6-3F30928C62B6}"/>
                    </a:ext>
                  </a:extLst>
                </p14:cNvPr>
                <p14:cNvContentPartPr/>
                <p14:nvPr/>
              </p14:nvContentPartPr>
              <p14:xfrm>
                <a:off x="7735398" y="2250572"/>
                <a:ext cx="103320" cy="12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A01ECF-D6DF-66DB-86A6-3F30928C62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26758" y="2241572"/>
                  <a:ext cx="120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126B49-040C-A823-5BD0-6BF93748F3E8}"/>
                    </a:ext>
                  </a:extLst>
                </p14:cNvPr>
                <p14:cNvContentPartPr/>
                <p14:nvPr/>
              </p14:nvContentPartPr>
              <p14:xfrm>
                <a:off x="7903158" y="2195492"/>
                <a:ext cx="89640" cy="102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126B49-040C-A823-5BD0-6BF93748F3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94158" y="2186492"/>
                  <a:ext cx="10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7FABC82-BA47-43A5-6921-FC5F4AD6C8C8}"/>
                    </a:ext>
                  </a:extLst>
                </p14:cNvPr>
                <p14:cNvContentPartPr/>
                <p14:nvPr/>
              </p14:nvContentPartPr>
              <p14:xfrm>
                <a:off x="8049678" y="2188292"/>
                <a:ext cx="180360" cy="115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7FABC82-BA47-43A5-6921-FC5F4AD6C8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41038" y="2179652"/>
                  <a:ext cx="19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62B6C0-11A7-C8F4-803A-4BEA1BD874BD}"/>
                    </a:ext>
                  </a:extLst>
                </p14:cNvPr>
                <p14:cNvContentPartPr/>
                <p14:nvPr/>
              </p14:nvContentPartPr>
              <p14:xfrm>
                <a:off x="8274318" y="2204852"/>
                <a:ext cx="132480" cy="88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62B6C0-11A7-C8F4-803A-4BEA1BD874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65678" y="2196212"/>
                  <a:ext cx="15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9CAA48C-C728-3790-884F-F13993A868E0}"/>
                    </a:ext>
                  </a:extLst>
                </p14:cNvPr>
                <p14:cNvContentPartPr/>
                <p14:nvPr/>
              </p14:nvContentPartPr>
              <p14:xfrm>
                <a:off x="8426598" y="2200172"/>
                <a:ext cx="169200" cy="12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9CAA48C-C728-3790-884F-F13993A868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17958" y="2191532"/>
                  <a:ext cx="18684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8D0D82A-4DF9-6B11-FD9C-ED4E95679F17}"/>
                  </a:ext>
                </a:extLst>
              </p14:cNvPr>
              <p14:cNvContentPartPr/>
              <p14:nvPr/>
            </p14:nvContentPartPr>
            <p14:xfrm>
              <a:off x="2254127" y="3291163"/>
              <a:ext cx="1019880" cy="50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8D0D82A-4DF9-6B11-FD9C-ED4E95679F1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45127" y="3282163"/>
                <a:ext cx="10375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EC95050-BDC6-6CD4-EFBD-37D8DD026CDD}"/>
              </a:ext>
            </a:extLst>
          </p:cNvPr>
          <p:cNvGrpSpPr/>
          <p:nvPr/>
        </p:nvGrpSpPr>
        <p:grpSpPr>
          <a:xfrm>
            <a:off x="2577047" y="3041683"/>
            <a:ext cx="659160" cy="162720"/>
            <a:chOff x="2577047" y="3041683"/>
            <a:chExt cx="6591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672AA38-263B-F8AA-6046-781121232AF7}"/>
                    </a:ext>
                  </a:extLst>
                </p14:cNvPr>
                <p14:cNvContentPartPr/>
                <p14:nvPr/>
              </p14:nvContentPartPr>
              <p14:xfrm>
                <a:off x="2577047" y="3109003"/>
                <a:ext cx="271080" cy="95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672AA38-263B-F8AA-6046-781121232A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68047" y="3100003"/>
                  <a:ext cx="288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9BDB103-E47A-25BF-6180-5958936F540E}"/>
                    </a:ext>
                  </a:extLst>
                </p14:cNvPr>
                <p14:cNvContentPartPr/>
                <p14:nvPr/>
              </p14:nvContentPartPr>
              <p14:xfrm>
                <a:off x="2878727" y="3046723"/>
                <a:ext cx="210600" cy="151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9BDB103-E47A-25BF-6180-5958936F54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9712" y="3037744"/>
                  <a:ext cx="228270" cy="168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64FFB56-2F22-6BA8-FB38-B9FD61C8EBD6}"/>
                    </a:ext>
                  </a:extLst>
                </p14:cNvPr>
                <p14:cNvContentPartPr/>
                <p14:nvPr/>
              </p14:nvContentPartPr>
              <p14:xfrm>
                <a:off x="3042167" y="3041683"/>
                <a:ext cx="101520" cy="148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64FFB56-2F22-6BA8-FB38-B9FD61C8EB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33199" y="3032705"/>
                  <a:ext cx="119098" cy="166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50FF76-A0D2-6ACF-B14B-20FA18680DCE}"/>
                    </a:ext>
                  </a:extLst>
                </p14:cNvPr>
                <p14:cNvContentPartPr/>
                <p14:nvPr/>
              </p14:nvContentPartPr>
              <p14:xfrm>
                <a:off x="3071327" y="3174163"/>
                <a:ext cx="164880" cy="3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50FF76-A0D2-6ACF-B14B-20FA18680D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2307" y="3164263"/>
                  <a:ext cx="182559" cy="233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71F689D-9C9E-08CE-C48A-9F95B8521632}"/>
              </a:ext>
            </a:extLst>
          </p:cNvPr>
          <p:cNvGrpSpPr/>
          <p:nvPr/>
        </p:nvGrpSpPr>
        <p:grpSpPr>
          <a:xfrm>
            <a:off x="1789367" y="3494923"/>
            <a:ext cx="586800" cy="163800"/>
            <a:chOff x="1789367" y="3494923"/>
            <a:chExt cx="5868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E6B4676-B659-A7CB-3CB4-4A6D2EB4BD66}"/>
                    </a:ext>
                  </a:extLst>
                </p14:cNvPr>
                <p14:cNvContentPartPr/>
                <p14:nvPr/>
              </p14:nvContentPartPr>
              <p14:xfrm>
                <a:off x="1789367" y="3494923"/>
                <a:ext cx="174600" cy="147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E6B4676-B659-A7CB-3CB4-4A6D2EB4BD6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80367" y="3485923"/>
                  <a:ext cx="192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35CB7F8-47CA-0F36-E7D3-F720DA8D3271}"/>
                    </a:ext>
                  </a:extLst>
                </p14:cNvPr>
                <p14:cNvContentPartPr/>
                <p14:nvPr/>
              </p14:nvContentPartPr>
              <p14:xfrm>
                <a:off x="1985927" y="3496723"/>
                <a:ext cx="251280" cy="162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35CB7F8-47CA-0F36-E7D3-F720DA8D32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76927" y="3487723"/>
                  <a:ext cx="268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897EB5-7945-AA67-D719-0F1BDE2EEE65}"/>
                    </a:ext>
                  </a:extLst>
                </p14:cNvPr>
                <p14:cNvContentPartPr/>
                <p14:nvPr/>
              </p14:nvContentPartPr>
              <p14:xfrm>
                <a:off x="2359247" y="3531643"/>
                <a:ext cx="16920" cy="36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897EB5-7945-AA67-D719-0F1BDE2EEE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50051" y="3522643"/>
                  <a:ext cx="34943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88EC1C-6FE2-5EFD-281E-09F2D735BB4F}"/>
                    </a:ext>
                  </a:extLst>
                </p14:cNvPr>
                <p14:cNvContentPartPr/>
                <p14:nvPr/>
              </p14:nvContentPartPr>
              <p14:xfrm>
                <a:off x="2363927" y="3595003"/>
                <a:ext cx="5040" cy="40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88EC1C-6FE2-5EFD-281E-09F2D735BB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4927" y="3586003"/>
                  <a:ext cx="226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6D6FAE5-8F56-44A5-21A1-26555661ED74}"/>
              </a:ext>
            </a:extLst>
          </p:cNvPr>
          <p:cNvGrpSpPr/>
          <p:nvPr/>
        </p:nvGrpSpPr>
        <p:grpSpPr>
          <a:xfrm>
            <a:off x="2645087" y="3454963"/>
            <a:ext cx="1476360" cy="410040"/>
            <a:chOff x="2645087" y="3454963"/>
            <a:chExt cx="14763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BE43CC5-352D-1477-DCDC-E7046E4CE100}"/>
                    </a:ext>
                  </a:extLst>
                </p14:cNvPr>
                <p14:cNvContentPartPr/>
                <p14:nvPr/>
              </p14:nvContentPartPr>
              <p14:xfrm>
                <a:off x="2645087" y="3554683"/>
                <a:ext cx="357480" cy="9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BE43CC5-352D-1477-DCDC-E7046E4CE1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36087" y="3545683"/>
                  <a:ext cx="375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3E4B07F-99A0-5ABB-1072-3F7682A7FD5E}"/>
                    </a:ext>
                  </a:extLst>
                </p14:cNvPr>
                <p14:cNvContentPartPr/>
                <p14:nvPr/>
              </p14:nvContentPartPr>
              <p14:xfrm>
                <a:off x="3218207" y="3491683"/>
                <a:ext cx="140040" cy="122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3E4B07F-99A0-5ABB-1072-3F7682A7FD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09207" y="3482709"/>
                  <a:ext cx="157680" cy="140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79F0D15-A393-D9FA-CCB0-51742D1E6FC5}"/>
                    </a:ext>
                  </a:extLst>
                </p14:cNvPr>
                <p14:cNvContentPartPr/>
                <p14:nvPr/>
              </p14:nvContentPartPr>
              <p14:xfrm>
                <a:off x="3405407" y="3502483"/>
                <a:ext cx="5760" cy="124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79F0D15-A393-D9FA-CCB0-51742D1E6F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95807" y="3493457"/>
                  <a:ext cx="24576" cy="142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EE0AAC-C092-1E01-9CF1-A039F0AEE9A9}"/>
                    </a:ext>
                  </a:extLst>
                </p14:cNvPr>
                <p14:cNvContentPartPr/>
                <p14:nvPr/>
              </p14:nvContentPartPr>
              <p14:xfrm>
                <a:off x="3404687" y="3454963"/>
                <a:ext cx="91080" cy="79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EE0AAC-C092-1E01-9CF1-A039F0AEE9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395687" y="3445922"/>
                  <a:ext cx="108720" cy="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4E8D9C-3561-E39F-E210-3C950A0091C0}"/>
                    </a:ext>
                  </a:extLst>
                </p14:cNvPr>
                <p14:cNvContentPartPr/>
                <p14:nvPr/>
              </p14:nvContentPartPr>
              <p14:xfrm>
                <a:off x="3480287" y="3484483"/>
                <a:ext cx="132480" cy="135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4E8D9C-3561-E39F-E210-3C950A0091C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71287" y="3475483"/>
                  <a:ext cx="15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A3A47F6-1A33-8C90-9FD6-CDF8FD62F401}"/>
                    </a:ext>
                  </a:extLst>
                </p14:cNvPr>
                <p14:cNvContentPartPr/>
                <p14:nvPr/>
              </p14:nvContentPartPr>
              <p14:xfrm>
                <a:off x="3509807" y="3543883"/>
                <a:ext cx="46440" cy="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A3A47F6-1A33-8C90-9FD6-CDF8FD62F4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00876" y="3533597"/>
                  <a:ext cx="63944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804973-3704-0548-312A-843D66661586}"/>
                    </a:ext>
                  </a:extLst>
                </p14:cNvPr>
                <p14:cNvContentPartPr/>
                <p14:nvPr/>
              </p14:nvContentPartPr>
              <p14:xfrm>
                <a:off x="3649487" y="3511123"/>
                <a:ext cx="136440" cy="86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804973-3704-0548-312A-843D666615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40487" y="3502123"/>
                  <a:ext cx="154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EC5DD0-AA00-903C-CA7B-809E9D401023}"/>
                    </a:ext>
                  </a:extLst>
                </p14:cNvPr>
                <p14:cNvContentPartPr/>
                <p14:nvPr/>
              </p14:nvContentPartPr>
              <p14:xfrm>
                <a:off x="3805727" y="3489523"/>
                <a:ext cx="284400" cy="140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EC5DD0-AA00-903C-CA7B-809E9D4010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96727" y="3480500"/>
                  <a:ext cx="302040" cy="158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BB2BA0-8CC8-4086-5A1B-DACFAC0E4864}"/>
                    </a:ext>
                  </a:extLst>
                </p14:cNvPr>
                <p14:cNvContentPartPr/>
                <p14:nvPr/>
              </p14:nvContentPartPr>
              <p14:xfrm>
                <a:off x="2974847" y="3739003"/>
                <a:ext cx="14400" cy="92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BB2BA0-8CC8-4086-5A1B-DACFAC0E48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65847" y="3730003"/>
                  <a:ext cx="32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F0EBB97-AD63-853B-5638-A1D49F2D1CEC}"/>
                    </a:ext>
                  </a:extLst>
                </p14:cNvPr>
                <p14:cNvContentPartPr/>
                <p14:nvPr/>
              </p14:nvContentPartPr>
              <p14:xfrm>
                <a:off x="3029927" y="3774283"/>
                <a:ext cx="132120" cy="90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F0EBB97-AD63-853B-5638-A1D49F2D1C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20927" y="3765319"/>
                  <a:ext cx="149760" cy="108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E000FB4-5BD6-D9B7-CF98-CF9E5A415B85}"/>
                    </a:ext>
                  </a:extLst>
                </p14:cNvPr>
                <p14:cNvContentPartPr/>
                <p14:nvPr/>
              </p14:nvContentPartPr>
              <p14:xfrm>
                <a:off x="3177167" y="3697603"/>
                <a:ext cx="263160" cy="132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E000FB4-5BD6-D9B7-CF98-CF9E5A415B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68167" y="3688603"/>
                  <a:ext cx="280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92A8DA-7687-A1B4-13CB-CA9CA323E299}"/>
                    </a:ext>
                  </a:extLst>
                </p14:cNvPr>
                <p14:cNvContentPartPr/>
                <p14:nvPr/>
              </p14:nvContentPartPr>
              <p14:xfrm>
                <a:off x="3314327" y="3683203"/>
                <a:ext cx="97920" cy="76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692A8DA-7687-A1B4-13CB-CA9CA323E2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05327" y="3674203"/>
                  <a:ext cx="115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BE279D1-A6FE-5C76-5952-F4C1453C73E5}"/>
                    </a:ext>
                  </a:extLst>
                </p14:cNvPr>
                <p14:cNvContentPartPr/>
                <p14:nvPr/>
              </p14:nvContentPartPr>
              <p14:xfrm>
                <a:off x="3467687" y="3695443"/>
                <a:ext cx="87480" cy="121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BE279D1-A6FE-5C76-5952-F4C1453C73E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58687" y="3686416"/>
                  <a:ext cx="105120" cy="139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5E2A210-8C53-80E3-BFC3-A7E799D94540}"/>
                    </a:ext>
                  </a:extLst>
                </p14:cNvPr>
                <p14:cNvContentPartPr/>
                <p14:nvPr/>
              </p14:nvContentPartPr>
              <p14:xfrm>
                <a:off x="3632567" y="3697963"/>
                <a:ext cx="211680" cy="111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5E2A210-8C53-80E3-BFC3-A7E799D945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3567" y="3688934"/>
                  <a:ext cx="22932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83225C-9FE4-1B1B-F835-EB9922C9822F}"/>
                    </a:ext>
                  </a:extLst>
                </p14:cNvPr>
                <p14:cNvContentPartPr/>
                <p14:nvPr/>
              </p14:nvContentPartPr>
              <p14:xfrm>
                <a:off x="3901127" y="3740803"/>
                <a:ext cx="30960" cy="63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83225C-9FE4-1B1B-F835-EB9922C9822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92021" y="3731803"/>
                  <a:ext cx="48808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69CBD25-F53A-D2C4-DDD8-583022CDF998}"/>
                    </a:ext>
                  </a:extLst>
                </p14:cNvPr>
                <p14:cNvContentPartPr/>
                <p14:nvPr/>
              </p14:nvContentPartPr>
              <p14:xfrm>
                <a:off x="3907607" y="3679243"/>
                <a:ext cx="164160" cy="11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69CBD25-F53A-D2C4-DDD8-583022CDF99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98607" y="3670243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6B25409-BCEC-C4CC-6F97-99F8AB726EAE}"/>
                    </a:ext>
                  </a:extLst>
                </p14:cNvPr>
                <p14:cNvContentPartPr/>
                <p14:nvPr/>
              </p14:nvContentPartPr>
              <p14:xfrm>
                <a:off x="4036127" y="3694363"/>
                <a:ext cx="85320" cy="7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6B25409-BCEC-C4CC-6F97-99F8AB726E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27127" y="3684913"/>
                  <a:ext cx="102960" cy="260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D6726D-8F82-9570-9B45-3F3D6E38DB8C}"/>
              </a:ext>
            </a:extLst>
          </p:cNvPr>
          <p:cNvGrpSpPr/>
          <p:nvPr/>
        </p:nvGrpSpPr>
        <p:grpSpPr>
          <a:xfrm>
            <a:off x="1795821" y="4154124"/>
            <a:ext cx="650520" cy="171360"/>
            <a:chOff x="1795821" y="4154124"/>
            <a:chExt cx="6505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9716C4-765F-6F54-D18F-8C7953FBE296}"/>
                    </a:ext>
                  </a:extLst>
                </p14:cNvPr>
                <p14:cNvContentPartPr/>
                <p14:nvPr/>
              </p14:nvContentPartPr>
              <p14:xfrm>
                <a:off x="1795821" y="4154124"/>
                <a:ext cx="374040" cy="17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9716C4-765F-6F54-D18F-8C7953FBE2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86812" y="4145143"/>
                  <a:ext cx="391697" cy="188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37FD432-DCD8-CBB4-73A2-1F5CF29CDC3D}"/>
                    </a:ext>
                  </a:extLst>
                </p14:cNvPr>
                <p14:cNvContentPartPr/>
                <p14:nvPr/>
              </p14:nvContentPartPr>
              <p14:xfrm>
                <a:off x="2162301" y="4184004"/>
                <a:ext cx="34920" cy="83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37FD432-DCD8-CBB4-73A2-1F5CF29CDC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53301" y="4175042"/>
                  <a:ext cx="52560" cy="101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2F0F62-B221-9FB9-B586-7D098369653C}"/>
                    </a:ext>
                  </a:extLst>
                </p14:cNvPr>
                <p14:cNvContentPartPr/>
                <p14:nvPr/>
              </p14:nvContentPartPr>
              <p14:xfrm>
                <a:off x="2268861" y="4166004"/>
                <a:ext cx="64800" cy="129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2F0F62-B221-9FB9-B586-7D09836965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59811" y="4157004"/>
                  <a:ext cx="82539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4D0906B-71D9-33A2-9709-F36ABFFB4FB7}"/>
                    </a:ext>
                  </a:extLst>
                </p14:cNvPr>
                <p14:cNvContentPartPr/>
                <p14:nvPr/>
              </p14:nvContentPartPr>
              <p14:xfrm>
                <a:off x="2407461" y="4199124"/>
                <a:ext cx="38880" cy="81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4D0906B-71D9-33A2-9709-F36ABFFB4F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98461" y="4190124"/>
                  <a:ext cx="5652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F9251AC-E8D8-04D1-E090-AF13CF36BF73}"/>
              </a:ext>
            </a:extLst>
          </p:cNvPr>
          <p:cNvGrpSpPr/>
          <p:nvPr/>
        </p:nvGrpSpPr>
        <p:grpSpPr>
          <a:xfrm>
            <a:off x="2857821" y="4038204"/>
            <a:ext cx="1834200" cy="475560"/>
            <a:chOff x="2857821" y="4038204"/>
            <a:chExt cx="183420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77D7412-A205-8712-561B-13CF8DC9FE0E}"/>
                    </a:ext>
                  </a:extLst>
                </p14:cNvPr>
                <p14:cNvContentPartPr/>
                <p14:nvPr/>
              </p14:nvContentPartPr>
              <p14:xfrm>
                <a:off x="2868261" y="4155204"/>
                <a:ext cx="54720" cy="130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77D7412-A205-8712-561B-13CF8DC9FE0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59261" y="4146204"/>
                  <a:ext cx="72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68AEF8-BF45-0A83-008D-2BEF17CE823E}"/>
                    </a:ext>
                  </a:extLst>
                </p14:cNvPr>
                <p14:cNvContentPartPr/>
                <p14:nvPr/>
              </p14:nvContentPartPr>
              <p14:xfrm>
                <a:off x="2857821" y="4118124"/>
                <a:ext cx="245880" cy="142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68AEF8-BF45-0A83-008D-2BEF17CE823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48821" y="4109101"/>
                  <a:ext cx="263520" cy="160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83150A8-999F-5445-09CB-128C18206EA3}"/>
                    </a:ext>
                  </a:extLst>
                </p14:cNvPr>
                <p14:cNvContentPartPr/>
                <p14:nvPr/>
              </p14:nvContentPartPr>
              <p14:xfrm>
                <a:off x="3181821" y="4158804"/>
                <a:ext cx="61200" cy="9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83150A8-999F-5445-09CB-128C18206E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72821" y="4149804"/>
                  <a:ext cx="78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B9DF3CE-C33B-0F6F-37C2-45C243850E19}"/>
                    </a:ext>
                  </a:extLst>
                </p14:cNvPr>
                <p14:cNvContentPartPr/>
                <p14:nvPr/>
              </p14:nvContentPartPr>
              <p14:xfrm>
                <a:off x="3312141" y="4166004"/>
                <a:ext cx="169560" cy="9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B9DF3CE-C33B-0F6F-37C2-45C243850E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03141" y="4157004"/>
                  <a:ext cx="187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EFDC904-2440-D32D-0A60-613D390F10FC}"/>
                    </a:ext>
                  </a:extLst>
                </p14:cNvPr>
                <p14:cNvContentPartPr/>
                <p14:nvPr/>
              </p14:nvContentPartPr>
              <p14:xfrm>
                <a:off x="3907941" y="4153044"/>
                <a:ext cx="119880" cy="55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EFDC904-2440-D32D-0A60-613D390F10F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98941" y="4144102"/>
                  <a:ext cx="137520" cy="73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05B9C0B-BBE6-96E7-0C1D-08DE18251308}"/>
                    </a:ext>
                  </a:extLst>
                </p14:cNvPr>
                <p14:cNvContentPartPr/>
                <p14:nvPr/>
              </p14:nvContentPartPr>
              <p14:xfrm>
                <a:off x="3911541" y="4073124"/>
                <a:ext cx="103680" cy="67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05B9C0B-BBE6-96E7-0C1D-08DE182513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02541" y="4064076"/>
                  <a:ext cx="121320" cy="85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9CBA6E-1314-0C33-AD64-772392319B61}"/>
                    </a:ext>
                  </a:extLst>
                </p14:cNvPr>
                <p14:cNvContentPartPr/>
                <p14:nvPr/>
              </p14:nvContentPartPr>
              <p14:xfrm>
                <a:off x="4112781" y="4110924"/>
                <a:ext cx="77040" cy="95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9CBA6E-1314-0C33-AD64-772392319B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03781" y="4101958"/>
                  <a:ext cx="94680" cy="112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FAA7A9D-477C-77C4-4DE3-A6C1146CB2A0}"/>
                    </a:ext>
                  </a:extLst>
                </p14:cNvPr>
                <p14:cNvContentPartPr/>
                <p14:nvPr/>
              </p14:nvContentPartPr>
              <p14:xfrm>
                <a:off x="4238061" y="4114884"/>
                <a:ext cx="186840" cy="98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FAA7A9D-477C-77C4-4DE3-A6C1146CB2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29078" y="4105884"/>
                  <a:ext cx="204446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05C0C4-BB56-A9FA-480A-94F39BBBE578}"/>
                    </a:ext>
                  </a:extLst>
                </p14:cNvPr>
                <p14:cNvContentPartPr/>
                <p14:nvPr/>
              </p14:nvContentPartPr>
              <p14:xfrm>
                <a:off x="4362621" y="4065204"/>
                <a:ext cx="70200" cy="73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05C0C4-BB56-A9FA-480A-94F39BBBE5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53667" y="4056204"/>
                  <a:ext cx="8775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BAFBC6A-C88D-3E0D-A61A-CB1E7151FB1E}"/>
                    </a:ext>
                  </a:extLst>
                </p14:cNvPr>
                <p14:cNvContentPartPr/>
                <p14:nvPr/>
              </p14:nvContentPartPr>
              <p14:xfrm>
                <a:off x="4464861" y="4064484"/>
                <a:ext cx="227160" cy="122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BAFBC6A-C88D-3E0D-A61A-CB1E7151FB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55847" y="4055484"/>
                  <a:ext cx="244828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060485D-29D7-A1F8-1EB5-49A7C59CEEC2}"/>
                    </a:ext>
                  </a:extLst>
                </p14:cNvPr>
                <p14:cNvContentPartPr/>
                <p14:nvPr/>
              </p14:nvContentPartPr>
              <p14:xfrm>
                <a:off x="4619661" y="4038204"/>
                <a:ext cx="72000" cy="76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060485D-29D7-A1F8-1EB5-49A7C59CE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10661" y="4029161"/>
                  <a:ext cx="89640" cy="94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2C46AD-F42A-02BC-32EC-3D796AC2757B}"/>
                    </a:ext>
                  </a:extLst>
                </p14:cNvPr>
                <p14:cNvContentPartPr/>
                <p14:nvPr/>
              </p14:nvContentPartPr>
              <p14:xfrm>
                <a:off x="3460101" y="4391004"/>
                <a:ext cx="22680" cy="122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2C46AD-F42A-02BC-32EC-3D796AC275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51101" y="4381978"/>
                  <a:ext cx="40320" cy="140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84C485-E21B-9AB7-F509-FED95C160C12}"/>
                    </a:ext>
                  </a:extLst>
                </p14:cNvPr>
                <p14:cNvContentPartPr/>
                <p14:nvPr/>
              </p14:nvContentPartPr>
              <p14:xfrm>
                <a:off x="3512301" y="4406844"/>
                <a:ext cx="109800" cy="70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84C485-E21B-9AB7-F509-FED95C160C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03301" y="4397844"/>
                  <a:ext cx="12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ED082FC-2665-CD14-ACB9-7D7F15D5C885}"/>
                    </a:ext>
                  </a:extLst>
                </p14:cNvPr>
                <p14:cNvContentPartPr/>
                <p14:nvPr/>
              </p14:nvContentPartPr>
              <p14:xfrm>
                <a:off x="3660261" y="4355004"/>
                <a:ext cx="246240" cy="117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ED082FC-2665-CD14-ACB9-7D7F15D5C8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51248" y="4346004"/>
                  <a:ext cx="263906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6CDD7A-E11B-B219-709D-6A2F492448FF}"/>
                    </a:ext>
                  </a:extLst>
                </p14:cNvPr>
                <p14:cNvContentPartPr/>
                <p14:nvPr/>
              </p14:nvContentPartPr>
              <p14:xfrm>
                <a:off x="3825861" y="4344564"/>
                <a:ext cx="61920" cy="44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6CDD7A-E11B-B219-709D-6A2F492448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16861" y="4335564"/>
                  <a:ext cx="79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AEAF346-52E8-E131-A63D-AE8D9A63FFA5}"/>
                    </a:ext>
                  </a:extLst>
                </p14:cNvPr>
                <p14:cNvContentPartPr/>
                <p14:nvPr/>
              </p14:nvContentPartPr>
              <p14:xfrm>
                <a:off x="3955461" y="4353564"/>
                <a:ext cx="420120" cy="115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AEAF346-52E8-E131-A63D-AE8D9A63F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46461" y="4344536"/>
                  <a:ext cx="437760" cy="1328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D62BC38-68AD-7F94-9256-CA9E219FE9B1}"/>
              </a:ext>
            </a:extLst>
          </p:cNvPr>
          <p:cNvGrpSpPr/>
          <p:nvPr/>
        </p:nvGrpSpPr>
        <p:grpSpPr>
          <a:xfrm>
            <a:off x="2824274" y="4601114"/>
            <a:ext cx="1676520" cy="389880"/>
            <a:chOff x="2824274" y="4601114"/>
            <a:chExt cx="167652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A27623-A4CC-BD58-62AD-7AC9EF562743}"/>
                    </a:ext>
                  </a:extLst>
                </p14:cNvPr>
                <p14:cNvContentPartPr/>
                <p14:nvPr/>
              </p14:nvContentPartPr>
              <p14:xfrm>
                <a:off x="2824274" y="4640354"/>
                <a:ext cx="251280" cy="12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A27623-A4CC-BD58-62AD-7AC9EF56274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15261" y="4631354"/>
                  <a:ext cx="268945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F41CBBF-DD9B-12EA-C315-7D03604C2C1A}"/>
                    </a:ext>
                  </a:extLst>
                </p14:cNvPr>
                <p14:cNvContentPartPr/>
                <p14:nvPr/>
              </p14:nvContentPartPr>
              <p14:xfrm>
                <a:off x="2998514" y="4708034"/>
                <a:ext cx="91080" cy="1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F41CBBF-DD9B-12EA-C315-7D03604C2C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89478" y="4699034"/>
                  <a:ext cx="10879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8DBC68D-31DD-4227-996C-1DFC32CA63EA}"/>
                    </a:ext>
                  </a:extLst>
                </p14:cNvPr>
                <p14:cNvContentPartPr/>
                <p14:nvPr/>
              </p14:nvContentPartPr>
              <p14:xfrm>
                <a:off x="3407474" y="4686434"/>
                <a:ext cx="13680" cy="91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8DBC68D-31DD-4227-996C-1DFC32CA63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98474" y="4677434"/>
                  <a:ext cx="31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D066829-ADC3-FD63-1339-F246188FA6F0}"/>
                    </a:ext>
                  </a:extLst>
                </p14:cNvPr>
                <p14:cNvContentPartPr/>
                <p14:nvPr/>
              </p14:nvContentPartPr>
              <p14:xfrm>
                <a:off x="3400994" y="4659074"/>
                <a:ext cx="95400" cy="113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D066829-ADC3-FD63-1339-F246188FA6F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91994" y="4650074"/>
                  <a:ext cx="113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84BB9E5-48A1-1175-E653-C483A4908DF8}"/>
                    </a:ext>
                  </a:extLst>
                </p14:cNvPr>
                <p14:cNvContentPartPr/>
                <p14:nvPr/>
              </p14:nvContentPartPr>
              <p14:xfrm>
                <a:off x="3543194" y="4677434"/>
                <a:ext cx="150120" cy="75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84BB9E5-48A1-1175-E653-C483A4908D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34194" y="4668434"/>
                  <a:ext cx="167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48E88D7-F19A-7443-7166-457BC9AB90B3}"/>
                    </a:ext>
                  </a:extLst>
                </p14:cNvPr>
                <p14:cNvContentPartPr/>
                <p14:nvPr/>
              </p14:nvContentPartPr>
              <p14:xfrm>
                <a:off x="3780074" y="4601114"/>
                <a:ext cx="90720" cy="136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48E88D7-F19A-7443-7166-457BC9AB90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71038" y="4592138"/>
                  <a:ext cx="10843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2AB72CC-AECF-B875-C571-60226EB59C8E}"/>
                    </a:ext>
                  </a:extLst>
                </p14:cNvPr>
                <p14:cNvContentPartPr/>
                <p14:nvPr/>
              </p14:nvContentPartPr>
              <p14:xfrm>
                <a:off x="3799514" y="4693994"/>
                <a:ext cx="97560" cy="6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2AB72CC-AECF-B875-C571-60226EB59C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90481" y="4684994"/>
                  <a:ext cx="115265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F0592A7-AAB9-8E07-9FD0-80A522E30FE7}"/>
                    </a:ext>
                  </a:extLst>
                </p14:cNvPr>
                <p14:cNvContentPartPr/>
                <p14:nvPr/>
              </p14:nvContentPartPr>
              <p14:xfrm>
                <a:off x="3147554" y="4880114"/>
                <a:ext cx="18360" cy="109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F0592A7-AAB9-8E07-9FD0-80A522E30F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38554" y="4871114"/>
                  <a:ext cx="3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877D89C-0065-7697-DE06-A6843D362795}"/>
                    </a:ext>
                  </a:extLst>
                </p14:cNvPr>
                <p14:cNvContentPartPr/>
                <p14:nvPr/>
              </p14:nvContentPartPr>
              <p14:xfrm>
                <a:off x="3225674" y="4888754"/>
                <a:ext cx="109080" cy="86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877D89C-0065-7697-DE06-A6843D3627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16674" y="4879754"/>
                  <a:ext cx="12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2AECA4F-F7C5-ABBA-D7B7-ECBE61F508AE}"/>
                    </a:ext>
                  </a:extLst>
                </p14:cNvPr>
                <p14:cNvContentPartPr/>
                <p14:nvPr/>
              </p14:nvContentPartPr>
              <p14:xfrm>
                <a:off x="3413234" y="4886954"/>
                <a:ext cx="34200" cy="10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2AECA4F-F7C5-ABBA-D7B7-ECBE61F508A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04234" y="4877923"/>
                  <a:ext cx="51840" cy="12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15AFE04-4E74-627A-89CB-DD218F4A25FA}"/>
                    </a:ext>
                  </a:extLst>
                </p14:cNvPr>
                <p14:cNvContentPartPr/>
                <p14:nvPr/>
              </p14:nvContentPartPr>
              <p14:xfrm>
                <a:off x="3380474" y="4861394"/>
                <a:ext cx="253440" cy="115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15AFE04-4E74-627A-89CB-DD218F4A25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71474" y="4852422"/>
                  <a:ext cx="271080" cy="133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56824A0-7D82-749E-380F-D4CCA2EF8975}"/>
                    </a:ext>
                  </a:extLst>
                </p14:cNvPr>
                <p14:cNvContentPartPr/>
                <p14:nvPr/>
              </p14:nvContentPartPr>
              <p14:xfrm>
                <a:off x="3549674" y="4916834"/>
                <a:ext cx="41760" cy="12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56824A0-7D82-749E-380F-D4CCA2EF897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40674" y="4907834"/>
                  <a:ext cx="59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9406317-111C-6657-B00B-A3645DF2CBA2}"/>
                    </a:ext>
                  </a:extLst>
                </p14:cNvPr>
                <p14:cNvContentPartPr/>
                <p14:nvPr/>
              </p14:nvContentPartPr>
              <p14:xfrm>
                <a:off x="3692234" y="4831874"/>
                <a:ext cx="444600" cy="155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9406317-111C-6657-B00B-A3645DF2CBA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83234" y="4822874"/>
                  <a:ext cx="462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910516-BBDC-E924-A07D-BC8F5FF39853}"/>
                    </a:ext>
                  </a:extLst>
                </p14:cNvPr>
                <p14:cNvContentPartPr/>
                <p14:nvPr/>
              </p14:nvContentPartPr>
              <p14:xfrm>
                <a:off x="4247714" y="4847354"/>
                <a:ext cx="16920" cy="85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910516-BBDC-E924-A07D-BC8F5FF398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38518" y="4838354"/>
                  <a:ext cx="34943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D8E086D-B529-F910-E531-CC2AA04164F7}"/>
                    </a:ext>
                  </a:extLst>
                </p14:cNvPr>
                <p14:cNvContentPartPr/>
                <p14:nvPr/>
              </p14:nvContentPartPr>
              <p14:xfrm>
                <a:off x="4228994" y="4783994"/>
                <a:ext cx="88920" cy="9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D8E086D-B529-F910-E531-CC2AA04164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19994" y="4774994"/>
                  <a:ext cx="106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79E1008-4237-B676-2ED8-7F214FD6D853}"/>
                    </a:ext>
                  </a:extLst>
                </p14:cNvPr>
                <p14:cNvContentPartPr/>
                <p14:nvPr/>
              </p14:nvContentPartPr>
              <p14:xfrm>
                <a:off x="4361834" y="4795154"/>
                <a:ext cx="138960" cy="157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79E1008-4237-B676-2ED8-7F214FD6D8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52834" y="4786175"/>
                  <a:ext cx="156600" cy="17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4D02ADD-75F8-B6BF-DFB8-910D47AC787C}"/>
              </a:ext>
            </a:extLst>
          </p:cNvPr>
          <p:cNvGrpSpPr/>
          <p:nvPr/>
        </p:nvGrpSpPr>
        <p:grpSpPr>
          <a:xfrm>
            <a:off x="5073198" y="4979012"/>
            <a:ext cx="954720" cy="1288080"/>
            <a:chOff x="5073198" y="4979012"/>
            <a:chExt cx="954720" cy="12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D31B112-57EB-FBCC-2451-DA6B116FCF25}"/>
                    </a:ext>
                  </a:extLst>
                </p14:cNvPr>
                <p14:cNvContentPartPr/>
                <p14:nvPr/>
              </p14:nvContentPartPr>
              <p14:xfrm>
                <a:off x="5140878" y="5212292"/>
                <a:ext cx="827280" cy="1054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D31B112-57EB-FBCC-2451-DA6B116FCF2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32238" y="5203652"/>
                  <a:ext cx="84492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8B1460D-B0D5-1597-D159-612DE788825E}"/>
                    </a:ext>
                  </a:extLst>
                </p14:cNvPr>
                <p14:cNvContentPartPr/>
                <p14:nvPr/>
              </p14:nvContentPartPr>
              <p14:xfrm>
                <a:off x="5271558" y="5164772"/>
                <a:ext cx="756360" cy="1063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8B1460D-B0D5-1597-D159-612DE78882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62558" y="5156132"/>
                  <a:ext cx="774000" cy="10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40E978-FB44-DA84-252C-AFCDDE9DE4DF}"/>
                    </a:ext>
                  </a:extLst>
                </p14:cNvPr>
                <p14:cNvContentPartPr/>
                <p14:nvPr/>
              </p14:nvContentPartPr>
              <p14:xfrm>
                <a:off x="5073198" y="4991252"/>
                <a:ext cx="25560" cy="37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40E978-FB44-DA84-252C-AFCDDE9DE4D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64198" y="4982252"/>
                  <a:ext cx="43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842A72F-C6DE-A041-B80C-E89E69CE6203}"/>
                    </a:ext>
                  </a:extLst>
                </p14:cNvPr>
                <p14:cNvContentPartPr/>
                <p14:nvPr/>
              </p14:nvContentPartPr>
              <p14:xfrm>
                <a:off x="5076078" y="4979012"/>
                <a:ext cx="399960" cy="273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842A72F-C6DE-A041-B80C-E89E69CE62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67438" y="4970012"/>
                  <a:ext cx="41760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F1529DF-ED57-8FB1-499A-4D38A9F281A2}"/>
              </a:ext>
            </a:extLst>
          </p:cNvPr>
          <p:cNvGrpSpPr/>
          <p:nvPr/>
        </p:nvGrpSpPr>
        <p:grpSpPr>
          <a:xfrm>
            <a:off x="2772935" y="5134046"/>
            <a:ext cx="302400" cy="388440"/>
            <a:chOff x="2772935" y="5134046"/>
            <a:chExt cx="30240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9DD3DF8-9B5B-B64D-2B91-B7B056127C27}"/>
                    </a:ext>
                  </a:extLst>
                </p14:cNvPr>
                <p14:cNvContentPartPr/>
                <p14:nvPr/>
              </p14:nvContentPartPr>
              <p14:xfrm>
                <a:off x="2905055" y="5134046"/>
                <a:ext cx="76680" cy="239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9DD3DF8-9B5B-B64D-2B91-B7B056127C2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96055" y="5125046"/>
                  <a:ext cx="9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2C8CE2-973A-6FD9-C7F9-1FB4F6EAADF4}"/>
                    </a:ext>
                  </a:extLst>
                </p14:cNvPr>
                <p14:cNvContentPartPr/>
                <p14:nvPr/>
              </p14:nvContentPartPr>
              <p14:xfrm>
                <a:off x="2772935" y="5326286"/>
                <a:ext cx="123120" cy="19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2C8CE2-973A-6FD9-C7F9-1FB4F6EAADF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63935" y="5317286"/>
                  <a:ext cx="140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3D86B49-A77E-A7AB-A183-D641F0DEB6A1}"/>
                    </a:ext>
                  </a:extLst>
                </p14:cNvPr>
                <p14:cNvContentPartPr/>
                <p14:nvPr/>
              </p14:nvContentPartPr>
              <p14:xfrm>
                <a:off x="2897855" y="5339966"/>
                <a:ext cx="177480" cy="180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3D86B49-A77E-A7AB-A183-D641F0DEB6A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88873" y="5330966"/>
                  <a:ext cx="195084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811B533-FE8E-D39A-6A6E-DC813DB0101D}"/>
              </a:ext>
            </a:extLst>
          </p:cNvPr>
          <p:cNvGrpSpPr/>
          <p:nvPr/>
        </p:nvGrpSpPr>
        <p:grpSpPr>
          <a:xfrm>
            <a:off x="1907402" y="5623791"/>
            <a:ext cx="752040" cy="205920"/>
            <a:chOff x="1907402" y="5623791"/>
            <a:chExt cx="7520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090EEE-DA39-07CD-1883-584D3D25A5ED}"/>
                    </a:ext>
                  </a:extLst>
                </p14:cNvPr>
                <p14:cNvContentPartPr/>
                <p14:nvPr/>
              </p14:nvContentPartPr>
              <p14:xfrm>
                <a:off x="1907402" y="5654031"/>
                <a:ext cx="368280" cy="149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090EEE-DA39-07CD-1883-584D3D25A5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98402" y="5645031"/>
                  <a:ext cx="385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C3D8E91-5E66-DD96-156E-E68DBC33E37C}"/>
                    </a:ext>
                  </a:extLst>
                </p14:cNvPr>
                <p14:cNvContentPartPr/>
                <p14:nvPr/>
              </p14:nvContentPartPr>
              <p14:xfrm>
                <a:off x="2142482" y="5623791"/>
                <a:ext cx="132480" cy="82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C3D8E91-5E66-DD96-156E-E68DBC33E37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33482" y="5614791"/>
                  <a:ext cx="150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57BA326-498E-6F6A-736E-5BA3A13B830F}"/>
                    </a:ext>
                  </a:extLst>
                </p14:cNvPr>
                <p14:cNvContentPartPr/>
                <p14:nvPr/>
              </p14:nvContentPartPr>
              <p14:xfrm>
                <a:off x="2321042" y="5681391"/>
                <a:ext cx="123120" cy="112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57BA326-498E-6F6A-736E-5BA3A13B83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12068" y="5672391"/>
                  <a:ext cx="140709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3E94A5F-F708-B25F-7F71-1C57EA407719}"/>
                    </a:ext>
                  </a:extLst>
                </p14:cNvPr>
                <p14:cNvContentPartPr/>
                <p14:nvPr/>
              </p14:nvContentPartPr>
              <p14:xfrm>
                <a:off x="2331122" y="5627391"/>
                <a:ext cx="133920" cy="83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3E94A5F-F708-B25F-7F71-1C57EA4077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22122" y="5618352"/>
                  <a:ext cx="151560" cy="10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8527A65-7CB1-F089-1FBC-ECD156B8CDB4}"/>
                    </a:ext>
                  </a:extLst>
                </p14:cNvPr>
                <p14:cNvContentPartPr/>
                <p14:nvPr/>
              </p14:nvContentPartPr>
              <p14:xfrm>
                <a:off x="2521922" y="5661231"/>
                <a:ext cx="137520" cy="168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8527A65-7CB1-F089-1FBC-ECD156B8CD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12922" y="5652231"/>
                  <a:ext cx="155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D95EABB-F7DE-8AF3-B39E-7688F84C160F}"/>
              </a:ext>
            </a:extLst>
          </p:cNvPr>
          <p:cNvGrpSpPr/>
          <p:nvPr/>
        </p:nvGrpSpPr>
        <p:grpSpPr>
          <a:xfrm>
            <a:off x="3133922" y="5642151"/>
            <a:ext cx="547200" cy="170280"/>
            <a:chOff x="3133922" y="5642151"/>
            <a:chExt cx="5472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231404-C307-6D0C-0923-C678327081FE}"/>
                    </a:ext>
                  </a:extLst>
                </p14:cNvPr>
                <p14:cNvContentPartPr/>
                <p14:nvPr/>
              </p14:nvContentPartPr>
              <p14:xfrm>
                <a:off x="3133922" y="5672031"/>
                <a:ext cx="196200" cy="140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231404-C307-6D0C-0923-C678327081F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24938" y="5663031"/>
                  <a:ext cx="213808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102E5AD-CA65-2C94-B0BD-509728CBC689}"/>
                    </a:ext>
                  </a:extLst>
                </p14:cNvPr>
                <p14:cNvContentPartPr/>
                <p14:nvPr/>
              </p14:nvContentPartPr>
              <p14:xfrm>
                <a:off x="3356042" y="5684631"/>
                <a:ext cx="110520" cy="100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102E5AD-CA65-2C94-B0BD-509728CBC6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47013" y="5675631"/>
                  <a:ext cx="128218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99E47D3-2AC3-5F92-F25E-0799AF4295C0}"/>
                    </a:ext>
                  </a:extLst>
                </p14:cNvPr>
                <p14:cNvContentPartPr/>
                <p14:nvPr/>
              </p14:nvContentPartPr>
              <p14:xfrm>
                <a:off x="3350282" y="5642151"/>
                <a:ext cx="124920" cy="770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99E47D3-2AC3-5F92-F25E-0799AF4295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41282" y="5633151"/>
                  <a:ext cx="142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8D28C2A-6F81-2C58-50BB-5251C54F1286}"/>
                    </a:ext>
                  </a:extLst>
                </p14:cNvPr>
                <p14:cNvContentPartPr/>
                <p14:nvPr/>
              </p14:nvContentPartPr>
              <p14:xfrm>
                <a:off x="3544682" y="5686071"/>
                <a:ext cx="136440" cy="9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8D28C2A-6F81-2C58-50BB-5251C54F128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35682" y="5677071"/>
                  <a:ext cx="1540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C30EC7C-C363-ABB5-47CD-A5A756429812}"/>
              </a:ext>
            </a:extLst>
          </p:cNvPr>
          <p:cNvGrpSpPr/>
          <p:nvPr/>
        </p:nvGrpSpPr>
        <p:grpSpPr>
          <a:xfrm>
            <a:off x="2598242" y="5959671"/>
            <a:ext cx="758880" cy="172800"/>
            <a:chOff x="2598242" y="5959671"/>
            <a:chExt cx="75888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7A5D1A-4DB0-395D-2EEE-2FAB51377ACA}"/>
                    </a:ext>
                  </a:extLst>
                </p14:cNvPr>
                <p14:cNvContentPartPr/>
                <p14:nvPr/>
              </p14:nvContentPartPr>
              <p14:xfrm>
                <a:off x="2706602" y="6050391"/>
                <a:ext cx="15120" cy="79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7A5D1A-4DB0-395D-2EEE-2FAB51377AC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97382" y="6041391"/>
                  <a:ext cx="3319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6980357-BBD3-3395-F5CD-53660B47074B}"/>
                    </a:ext>
                  </a:extLst>
                </p14:cNvPr>
                <p14:cNvContentPartPr/>
                <p14:nvPr/>
              </p14:nvContentPartPr>
              <p14:xfrm>
                <a:off x="2598242" y="5959671"/>
                <a:ext cx="229320" cy="13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6980357-BBD3-3395-F5CD-53660B47074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89228" y="5950671"/>
                  <a:ext cx="246988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36832B1-42F4-00B6-3250-BA6CB3BB3FD2}"/>
                    </a:ext>
                  </a:extLst>
                </p14:cNvPr>
                <p14:cNvContentPartPr/>
                <p14:nvPr/>
              </p14:nvContentPartPr>
              <p14:xfrm>
                <a:off x="2848082" y="6033831"/>
                <a:ext cx="113400" cy="89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36832B1-42F4-00B6-3250-BA6CB3BB3F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39110" y="6024831"/>
                  <a:ext cx="130984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C8C2E4-F28C-CC33-77A9-4856678D6248}"/>
                    </a:ext>
                  </a:extLst>
                </p14:cNvPr>
                <p14:cNvContentPartPr/>
                <p14:nvPr/>
              </p14:nvContentPartPr>
              <p14:xfrm>
                <a:off x="3032402" y="6041031"/>
                <a:ext cx="75960" cy="80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C8C2E4-F28C-CC33-77A9-4856678D62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23402" y="6032031"/>
                  <a:ext cx="93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7841BF-7994-7EE1-12F3-160F7C06D58E}"/>
                    </a:ext>
                  </a:extLst>
                </p14:cNvPr>
                <p14:cNvContentPartPr/>
                <p14:nvPr/>
              </p14:nvContentPartPr>
              <p14:xfrm>
                <a:off x="3211682" y="5997831"/>
                <a:ext cx="145440" cy="1346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7841BF-7994-7EE1-12F3-160F7C06D58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02682" y="5988855"/>
                  <a:ext cx="163080" cy="1522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42DB3-6B61-DF0A-8D42-DE08EBDC4525}"/>
              </a:ext>
            </a:extLst>
          </p:cNvPr>
          <p:cNvGrpSpPr/>
          <p:nvPr/>
        </p:nvGrpSpPr>
        <p:grpSpPr>
          <a:xfrm>
            <a:off x="923478" y="1281452"/>
            <a:ext cx="70200" cy="100080"/>
            <a:chOff x="923478" y="1281452"/>
            <a:chExt cx="702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35C507-1024-3F1A-82DD-C662E05B4DBB}"/>
                    </a:ext>
                  </a:extLst>
                </p14:cNvPr>
                <p14:cNvContentPartPr/>
                <p14:nvPr/>
              </p14:nvContentPartPr>
              <p14:xfrm>
                <a:off x="923478" y="1281452"/>
                <a:ext cx="70200" cy="10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35C507-1024-3F1A-82DD-C662E05B4DB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4838" y="1272812"/>
                  <a:ext cx="87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FB36C6-E848-A001-4A85-93B34E98136C}"/>
                    </a:ext>
                  </a:extLst>
                </p14:cNvPr>
                <p14:cNvContentPartPr/>
                <p14:nvPr/>
              </p14:nvContentPartPr>
              <p14:xfrm>
                <a:off x="959118" y="1294412"/>
                <a:ext cx="33480" cy="6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FB36C6-E848-A001-4A85-93B34E98136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50118" y="1285772"/>
                  <a:ext cx="511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F6BB13-06C5-0E64-F285-D853AC06B45C}"/>
              </a:ext>
            </a:extLst>
          </p:cNvPr>
          <p:cNvGrpSpPr/>
          <p:nvPr/>
        </p:nvGrpSpPr>
        <p:grpSpPr>
          <a:xfrm>
            <a:off x="6375678" y="296852"/>
            <a:ext cx="839880" cy="118440"/>
            <a:chOff x="6375678" y="296852"/>
            <a:chExt cx="83988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6509AF-8305-8571-E64B-14220E7264CA}"/>
                    </a:ext>
                  </a:extLst>
                </p14:cNvPr>
                <p14:cNvContentPartPr/>
                <p14:nvPr/>
              </p14:nvContentPartPr>
              <p14:xfrm>
                <a:off x="6375678" y="323492"/>
                <a:ext cx="117000" cy="9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6509AF-8305-8571-E64B-14220E7264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66678" y="314852"/>
                  <a:ext cx="134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9E89F4-F34D-D5E3-02E1-814D6E925A7E}"/>
                    </a:ext>
                  </a:extLst>
                </p14:cNvPr>
                <p14:cNvContentPartPr/>
                <p14:nvPr/>
              </p14:nvContentPartPr>
              <p14:xfrm>
                <a:off x="6746478" y="314492"/>
                <a:ext cx="96120" cy="7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9E89F4-F34D-D5E3-02E1-814D6E925A7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7478" y="305852"/>
                  <a:ext cx="113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934C63-66B0-C1DC-ADCB-8DAE1CF8F535}"/>
                    </a:ext>
                  </a:extLst>
                </p14:cNvPr>
                <p14:cNvContentPartPr/>
                <p14:nvPr/>
              </p14:nvContentPartPr>
              <p14:xfrm>
                <a:off x="6564318" y="301892"/>
                <a:ext cx="110160" cy="11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934C63-66B0-C1DC-ADCB-8DAE1CF8F53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55318" y="293252"/>
                  <a:ext cx="127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14AB50-DB25-D496-C461-806D65DB891B}"/>
                    </a:ext>
                  </a:extLst>
                </p14:cNvPr>
                <p14:cNvContentPartPr/>
                <p14:nvPr/>
              </p14:nvContentPartPr>
              <p14:xfrm>
                <a:off x="6885798" y="296852"/>
                <a:ext cx="124560" cy="10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14AB50-DB25-D496-C461-806D65DB891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77158" y="288212"/>
                  <a:ext cx="142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4E7D0E-D51D-1663-4606-FDA4FE5CFB3F}"/>
                    </a:ext>
                  </a:extLst>
                </p14:cNvPr>
                <p14:cNvContentPartPr/>
                <p14:nvPr/>
              </p14:nvContentPartPr>
              <p14:xfrm>
                <a:off x="6937998" y="368132"/>
                <a:ext cx="111960" cy="2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4E7D0E-D51D-1663-4606-FDA4FE5CFB3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28998" y="359492"/>
                  <a:ext cx="129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607C4C-ED9E-C3C5-C7E2-DF09F327A323}"/>
                    </a:ext>
                  </a:extLst>
                </p14:cNvPr>
                <p14:cNvContentPartPr/>
                <p14:nvPr/>
              </p14:nvContentPartPr>
              <p14:xfrm>
                <a:off x="7057518" y="300092"/>
                <a:ext cx="158040" cy="105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607C4C-ED9E-C3C5-C7E2-DF09F327A32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48518" y="291452"/>
                  <a:ext cx="1756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6A3CEF6-0D83-9E20-9744-2461CFF76BAE}"/>
              </a:ext>
            </a:extLst>
          </p:cNvPr>
          <p:cNvGrpSpPr/>
          <p:nvPr/>
        </p:nvGrpSpPr>
        <p:grpSpPr>
          <a:xfrm>
            <a:off x="7541358" y="317732"/>
            <a:ext cx="190080" cy="91440"/>
            <a:chOff x="7541358" y="317732"/>
            <a:chExt cx="19008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E95BB0-629A-6256-8162-67D4BC7D49FC}"/>
                    </a:ext>
                  </a:extLst>
                </p14:cNvPr>
                <p14:cNvContentPartPr/>
                <p14:nvPr/>
              </p14:nvContentPartPr>
              <p14:xfrm>
                <a:off x="7541358" y="326012"/>
                <a:ext cx="13680" cy="72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E95BB0-629A-6256-8162-67D4BC7D49F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532358" y="317372"/>
                  <a:ext cx="3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158E6F7-E3AD-5AA8-A8C4-EE8DEDB2FD2F}"/>
                    </a:ext>
                  </a:extLst>
                </p14:cNvPr>
                <p14:cNvContentPartPr/>
                <p14:nvPr/>
              </p14:nvContentPartPr>
              <p14:xfrm>
                <a:off x="7589958" y="317732"/>
                <a:ext cx="141480" cy="9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158E6F7-E3AD-5AA8-A8C4-EE8DEDB2FD2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580958" y="308732"/>
                  <a:ext cx="1591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AF70C0-14B7-8086-4100-B95FC1B87FE3}"/>
              </a:ext>
            </a:extLst>
          </p:cNvPr>
          <p:cNvGrpSpPr/>
          <p:nvPr/>
        </p:nvGrpSpPr>
        <p:grpSpPr>
          <a:xfrm>
            <a:off x="7962558" y="248252"/>
            <a:ext cx="917640" cy="145800"/>
            <a:chOff x="7962558" y="248252"/>
            <a:chExt cx="91764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4E91A3-EA6D-9AF3-6622-FE6E1064C7B9}"/>
                    </a:ext>
                  </a:extLst>
                </p14:cNvPr>
                <p14:cNvContentPartPr/>
                <p14:nvPr/>
              </p14:nvContentPartPr>
              <p14:xfrm>
                <a:off x="7962558" y="284972"/>
                <a:ext cx="24408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4E91A3-EA6D-9AF3-6622-FE6E1064C7B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53918" y="275972"/>
                  <a:ext cx="261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DD7EAB-8A77-0D80-0C71-992E4291166E}"/>
                    </a:ext>
                  </a:extLst>
                </p14:cNvPr>
                <p14:cNvContentPartPr/>
                <p14:nvPr/>
              </p14:nvContentPartPr>
              <p14:xfrm>
                <a:off x="8225358" y="309452"/>
                <a:ext cx="118440" cy="84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DD7EAB-8A77-0D80-0C71-992E4291166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16358" y="300452"/>
                  <a:ext cx="136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4013C0-C8EA-644A-8FDA-8B2A4C9C7BD0}"/>
                    </a:ext>
                  </a:extLst>
                </p14:cNvPr>
                <p14:cNvContentPartPr/>
                <p14:nvPr/>
              </p14:nvContentPartPr>
              <p14:xfrm>
                <a:off x="8406798" y="320612"/>
                <a:ext cx="14400" cy="6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4013C0-C8EA-644A-8FDA-8B2A4C9C7BD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7798" y="311972"/>
                  <a:ext cx="32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A7AB9A-6461-B311-0396-9E575B5F3EBE}"/>
                    </a:ext>
                  </a:extLst>
                </p14:cNvPr>
                <p14:cNvContentPartPr/>
                <p14:nvPr/>
              </p14:nvContentPartPr>
              <p14:xfrm>
                <a:off x="8519118" y="316292"/>
                <a:ext cx="21960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A7AB9A-6461-B311-0396-9E575B5F3EB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510478" y="307652"/>
                  <a:ext cx="23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A47DA4-40A5-B31B-477C-2B93BFECF6D5}"/>
                    </a:ext>
                  </a:extLst>
                </p14:cNvPr>
                <p14:cNvContentPartPr/>
                <p14:nvPr/>
              </p14:nvContentPartPr>
              <p14:xfrm>
                <a:off x="8623878" y="248252"/>
                <a:ext cx="109800" cy="55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A47DA4-40A5-B31B-477C-2B93BFECF6D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14878" y="239252"/>
                  <a:ext cx="127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AF59FB-CA1D-08D4-372F-6CF63C2E4F9E}"/>
                    </a:ext>
                  </a:extLst>
                </p14:cNvPr>
                <p14:cNvContentPartPr/>
                <p14:nvPr/>
              </p14:nvContentPartPr>
              <p14:xfrm>
                <a:off x="8862918" y="286412"/>
                <a:ext cx="17280" cy="1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AF59FB-CA1D-08D4-372F-6CF63C2E4F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54278" y="277412"/>
                  <a:ext cx="34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47DE33-82D9-5F0B-7E07-665BB573C355}"/>
                    </a:ext>
                  </a:extLst>
                </p14:cNvPr>
                <p14:cNvContentPartPr/>
                <p14:nvPr/>
              </p14:nvContentPartPr>
              <p14:xfrm>
                <a:off x="8871198" y="371732"/>
                <a:ext cx="7560" cy="1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47DE33-82D9-5F0B-7E07-665BB573C3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862558" y="362732"/>
                  <a:ext cx="252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A4CA1C5-281A-2C6E-6738-F1608193C641}"/>
              </a:ext>
            </a:extLst>
          </p:cNvPr>
          <p:cNvGrpSpPr/>
          <p:nvPr/>
        </p:nvGrpSpPr>
        <p:grpSpPr>
          <a:xfrm>
            <a:off x="4352029" y="4293620"/>
            <a:ext cx="364680" cy="158040"/>
            <a:chOff x="4352029" y="4293620"/>
            <a:chExt cx="36468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16AFB7-56DC-C2BF-1A38-CC5E4254B2CE}"/>
                    </a:ext>
                  </a:extLst>
                </p14:cNvPr>
                <p14:cNvContentPartPr/>
                <p14:nvPr/>
              </p14:nvContentPartPr>
              <p14:xfrm>
                <a:off x="4411069" y="4341140"/>
                <a:ext cx="6840" cy="110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16AFB7-56DC-C2BF-1A38-CC5E4254B2C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02069" y="4332140"/>
                  <a:ext cx="24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C1A8F58-6C09-0AE9-F17B-DB7B569691B3}"/>
                    </a:ext>
                  </a:extLst>
                </p14:cNvPr>
                <p14:cNvContentPartPr/>
                <p14:nvPr/>
              </p14:nvContentPartPr>
              <p14:xfrm>
                <a:off x="4352029" y="4293620"/>
                <a:ext cx="105120" cy="3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C1A8F58-6C09-0AE9-F17B-DB7B569691B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43029" y="4284980"/>
                  <a:ext cx="12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BD64BA-4BDD-5E9D-D328-B9B1A167ABFB}"/>
                    </a:ext>
                  </a:extLst>
                </p14:cNvPr>
                <p14:cNvContentPartPr/>
                <p14:nvPr/>
              </p14:nvContentPartPr>
              <p14:xfrm>
                <a:off x="4505389" y="4329260"/>
                <a:ext cx="14400" cy="101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BD64BA-4BDD-5E9D-D328-B9B1A167ABF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96389" y="4320620"/>
                  <a:ext cx="3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B45B77-D07A-CAEC-E0E5-313618AF06FC}"/>
                    </a:ext>
                  </a:extLst>
                </p14:cNvPr>
                <p14:cNvContentPartPr/>
                <p14:nvPr/>
              </p14:nvContentPartPr>
              <p14:xfrm>
                <a:off x="4449229" y="4306580"/>
                <a:ext cx="139680" cy="10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B45B77-D07A-CAEC-E0E5-313618AF06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40229" y="4297580"/>
                  <a:ext cx="157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6C565E-12D6-E09C-8D91-C7ABF566CFD2}"/>
                    </a:ext>
                  </a:extLst>
                </p14:cNvPr>
                <p14:cNvContentPartPr/>
                <p14:nvPr/>
              </p14:nvContentPartPr>
              <p14:xfrm>
                <a:off x="4590709" y="4349060"/>
                <a:ext cx="126000" cy="62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6C565E-12D6-E09C-8D91-C7ABF566CF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81709" y="4340420"/>
                  <a:ext cx="1436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B428330-7B2E-8240-7569-59C9387F1A31}"/>
              </a:ext>
            </a:extLst>
          </p:cNvPr>
          <p:cNvGrpSpPr/>
          <p:nvPr/>
        </p:nvGrpSpPr>
        <p:grpSpPr>
          <a:xfrm>
            <a:off x="2730318" y="6365732"/>
            <a:ext cx="299880" cy="426240"/>
            <a:chOff x="2730318" y="6365732"/>
            <a:chExt cx="29988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70A2ACC-AF48-D01C-B03D-E89AB6EFF728}"/>
                    </a:ext>
                  </a:extLst>
                </p14:cNvPr>
                <p14:cNvContentPartPr/>
                <p14:nvPr/>
              </p14:nvContentPartPr>
              <p14:xfrm>
                <a:off x="2847318" y="6365732"/>
                <a:ext cx="13680" cy="252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70A2ACC-AF48-D01C-B03D-E89AB6EFF7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838318" y="6356732"/>
                  <a:ext cx="31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056E8A2-ED39-9C56-E273-CEAFAB32070F}"/>
                    </a:ext>
                  </a:extLst>
                </p14:cNvPr>
                <p14:cNvContentPartPr/>
                <p14:nvPr/>
              </p14:nvContentPartPr>
              <p14:xfrm>
                <a:off x="2913558" y="6372572"/>
                <a:ext cx="45360" cy="28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056E8A2-ED39-9C56-E273-CEAFAB32070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04558" y="6363932"/>
                  <a:ext cx="63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0F7F55-0CC5-BB81-80B1-67F98DB37D1F}"/>
                    </a:ext>
                  </a:extLst>
                </p14:cNvPr>
                <p14:cNvContentPartPr/>
                <p14:nvPr/>
              </p14:nvContentPartPr>
              <p14:xfrm>
                <a:off x="2730318" y="6538172"/>
                <a:ext cx="299880" cy="253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0F7F55-0CC5-BB81-80B1-67F98DB37D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21318" y="6529532"/>
                  <a:ext cx="317520" cy="27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371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50083-AA5E-B5AB-D0E0-79D83619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634"/>
            <a:ext cx="7220932" cy="4964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F46E91-39FF-B897-E19E-DC6CFA7C9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b="30950"/>
          <a:stretch/>
        </p:blipFill>
        <p:spPr>
          <a:xfrm>
            <a:off x="9506446" y="5920032"/>
            <a:ext cx="2209992" cy="4713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BAA12EA-5958-84A7-E02C-F2334AE81D62}"/>
              </a:ext>
            </a:extLst>
          </p:cNvPr>
          <p:cNvGrpSpPr/>
          <p:nvPr/>
        </p:nvGrpSpPr>
        <p:grpSpPr>
          <a:xfrm>
            <a:off x="9101045" y="5919833"/>
            <a:ext cx="425160" cy="463680"/>
            <a:chOff x="8620278" y="1734332"/>
            <a:chExt cx="42516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6F0113-637E-3207-D740-BCFBB06F336E}"/>
                    </a:ext>
                  </a:extLst>
                </p14:cNvPr>
                <p14:cNvContentPartPr/>
                <p14:nvPr/>
              </p14:nvContentPartPr>
              <p14:xfrm>
                <a:off x="8928798" y="1734332"/>
                <a:ext cx="116640" cy="46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6F0113-637E-3207-D740-BCFBB06F33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20158" y="1725692"/>
                  <a:ext cx="1342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B8BB05-BE06-4322-3D26-9E7293C01251}"/>
                    </a:ext>
                  </a:extLst>
                </p14:cNvPr>
                <p14:cNvContentPartPr/>
                <p14:nvPr/>
              </p14:nvContentPartPr>
              <p14:xfrm>
                <a:off x="8621358" y="1894172"/>
                <a:ext cx="18000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B8BB05-BE06-4322-3D26-9E7293C012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12718" y="1885172"/>
                  <a:ext cx="197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0D3A85-012D-E6A0-17DA-4AC393082DC5}"/>
                    </a:ext>
                  </a:extLst>
                </p14:cNvPr>
                <p14:cNvContentPartPr/>
                <p14:nvPr/>
              </p14:nvContentPartPr>
              <p14:xfrm>
                <a:off x="8629638" y="1967252"/>
                <a:ext cx="156600" cy="1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0D3A85-012D-E6A0-17DA-4AC393082D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20638" y="1958612"/>
                  <a:ext cx="174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149956-4697-E506-C9BB-C8201164C7FB}"/>
                    </a:ext>
                  </a:extLst>
                </p14:cNvPr>
                <p14:cNvContentPartPr/>
                <p14:nvPr/>
              </p14:nvContentPartPr>
              <p14:xfrm>
                <a:off x="8620278" y="2039972"/>
                <a:ext cx="180720" cy="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149956-4697-E506-C9BB-C8201164C7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1278" y="2030972"/>
                  <a:ext cx="1983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6D612C-7EA7-1C0C-F22F-0D04F90D2C9C}"/>
                  </a:ext>
                </a:extLst>
              </p14:cNvPr>
              <p14:cNvContentPartPr/>
              <p14:nvPr/>
            </p14:nvContentPartPr>
            <p14:xfrm>
              <a:off x="7686605" y="6041513"/>
              <a:ext cx="174960" cy="17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6D612C-7EA7-1C0C-F22F-0D04F90D2C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77965" y="6032873"/>
                <a:ext cx="19260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2D5D83D-D0DE-F75C-FE1A-4ABB7131E629}"/>
              </a:ext>
            </a:extLst>
          </p:cNvPr>
          <p:cNvGrpSpPr/>
          <p:nvPr/>
        </p:nvGrpSpPr>
        <p:grpSpPr>
          <a:xfrm>
            <a:off x="8195645" y="6036473"/>
            <a:ext cx="716400" cy="166320"/>
            <a:chOff x="7714878" y="1850972"/>
            <a:chExt cx="71640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994833-F9D6-D852-A7A1-4189B2336D37}"/>
                    </a:ext>
                  </a:extLst>
                </p14:cNvPr>
                <p14:cNvContentPartPr/>
                <p14:nvPr/>
              </p14:nvContentPartPr>
              <p14:xfrm>
                <a:off x="7714878" y="1884092"/>
                <a:ext cx="18360" cy="11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994833-F9D6-D852-A7A1-4189B2336D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06238" y="1875452"/>
                  <a:ext cx="36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BE4430-167B-C664-E652-EA1A94C39797}"/>
                    </a:ext>
                  </a:extLst>
                </p14:cNvPr>
                <p14:cNvContentPartPr/>
                <p14:nvPr/>
              </p14:nvContentPartPr>
              <p14:xfrm>
                <a:off x="7801638" y="1886252"/>
                <a:ext cx="84960" cy="11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BE4430-167B-C664-E652-EA1A94C397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638" y="1877252"/>
                  <a:ext cx="102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706337A-4175-1244-1E4C-DA8589E9095F}"/>
                    </a:ext>
                  </a:extLst>
                </p14:cNvPr>
                <p14:cNvContentPartPr/>
                <p14:nvPr/>
              </p14:nvContentPartPr>
              <p14:xfrm>
                <a:off x="7883718" y="1850972"/>
                <a:ext cx="123120" cy="153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706337A-4175-1244-1E4C-DA8589E909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74718" y="1841972"/>
                  <a:ext cx="140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2B95ED-8320-A70B-45FD-A80B019EA6B1}"/>
                    </a:ext>
                  </a:extLst>
                </p14:cNvPr>
                <p14:cNvContentPartPr/>
                <p14:nvPr/>
              </p14:nvContentPartPr>
              <p14:xfrm>
                <a:off x="8063718" y="1868972"/>
                <a:ext cx="23760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2B95ED-8320-A70B-45FD-A80B019EA6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4718" y="1859972"/>
                  <a:ext cx="25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C44420-B2FD-23D0-0C26-E78AC0F79D80}"/>
                    </a:ext>
                  </a:extLst>
                </p14:cNvPr>
                <p14:cNvContentPartPr/>
                <p14:nvPr/>
              </p14:nvContentPartPr>
              <p14:xfrm>
                <a:off x="8348838" y="1866092"/>
                <a:ext cx="82440" cy="151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C44420-B2FD-23D0-0C26-E78AC0F79D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39838" y="1857092"/>
                  <a:ext cx="100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DAD2DA-28F2-32D7-108A-82EB7F7F6FF9}"/>
                    </a:ext>
                  </a:extLst>
                </p14:cNvPr>
                <p14:cNvContentPartPr/>
                <p14:nvPr/>
              </p14:nvContentPartPr>
              <p14:xfrm>
                <a:off x="8344518" y="1953932"/>
                <a:ext cx="72360" cy="1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DAD2DA-28F2-32D7-108A-82EB7F7F6F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35878" y="1944932"/>
                  <a:ext cx="9000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B192F1-511A-D8CD-C6A5-AF361E814608}"/>
              </a:ext>
            </a:extLst>
          </p:cNvPr>
          <p:cNvGrpSpPr/>
          <p:nvPr/>
        </p:nvGrpSpPr>
        <p:grpSpPr>
          <a:xfrm>
            <a:off x="7940765" y="6281633"/>
            <a:ext cx="1011600" cy="162360"/>
            <a:chOff x="7459998" y="2096132"/>
            <a:chExt cx="101160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E06769-8512-BFFF-0662-70705B28E2FF}"/>
                    </a:ext>
                  </a:extLst>
                </p14:cNvPr>
                <p14:cNvContentPartPr/>
                <p14:nvPr/>
              </p14:nvContentPartPr>
              <p14:xfrm>
                <a:off x="7459998" y="2111252"/>
                <a:ext cx="141480" cy="12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E06769-8512-BFFF-0662-70705B28E2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50998" y="2102252"/>
                  <a:ext cx="159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7B02672-FC0F-69BA-F622-CD70AA59F091}"/>
                    </a:ext>
                  </a:extLst>
                </p14:cNvPr>
                <p14:cNvContentPartPr/>
                <p14:nvPr/>
              </p14:nvContentPartPr>
              <p14:xfrm>
                <a:off x="7492038" y="2195492"/>
                <a:ext cx="106200" cy="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7B02672-FC0F-69BA-F622-CD70AA59F0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83398" y="2186492"/>
                  <a:ext cx="123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C72646A-589C-DD6E-403E-916B009CC671}"/>
                    </a:ext>
                  </a:extLst>
                </p14:cNvPr>
                <p14:cNvContentPartPr/>
                <p14:nvPr/>
              </p14:nvContentPartPr>
              <p14:xfrm>
                <a:off x="7672758" y="2150132"/>
                <a:ext cx="75600" cy="9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C72646A-589C-DD6E-403E-916B009CC6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63758" y="2141132"/>
                  <a:ext cx="93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A1EA47-27D9-F4CA-C460-737DAA597DD3}"/>
                    </a:ext>
                  </a:extLst>
                </p14:cNvPr>
                <p14:cNvContentPartPr/>
                <p14:nvPr/>
              </p14:nvContentPartPr>
              <p14:xfrm>
                <a:off x="7810998" y="2141852"/>
                <a:ext cx="149040" cy="101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A1EA47-27D9-F4CA-C460-737DAA597D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02358" y="2133212"/>
                  <a:ext cx="166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5490A-AD7F-CD9D-F50C-5ADD2C7F2181}"/>
                    </a:ext>
                  </a:extLst>
                </p14:cNvPr>
                <p14:cNvContentPartPr/>
                <p14:nvPr/>
              </p14:nvContentPartPr>
              <p14:xfrm>
                <a:off x="7867158" y="2096132"/>
                <a:ext cx="108000" cy="63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5490A-AD7F-CD9D-F50C-5ADD2C7F21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58518" y="2087132"/>
                  <a:ext cx="125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D55A4E-D3AA-89E6-5692-468482AB0C4E}"/>
                    </a:ext>
                  </a:extLst>
                </p14:cNvPr>
                <p14:cNvContentPartPr/>
                <p14:nvPr/>
              </p14:nvContentPartPr>
              <p14:xfrm>
                <a:off x="8024838" y="2139332"/>
                <a:ext cx="145800" cy="9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D55A4E-D3AA-89E6-5692-468482AB0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5838" y="2130332"/>
                  <a:ext cx="163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7C7D1B-0F24-6A30-71A4-EC20363932FB}"/>
                    </a:ext>
                  </a:extLst>
                </p14:cNvPr>
                <p14:cNvContentPartPr/>
                <p14:nvPr/>
              </p14:nvContentPartPr>
              <p14:xfrm>
                <a:off x="8189718" y="2159852"/>
                <a:ext cx="2160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7C7D1B-0F24-6A30-71A4-EC20363932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80718" y="2150852"/>
                  <a:ext cx="39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598ACE0-1C9B-6EE3-4CC2-0427A0FB1EE4}"/>
                    </a:ext>
                  </a:extLst>
                </p14:cNvPr>
                <p14:cNvContentPartPr/>
                <p14:nvPr/>
              </p14:nvContentPartPr>
              <p14:xfrm>
                <a:off x="8204118" y="2105492"/>
                <a:ext cx="120240" cy="139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598ACE0-1C9B-6EE3-4CC2-0427A0FB1E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95478" y="2096492"/>
                  <a:ext cx="137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D03092-DABB-32B9-06B8-F74274F274E4}"/>
                    </a:ext>
                  </a:extLst>
                </p14:cNvPr>
                <p14:cNvContentPartPr/>
                <p14:nvPr/>
              </p14:nvContentPartPr>
              <p14:xfrm>
                <a:off x="8341998" y="2155172"/>
                <a:ext cx="122040" cy="103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D03092-DABB-32B9-06B8-F74274F274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32998" y="2146172"/>
                  <a:ext cx="139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55B46-14FE-AA9F-6A0C-DBF17909B800}"/>
                    </a:ext>
                  </a:extLst>
                </p14:cNvPr>
                <p14:cNvContentPartPr/>
                <p14:nvPr/>
              </p14:nvContentPartPr>
              <p14:xfrm>
                <a:off x="8459358" y="2184332"/>
                <a:ext cx="12240" cy="62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55B46-14FE-AA9F-6A0C-DBF17909B8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0358" y="2175692"/>
                  <a:ext cx="298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14ACF4-7FDE-BBD2-E5C6-A7035747B17B}"/>
              </a:ext>
            </a:extLst>
          </p:cNvPr>
          <p:cNvGrpSpPr/>
          <p:nvPr/>
        </p:nvGrpSpPr>
        <p:grpSpPr>
          <a:xfrm>
            <a:off x="8821971" y="5360497"/>
            <a:ext cx="857594" cy="270720"/>
            <a:chOff x="8341204" y="1174996"/>
            <a:chExt cx="857594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4FE1CD-7584-0283-7906-1C5FCF0B5460}"/>
                    </a:ext>
                  </a:extLst>
                </p14:cNvPr>
                <p14:cNvContentPartPr/>
                <p14:nvPr/>
              </p14:nvContentPartPr>
              <p14:xfrm>
                <a:off x="8341204" y="1206676"/>
                <a:ext cx="224640" cy="145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4FE1CD-7584-0283-7906-1C5FCF0B54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2204" y="1198036"/>
                  <a:ext cx="242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EEDC9C-7CBF-1B7A-08C8-235BAC06CFA5}"/>
                    </a:ext>
                  </a:extLst>
                </p14:cNvPr>
                <p14:cNvContentPartPr/>
                <p14:nvPr/>
              </p14:nvContentPartPr>
              <p14:xfrm>
                <a:off x="8572324" y="1249156"/>
                <a:ext cx="136080" cy="9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EEDC9C-7CBF-1B7A-08C8-235BAC06CF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3324" y="1240516"/>
                  <a:ext cx="153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11AEB4-BFAB-F2FB-280C-94EC694C3017}"/>
                    </a:ext>
                  </a:extLst>
                </p14:cNvPr>
                <p14:cNvContentPartPr/>
                <p14:nvPr/>
              </p14:nvContentPartPr>
              <p14:xfrm>
                <a:off x="8646844" y="1189036"/>
                <a:ext cx="155520" cy="153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11AEB4-BFAB-F2FB-280C-94EC694C30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7844" y="1180036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8C0257-2A7A-ECDD-3A9B-5F30948A145C}"/>
                    </a:ext>
                  </a:extLst>
                </p14:cNvPr>
                <p14:cNvContentPartPr/>
                <p14:nvPr/>
              </p14:nvContentPartPr>
              <p14:xfrm>
                <a:off x="8862484" y="1174996"/>
                <a:ext cx="135360" cy="158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8C0257-2A7A-ECDD-3A9B-5F30948A14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53844" y="1165996"/>
                  <a:ext cx="153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FA1BD7-FC1B-3E5F-286E-FEC86048C179}"/>
                    </a:ext>
                  </a:extLst>
                </p14:cNvPr>
                <p14:cNvContentPartPr/>
                <p14:nvPr/>
              </p14:nvContentPartPr>
              <p14:xfrm>
                <a:off x="8901724" y="1268596"/>
                <a:ext cx="127800" cy="24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FA1BD7-FC1B-3E5F-286E-FEC86048C1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93084" y="1259596"/>
                  <a:ext cx="145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20753E-BECB-80BA-FD81-EEE18235075C}"/>
                    </a:ext>
                  </a:extLst>
                </p14:cNvPr>
                <p14:cNvContentPartPr/>
                <p14:nvPr/>
              </p14:nvContentPartPr>
              <p14:xfrm>
                <a:off x="8433724" y="1412596"/>
                <a:ext cx="597960" cy="3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20753E-BECB-80BA-FD81-EEE1823507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25084" y="1403596"/>
                  <a:ext cx="615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5F6FA11-78B1-E293-46B1-76CEA15D938B}"/>
                    </a:ext>
                  </a:extLst>
                </p14:cNvPr>
                <p14:cNvContentPartPr/>
                <p14:nvPr/>
              </p14:nvContentPartPr>
              <p14:xfrm>
                <a:off x="9179718" y="1248692"/>
                <a:ext cx="19080" cy="20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5F6FA11-78B1-E293-46B1-76CEA15D93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70718" y="1240052"/>
                  <a:ext cx="36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6EAB77-925E-B43C-A9AC-AEC97E25CF14}"/>
                    </a:ext>
                  </a:extLst>
                </p14:cNvPr>
                <p14:cNvContentPartPr/>
                <p14:nvPr/>
              </p14:nvContentPartPr>
              <p14:xfrm>
                <a:off x="9171438" y="1347692"/>
                <a:ext cx="21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6EAB77-925E-B43C-A9AC-AEC97E25CF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62798" y="1338692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F67CEE-34EB-C86D-B0C4-AD9B5A5DA03E}"/>
              </a:ext>
            </a:extLst>
          </p:cNvPr>
          <p:cNvGrpSpPr/>
          <p:nvPr/>
        </p:nvGrpSpPr>
        <p:grpSpPr>
          <a:xfrm>
            <a:off x="9921485" y="5380913"/>
            <a:ext cx="574920" cy="150480"/>
            <a:chOff x="9440718" y="1195412"/>
            <a:chExt cx="57492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784558-E298-B34F-B9D1-608C52FE0654}"/>
                    </a:ext>
                  </a:extLst>
                </p14:cNvPr>
                <p14:cNvContentPartPr/>
                <p14:nvPr/>
              </p14:nvContentPartPr>
              <p14:xfrm>
                <a:off x="9440718" y="1233932"/>
                <a:ext cx="136080" cy="9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784558-E298-B34F-B9D1-608C52FE06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31718" y="1224932"/>
                  <a:ext cx="153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2634DC-05D5-0CF9-A48D-410779B34A70}"/>
                    </a:ext>
                  </a:extLst>
                </p14:cNvPr>
                <p14:cNvContentPartPr/>
                <p14:nvPr/>
              </p14:nvContentPartPr>
              <p14:xfrm>
                <a:off x="9644838" y="1195412"/>
                <a:ext cx="312120" cy="150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2634DC-05D5-0CF9-A48D-410779B34A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35838" y="1186412"/>
                  <a:ext cx="329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8F39FCB-246D-72A1-B330-D0010ABBF04F}"/>
                    </a:ext>
                  </a:extLst>
                </p14:cNvPr>
                <p14:cNvContentPartPr/>
                <p14:nvPr/>
              </p14:nvContentPartPr>
              <p14:xfrm>
                <a:off x="9851478" y="1292612"/>
                <a:ext cx="164160" cy="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8F39FCB-246D-72A1-B330-D0010ABBF0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42478" y="1283972"/>
                  <a:ext cx="1818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3E309C-182C-871B-9756-E4EC96470F26}"/>
              </a:ext>
            </a:extLst>
          </p:cNvPr>
          <p:cNvGrpSpPr/>
          <p:nvPr/>
        </p:nvGrpSpPr>
        <p:grpSpPr>
          <a:xfrm>
            <a:off x="10758125" y="5286953"/>
            <a:ext cx="223920" cy="203040"/>
            <a:chOff x="10277358" y="1101452"/>
            <a:chExt cx="2239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85D59F-EBCE-DBFC-6961-4E8708986FCD}"/>
                    </a:ext>
                  </a:extLst>
                </p14:cNvPr>
                <p14:cNvContentPartPr/>
                <p14:nvPr/>
              </p14:nvContentPartPr>
              <p14:xfrm>
                <a:off x="10277358" y="1244012"/>
                <a:ext cx="102600" cy="6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85D59F-EBCE-DBFC-6961-4E8708986F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68718" y="1235372"/>
                  <a:ext cx="120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B57C21-3EFE-DF82-6C25-773AADDD1103}"/>
                    </a:ext>
                  </a:extLst>
                </p14:cNvPr>
                <p14:cNvContentPartPr/>
                <p14:nvPr/>
              </p14:nvContentPartPr>
              <p14:xfrm>
                <a:off x="10285998" y="1157972"/>
                <a:ext cx="83520" cy="15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B57C21-3EFE-DF82-6C25-773AADDD11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77358" y="1149332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6BE492-D6A2-E52E-ABC6-F623F430C712}"/>
                    </a:ext>
                  </a:extLst>
                </p14:cNvPr>
                <p14:cNvContentPartPr/>
                <p14:nvPr/>
              </p14:nvContentPartPr>
              <p14:xfrm>
                <a:off x="10292478" y="1101452"/>
                <a:ext cx="208800" cy="149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6BE492-D6A2-E52E-ABC6-F623F430C7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83838" y="1092452"/>
                  <a:ext cx="2264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421E6A7-BCE0-D305-BF31-07BD039FCB87}"/>
                  </a:ext>
                </a:extLst>
              </p14:cNvPr>
              <p14:cNvContentPartPr/>
              <p14:nvPr/>
            </p14:nvContentPartPr>
            <p14:xfrm>
              <a:off x="11099598" y="5416052"/>
              <a:ext cx="15120" cy="7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421E6A7-BCE0-D305-BF31-07BD039FCB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90598" y="5407052"/>
                <a:ext cx="32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C8B97EA-DED9-4ADD-FE81-F1229BF86386}"/>
                  </a:ext>
                </a:extLst>
              </p14:cNvPr>
              <p14:cNvContentPartPr/>
              <p14:nvPr/>
            </p14:nvContentPartPr>
            <p14:xfrm>
              <a:off x="11094198" y="5502092"/>
              <a:ext cx="16920" cy="15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C8B97EA-DED9-4ADD-FE81-F1229BF863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85558" y="5493092"/>
                <a:ext cx="34560" cy="32760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F099FD63-654A-EA51-6D50-75ED35FE7087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991" y="1872508"/>
            <a:ext cx="4640635" cy="1756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82526B-D811-9BB6-6927-022F8510C3A6}"/>
                  </a:ext>
                </a:extLst>
              </p14:cNvPr>
              <p14:cNvContentPartPr/>
              <p14:nvPr/>
            </p14:nvContentPartPr>
            <p14:xfrm>
              <a:off x="3105798" y="183812"/>
              <a:ext cx="27720" cy="34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82526B-D811-9BB6-6927-022F8510C3A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097158" y="175172"/>
                <a:ext cx="453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9337A7-2052-8378-0B1D-4DA9561B352B}"/>
                  </a:ext>
                </a:extLst>
              </p14:cNvPr>
              <p14:cNvContentPartPr/>
              <p14:nvPr/>
            </p14:nvContentPartPr>
            <p14:xfrm>
              <a:off x="3204798" y="196772"/>
              <a:ext cx="30240" cy="288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9337A7-2052-8378-0B1D-4DA9561B352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196158" y="187772"/>
                <a:ext cx="478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CD83A2-CAD7-2D1C-B641-7A27DAAA5C79}"/>
                  </a:ext>
                </a:extLst>
              </p14:cNvPr>
              <p14:cNvContentPartPr/>
              <p14:nvPr/>
            </p14:nvContentPartPr>
            <p14:xfrm>
              <a:off x="2990238" y="423932"/>
              <a:ext cx="340920" cy="25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CD83A2-CAD7-2D1C-B641-7A27DAAA5C7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981238" y="414932"/>
                <a:ext cx="35856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57027B1-8357-53C3-1EF6-98830B9D8C0F}"/>
              </a:ext>
            </a:extLst>
          </p:cNvPr>
          <p:cNvGrpSpPr/>
          <p:nvPr/>
        </p:nvGrpSpPr>
        <p:grpSpPr>
          <a:xfrm>
            <a:off x="5786358" y="4329932"/>
            <a:ext cx="518760" cy="226440"/>
            <a:chOff x="5786358" y="4329932"/>
            <a:chExt cx="5187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902C4A-C4BD-2810-51A4-A9B2A987ADBD}"/>
                    </a:ext>
                  </a:extLst>
                </p14:cNvPr>
                <p14:cNvContentPartPr/>
                <p14:nvPr/>
              </p14:nvContentPartPr>
              <p14:xfrm>
                <a:off x="5786358" y="4329932"/>
                <a:ext cx="38880" cy="20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902C4A-C4BD-2810-51A4-A9B2A987A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77718" y="4321292"/>
                  <a:ext cx="56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85E038-29A8-5906-410D-48EEB4CCB29C}"/>
                    </a:ext>
                  </a:extLst>
                </p14:cNvPr>
                <p14:cNvContentPartPr/>
                <p14:nvPr/>
              </p14:nvContentPartPr>
              <p14:xfrm>
                <a:off x="5875278" y="4404452"/>
                <a:ext cx="82440" cy="72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85E038-29A8-5906-410D-48EEB4CCB29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66638" y="4395452"/>
                  <a:ext cx="100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3BCCEE-476C-FDDD-403B-BE94CA0EDB50}"/>
                    </a:ext>
                  </a:extLst>
                </p14:cNvPr>
                <p14:cNvContentPartPr/>
                <p14:nvPr/>
              </p14:nvContentPartPr>
              <p14:xfrm>
                <a:off x="5990478" y="4371692"/>
                <a:ext cx="174240" cy="11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3BCCEE-476C-FDDD-403B-BE94CA0EDB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81838" y="4363052"/>
                  <a:ext cx="191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C4EFE2-C68C-6BB9-B6F3-3DDE6A16BCC6}"/>
                    </a:ext>
                  </a:extLst>
                </p14:cNvPr>
                <p14:cNvContentPartPr/>
                <p14:nvPr/>
              </p14:nvContentPartPr>
              <p14:xfrm>
                <a:off x="6099918" y="4459892"/>
                <a:ext cx="85680" cy="15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C4EFE2-C68C-6BB9-B6F3-3DDE6A16BC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91278" y="4450892"/>
                  <a:ext cx="103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D82C9B-23B6-D26A-778B-854DCAF0C49E}"/>
                    </a:ext>
                  </a:extLst>
                </p14:cNvPr>
                <p14:cNvContentPartPr/>
                <p14:nvPr/>
              </p14:nvContentPartPr>
              <p14:xfrm>
                <a:off x="6214038" y="4335332"/>
                <a:ext cx="91080" cy="22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D82C9B-23B6-D26A-778B-854DCAF0C49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05398" y="4326332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1D7FE46-CD56-BB91-F088-DE38B3A81CD1}"/>
                  </a:ext>
                </a:extLst>
              </p14:cNvPr>
              <p14:cNvContentPartPr/>
              <p14:nvPr/>
            </p14:nvContentPartPr>
            <p14:xfrm>
              <a:off x="8905758" y="6356372"/>
              <a:ext cx="109800" cy="132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1D7FE46-CD56-BB91-F088-DE38B3A81CD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897118" y="6347372"/>
                <a:ext cx="1274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DD0BD76-7AEF-76AD-0623-CC11FF67D153}"/>
                  </a:ext>
                </a:extLst>
              </p14:cNvPr>
              <p14:cNvContentPartPr/>
              <p14:nvPr/>
            </p14:nvContentPartPr>
            <p14:xfrm>
              <a:off x="10208598" y="2706332"/>
              <a:ext cx="1012320" cy="31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DD0BD76-7AEF-76AD-0623-CC11FF67D15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199958" y="2697332"/>
                <a:ext cx="1029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9FD6698-D495-3A5D-BD68-E1CCC2E802D2}"/>
              </a:ext>
            </a:extLst>
          </p:cNvPr>
          <p:cNvGrpSpPr/>
          <p:nvPr/>
        </p:nvGrpSpPr>
        <p:grpSpPr>
          <a:xfrm>
            <a:off x="7403118" y="2537852"/>
            <a:ext cx="1334520" cy="690120"/>
            <a:chOff x="7403118" y="2537852"/>
            <a:chExt cx="1334520" cy="69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5DDAED-822C-D1C6-858B-CC221977B58F}"/>
                    </a:ext>
                  </a:extLst>
                </p14:cNvPr>
                <p14:cNvContentPartPr/>
                <p14:nvPr/>
              </p14:nvContentPartPr>
              <p14:xfrm>
                <a:off x="7438758" y="2593292"/>
                <a:ext cx="10440" cy="8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5DDAED-822C-D1C6-858B-CC221977B5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30118" y="2584652"/>
                  <a:ext cx="28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4BE562-EADF-D7C0-8FC0-D1FBCAF58F5A}"/>
                    </a:ext>
                  </a:extLst>
                </p14:cNvPr>
                <p14:cNvContentPartPr/>
                <p14:nvPr/>
              </p14:nvContentPartPr>
              <p14:xfrm>
                <a:off x="7435518" y="2746652"/>
                <a:ext cx="5760" cy="10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4BE562-EADF-D7C0-8FC0-D1FBCAF58F5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26518" y="2738012"/>
                  <a:ext cx="23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35AFCD-344B-A65B-52CA-BB420D214D06}"/>
                    </a:ext>
                  </a:extLst>
                </p14:cNvPr>
                <p14:cNvContentPartPr/>
                <p14:nvPr/>
              </p14:nvContentPartPr>
              <p14:xfrm>
                <a:off x="7420038" y="2892812"/>
                <a:ext cx="16200" cy="16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35AFCD-344B-A65B-52CA-BB420D214D0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11398" y="2884172"/>
                  <a:ext cx="33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CD9555-48C1-2AA4-0394-54207280CC92}"/>
                    </a:ext>
                  </a:extLst>
                </p14:cNvPr>
                <p14:cNvContentPartPr/>
                <p14:nvPr/>
              </p14:nvContentPartPr>
              <p14:xfrm>
                <a:off x="7403118" y="3105212"/>
                <a:ext cx="2880" cy="122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1CD9555-48C1-2AA4-0394-54207280CC9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94478" y="3096572"/>
                  <a:ext cx="20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F4F3B87-8BD5-17C2-2213-3082DEEFF59E}"/>
                    </a:ext>
                  </a:extLst>
                </p14:cNvPr>
                <p14:cNvContentPartPr/>
                <p14:nvPr/>
              </p14:nvContentPartPr>
              <p14:xfrm>
                <a:off x="7479798" y="2550812"/>
                <a:ext cx="90360" cy="47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F4F3B87-8BD5-17C2-2213-3082DEEFF59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71158" y="2541812"/>
                  <a:ext cx="108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FF91CE-1EAE-F568-FC8E-86DF8C9A22B1}"/>
                    </a:ext>
                  </a:extLst>
                </p14:cNvPr>
                <p14:cNvContentPartPr/>
                <p14:nvPr/>
              </p14:nvContentPartPr>
              <p14:xfrm>
                <a:off x="7620198" y="2548292"/>
                <a:ext cx="11160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FF91CE-1EAE-F568-FC8E-86DF8C9A22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11558" y="2539652"/>
                  <a:ext cx="129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3920B0-096B-5326-3063-EF5FF7A0DDF0}"/>
                    </a:ext>
                  </a:extLst>
                </p14:cNvPr>
                <p14:cNvContentPartPr/>
                <p14:nvPr/>
              </p14:nvContentPartPr>
              <p14:xfrm>
                <a:off x="7858878" y="2542532"/>
                <a:ext cx="77760" cy="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3920B0-096B-5326-3063-EF5FF7A0DD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50238" y="2533532"/>
                  <a:ext cx="95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5BC7D0-1DD5-4017-86B3-DB093086959E}"/>
                    </a:ext>
                  </a:extLst>
                </p14:cNvPr>
                <p14:cNvContentPartPr/>
                <p14:nvPr/>
              </p14:nvContentPartPr>
              <p14:xfrm>
                <a:off x="8084958" y="2537852"/>
                <a:ext cx="131400" cy="12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5BC7D0-1DD5-4017-86B3-DB09308695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75958" y="2528852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5171EA-F6F5-EA2F-AAC6-B0CB532DDFED}"/>
                    </a:ext>
                  </a:extLst>
                </p14:cNvPr>
                <p14:cNvContentPartPr/>
                <p14:nvPr/>
              </p14:nvContentPartPr>
              <p14:xfrm>
                <a:off x="8361798" y="2554772"/>
                <a:ext cx="48960" cy="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5171EA-F6F5-EA2F-AAC6-B0CB532DDF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52798" y="2545772"/>
                  <a:ext cx="66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4B5896-AE0A-0D76-314A-9BF6460E781E}"/>
                    </a:ext>
                  </a:extLst>
                </p14:cNvPr>
                <p14:cNvContentPartPr/>
                <p14:nvPr/>
              </p14:nvContentPartPr>
              <p14:xfrm>
                <a:off x="8523078" y="2565212"/>
                <a:ext cx="96840" cy="9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4B5896-AE0A-0D76-314A-9BF6460E78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14438" y="2556572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135A1E-1972-4239-F07F-13980C12082F}"/>
                    </a:ext>
                  </a:extLst>
                </p14:cNvPr>
                <p14:cNvContentPartPr/>
                <p14:nvPr/>
              </p14:nvContentPartPr>
              <p14:xfrm>
                <a:off x="8669238" y="2572412"/>
                <a:ext cx="61200" cy="41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135A1E-1972-4239-F07F-13980C12082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60598" y="2563412"/>
                  <a:ext cx="78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DE3C61-B2F5-A185-5F37-B9815FF99CCD}"/>
                    </a:ext>
                  </a:extLst>
                </p14:cNvPr>
                <p14:cNvContentPartPr/>
                <p14:nvPr/>
              </p14:nvContentPartPr>
              <p14:xfrm>
                <a:off x="8728998" y="2954372"/>
                <a:ext cx="8640" cy="66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DE3C61-B2F5-A185-5F37-B9815FF99CC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20358" y="2945732"/>
                  <a:ext cx="2628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CD52769-90F0-FC8C-7FC8-EEEA5EF7012D}"/>
              </a:ext>
            </a:extLst>
          </p:cNvPr>
          <p:cNvGrpSpPr/>
          <p:nvPr/>
        </p:nvGrpSpPr>
        <p:grpSpPr>
          <a:xfrm>
            <a:off x="7404198" y="3301772"/>
            <a:ext cx="1225800" cy="86400"/>
            <a:chOff x="7404198" y="3301772"/>
            <a:chExt cx="122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C1E986-6B23-B0A9-8E05-628F728BA0F3}"/>
                    </a:ext>
                  </a:extLst>
                </p14:cNvPr>
                <p14:cNvContentPartPr/>
                <p14:nvPr/>
              </p14:nvContentPartPr>
              <p14:xfrm>
                <a:off x="7404198" y="3301772"/>
                <a:ext cx="114480" cy="5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C1E986-6B23-B0A9-8E05-628F728BA0F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95558" y="3293132"/>
                  <a:ext cx="132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E4EC7E-DA73-3E08-D805-DCDFBBB970FC}"/>
                    </a:ext>
                  </a:extLst>
                </p14:cNvPr>
                <p14:cNvContentPartPr/>
                <p14:nvPr/>
              </p14:nvContentPartPr>
              <p14:xfrm>
                <a:off x="7611918" y="3369812"/>
                <a:ext cx="111960" cy="5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E4EC7E-DA73-3E08-D805-DCDFBBB970F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03278" y="3360812"/>
                  <a:ext cx="129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BE53E7-4450-EB1B-E591-B21C66B1298F}"/>
                    </a:ext>
                  </a:extLst>
                </p14:cNvPr>
                <p14:cNvContentPartPr/>
                <p14:nvPr/>
              </p14:nvContentPartPr>
              <p14:xfrm>
                <a:off x="7850958" y="3364412"/>
                <a:ext cx="54720" cy="23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BE53E7-4450-EB1B-E591-B21C66B129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41958" y="3355772"/>
                  <a:ext cx="72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A6FEA8-2633-4F49-8DF1-9BE82D607AC0}"/>
                    </a:ext>
                  </a:extLst>
                </p14:cNvPr>
                <p14:cNvContentPartPr/>
                <p14:nvPr/>
              </p14:nvContentPartPr>
              <p14:xfrm>
                <a:off x="8048598" y="3357932"/>
                <a:ext cx="12312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A6FEA8-2633-4F49-8DF1-9BE82D607AC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39598" y="3349292"/>
                  <a:ext cx="140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BE0F97-D68A-4E30-15D0-55DAE254AC53}"/>
                    </a:ext>
                  </a:extLst>
                </p14:cNvPr>
                <p14:cNvContentPartPr/>
                <p14:nvPr/>
              </p14:nvContentPartPr>
              <p14:xfrm>
                <a:off x="8285118" y="3365132"/>
                <a:ext cx="90360" cy="5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BE0F97-D68A-4E30-15D0-55DAE254AC5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76118" y="3356132"/>
                  <a:ext cx="10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2F2D08-15F7-906B-A58B-4752E3C17EF7}"/>
                    </a:ext>
                  </a:extLst>
                </p14:cNvPr>
                <p14:cNvContentPartPr/>
                <p14:nvPr/>
              </p14:nvContentPartPr>
              <p14:xfrm>
                <a:off x="8505078" y="3343892"/>
                <a:ext cx="124920" cy="13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2F2D08-15F7-906B-A58B-4752E3C17E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96078" y="3335252"/>
                  <a:ext cx="1425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52C02F2-F16E-5068-E888-F4AB784FDA18}"/>
                  </a:ext>
                </a:extLst>
              </p14:cNvPr>
              <p14:cNvContentPartPr/>
              <p14:nvPr/>
            </p14:nvContentPartPr>
            <p14:xfrm>
              <a:off x="8726838" y="3114572"/>
              <a:ext cx="19080" cy="6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52C02F2-F16E-5068-E888-F4AB784FDA1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717838" y="3105932"/>
                <a:ext cx="36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A4D1590-1613-CDB5-F327-A3A2D2F1CE3E}"/>
                  </a:ext>
                </a:extLst>
              </p14:cNvPr>
              <p14:cNvContentPartPr/>
              <p14:nvPr/>
            </p14:nvContentPartPr>
            <p14:xfrm>
              <a:off x="8700558" y="3273332"/>
              <a:ext cx="32400" cy="53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4D1590-1613-CDB5-F327-A3A2D2F1CE3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691558" y="3264332"/>
                <a:ext cx="50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1009392-83AF-7D5B-61DF-3465E445E87C}"/>
                  </a:ext>
                </a:extLst>
              </p14:cNvPr>
              <p14:cNvContentPartPr/>
              <p14:nvPr/>
            </p14:nvContentPartPr>
            <p14:xfrm>
              <a:off x="8724318" y="2724332"/>
              <a:ext cx="10800" cy="93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1009392-83AF-7D5B-61DF-3465E445E87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715678" y="2715692"/>
                <a:ext cx="2844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46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CF14A-E71B-A80C-13B1-220E140F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" y="0"/>
            <a:ext cx="7288175" cy="51187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1A97A31-184F-F830-3A41-3F25D939CB45}"/>
              </a:ext>
            </a:extLst>
          </p:cNvPr>
          <p:cNvGrpSpPr/>
          <p:nvPr/>
        </p:nvGrpSpPr>
        <p:grpSpPr>
          <a:xfrm>
            <a:off x="92958" y="174812"/>
            <a:ext cx="466560" cy="365760"/>
            <a:chOff x="92958" y="174812"/>
            <a:chExt cx="46656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57F223-D03F-7A93-4357-0E1B8867A98D}"/>
                    </a:ext>
                  </a:extLst>
                </p14:cNvPr>
                <p14:cNvContentPartPr/>
                <p14:nvPr/>
              </p14:nvContentPartPr>
              <p14:xfrm>
                <a:off x="211398" y="281012"/>
                <a:ext cx="120240" cy="157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57F223-D03F-7A93-4357-0E1B8867A9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758" y="272012"/>
                  <a:ext cx="137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38542A-287B-8F18-1D9A-9333F5F48678}"/>
                    </a:ext>
                  </a:extLst>
                </p14:cNvPr>
                <p14:cNvContentPartPr/>
                <p14:nvPr/>
              </p14:nvContentPartPr>
              <p14:xfrm>
                <a:off x="348198" y="319172"/>
                <a:ext cx="100080" cy="10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38542A-287B-8F18-1D9A-9333F5F486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9558" y="310172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4B9143-DBDF-E96D-6579-3F7CC5866C89}"/>
                    </a:ext>
                  </a:extLst>
                </p14:cNvPr>
                <p14:cNvContentPartPr/>
                <p14:nvPr/>
              </p14:nvContentPartPr>
              <p14:xfrm>
                <a:off x="92958" y="174812"/>
                <a:ext cx="466560" cy="36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4B9143-DBDF-E96D-6579-3F7CC5866C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58" y="166172"/>
                  <a:ext cx="484200" cy="38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03005A-E921-3BC2-A938-269D2B0713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17" y="3566418"/>
            <a:ext cx="3621713" cy="3032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95CB7-0D60-52E3-7E3D-890866A00CC9}"/>
              </a:ext>
            </a:extLst>
          </p:cNvPr>
          <p:cNvGrpSpPr/>
          <p:nvPr/>
        </p:nvGrpSpPr>
        <p:grpSpPr>
          <a:xfrm>
            <a:off x="7782918" y="2764652"/>
            <a:ext cx="693720" cy="596160"/>
            <a:chOff x="7782918" y="2764652"/>
            <a:chExt cx="69372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1964FB-817C-9C2E-4FE5-8968E479AAAB}"/>
                    </a:ext>
                  </a:extLst>
                </p14:cNvPr>
                <p14:cNvContentPartPr/>
                <p14:nvPr/>
              </p14:nvContentPartPr>
              <p14:xfrm>
                <a:off x="7793358" y="2878412"/>
                <a:ext cx="659880" cy="48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1964FB-817C-9C2E-4FE5-8968E479AA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84718" y="2869412"/>
                  <a:ext cx="677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44EAE69-06B5-77F6-3E91-B53B0F1CF6D3}"/>
                    </a:ext>
                  </a:extLst>
                </p14:cNvPr>
                <p14:cNvContentPartPr/>
                <p14:nvPr/>
              </p14:nvContentPartPr>
              <p14:xfrm>
                <a:off x="8365038" y="3248852"/>
                <a:ext cx="111600" cy="11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44EAE69-06B5-77F6-3E91-B53B0F1CF6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56398" y="3239852"/>
                  <a:ext cx="129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687ED1-E9E6-72B4-0965-57A38B8A9031}"/>
                    </a:ext>
                  </a:extLst>
                </p14:cNvPr>
                <p14:cNvContentPartPr/>
                <p14:nvPr/>
              </p14:nvContentPartPr>
              <p14:xfrm>
                <a:off x="7782918" y="2764652"/>
                <a:ext cx="169560" cy="176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687ED1-E9E6-72B4-0965-57A38B8A90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4278" y="2756012"/>
                  <a:ext cx="1872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500A36-00F8-716A-6A13-F4284CD07437}"/>
              </a:ext>
            </a:extLst>
          </p:cNvPr>
          <p:cNvGrpSpPr/>
          <p:nvPr/>
        </p:nvGrpSpPr>
        <p:grpSpPr>
          <a:xfrm>
            <a:off x="8848878" y="4214732"/>
            <a:ext cx="424080" cy="2264760"/>
            <a:chOff x="8848878" y="4214732"/>
            <a:chExt cx="424080" cy="22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8A55CB-BBA5-FE3E-8202-19983B97E5AE}"/>
                    </a:ext>
                  </a:extLst>
                </p14:cNvPr>
                <p14:cNvContentPartPr/>
                <p14:nvPr/>
              </p14:nvContentPartPr>
              <p14:xfrm>
                <a:off x="8992518" y="4214732"/>
                <a:ext cx="234000" cy="1769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8A55CB-BBA5-FE3E-8202-19983B97E5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983518" y="4205732"/>
                  <a:ext cx="251640" cy="17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DB6229-4D07-C54C-D627-5984DE4120EA}"/>
                    </a:ext>
                  </a:extLst>
                </p14:cNvPr>
                <p14:cNvContentPartPr/>
                <p14:nvPr/>
              </p14:nvContentPartPr>
              <p14:xfrm>
                <a:off x="8848878" y="5738252"/>
                <a:ext cx="424080" cy="74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DB6229-4D07-C54C-D627-5984DE4120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40238" y="5729612"/>
                  <a:ext cx="441720" cy="75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85895F-0A5B-9ED7-C696-1107B421A85F}"/>
                  </a:ext>
                </a:extLst>
              </p14:cNvPr>
              <p14:cNvContentPartPr/>
              <p14:nvPr/>
            </p14:nvContentPartPr>
            <p14:xfrm>
              <a:off x="9031032" y="4007232"/>
              <a:ext cx="336600" cy="42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85895F-0A5B-9ED7-C696-1107B421A8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22032" y="3998232"/>
                <a:ext cx="35424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12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DD6B0-75FE-BD5A-9349-91D7F2E4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30"/>
            <a:ext cx="6210838" cy="4168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E2235-87D8-F210-499D-14EEEA95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6" y="2581257"/>
            <a:ext cx="5593565" cy="3154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CCA99-8347-C872-B065-BA5D5C344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91" y="2765705"/>
            <a:ext cx="6157494" cy="409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9F8C7-95A4-9FF0-01F4-D7ADE25BF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04" y="968129"/>
            <a:ext cx="2851930" cy="11518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F7A144-2573-ABFD-EA96-8B2781F12607}"/>
              </a:ext>
            </a:extLst>
          </p:cNvPr>
          <p:cNvGrpSpPr/>
          <p:nvPr/>
        </p:nvGrpSpPr>
        <p:grpSpPr>
          <a:xfrm>
            <a:off x="10211838" y="709612"/>
            <a:ext cx="589680" cy="176400"/>
            <a:chOff x="10211838" y="709612"/>
            <a:chExt cx="5896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4A7EF5-CC3E-FA4F-BCAA-4BC3AF42E77E}"/>
                    </a:ext>
                  </a:extLst>
                </p14:cNvPr>
                <p14:cNvContentPartPr/>
                <p14:nvPr/>
              </p14:nvContentPartPr>
              <p14:xfrm>
                <a:off x="10211838" y="738772"/>
                <a:ext cx="134640" cy="11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4A7EF5-CC3E-FA4F-BCAA-4BC3AF42E7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02838" y="730132"/>
                  <a:ext cx="152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8FCB98-BE14-6829-0002-D7EB31C54C45}"/>
                    </a:ext>
                  </a:extLst>
                </p14:cNvPr>
                <p14:cNvContentPartPr/>
                <p14:nvPr/>
              </p14:nvContentPartPr>
              <p14:xfrm>
                <a:off x="10384998" y="747772"/>
                <a:ext cx="65520" cy="7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8FCB98-BE14-6829-0002-D7EB31C54C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75998" y="739132"/>
                  <a:ext cx="83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B57C8F-D4CE-2BF7-A638-2F53AAE3AC52}"/>
                    </a:ext>
                  </a:extLst>
                </p14:cNvPr>
                <p14:cNvContentPartPr/>
                <p14:nvPr/>
              </p14:nvContentPartPr>
              <p14:xfrm>
                <a:off x="10512078" y="764332"/>
                <a:ext cx="25560" cy="5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B57C8F-D4CE-2BF7-A638-2F53AAE3AC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03078" y="755692"/>
                  <a:ext cx="4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A45210-9DBC-09AF-8970-453CDD87694F}"/>
                    </a:ext>
                  </a:extLst>
                </p14:cNvPr>
                <p14:cNvContentPartPr/>
                <p14:nvPr/>
              </p14:nvContentPartPr>
              <p14:xfrm>
                <a:off x="10503078" y="709612"/>
                <a:ext cx="87480" cy="22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A45210-9DBC-09AF-8970-453CDD8769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94438" y="700612"/>
                  <a:ext cx="105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6C56A3-1131-0F3A-61CA-100B9331B27A}"/>
                    </a:ext>
                  </a:extLst>
                </p14:cNvPr>
                <p14:cNvContentPartPr/>
                <p14:nvPr/>
              </p14:nvContentPartPr>
              <p14:xfrm>
                <a:off x="10604958" y="719332"/>
                <a:ext cx="142560" cy="12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6C56A3-1131-0F3A-61CA-100B9331B2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96318" y="710692"/>
                  <a:ext cx="160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1C5348-6F06-3D6D-8B77-AFC573E33A73}"/>
                    </a:ext>
                  </a:extLst>
                </p14:cNvPr>
                <p14:cNvContentPartPr/>
                <p14:nvPr/>
              </p14:nvContentPartPr>
              <p14:xfrm>
                <a:off x="10247478" y="848932"/>
                <a:ext cx="554040" cy="3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1C5348-6F06-3D6D-8B77-AFC573E33A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38838" y="839932"/>
                  <a:ext cx="571680" cy="5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001E4F1-9EDC-D9F3-B8DD-FC2A1F122425}"/>
              </a:ext>
            </a:extLst>
          </p:cNvPr>
          <p:cNvSpPr/>
          <p:nvPr/>
        </p:nvSpPr>
        <p:spPr>
          <a:xfrm>
            <a:off x="523658" y="1891771"/>
            <a:ext cx="5122997" cy="694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80EC83-3915-AC07-D3DF-F58EE8ABAC18}"/>
              </a:ext>
            </a:extLst>
          </p:cNvPr>
          <p:cNvGrpSpPr/>
          <p:nvPr/>
        </p:nvGrpSpPr>
        <p:grpSpPr>
          <a:xfrm>
            <a:off x="510198" y="2218172"/>
            <a:ext cx="1189440" cy="212760"/>
            <a:chOff x="510198" y="2218172"/>
            <a:chExt cx="118944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F4B1A70-B3C7-ED86-4716-E76599B7C599}"/>
                    </a:ext>
                  </a:extLst>
                </p14:cNvPr>
                <p14:cNvContentPartPr/>
                <p14:nvPr/>
              </p14:nvContentPartPr>
              <p14:xfrm>
                <a:off x="567078" y="2280452"/>
                <a:ext cx="15480" cy="140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F4B1A70-B3C7-ED86-4716-E76599B7C5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078" y="2271452"/>
                  <a:ext cx="33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0EB0CE6-4BDC-4D50-ABF2-2FC9BFB25795}"/>
                    </a:ext>
                  </a:extLst>
                </p14:cNvPr>
                <p14:cNvContentPartPr/>
                <p14:nvPr/>
              </p14:nvContentPartPr>
              <p14:xfrm>
                <a:off x="510198" y="2218172"/>
                <a:ext cx="170280" cy="11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0EB0CE6-4BDC-4D50-ABF2-2FC9BFB257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558" y="2209532"/>
                  <a:ext cx="187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3D0612-08BB-5DB5-BDB3-4571D18F5578}"/>
                    </a:ext>
                  </a:extLst>
                </p14:cNvPr>
                <p14:cNvContentPartPr/>
                <p14:nvPr/>
              </p14:nvContentPartPr>
              <p14:xfrm>
                <a:off x="708198" y="2317172"/>
                <a:ext cx="23760" cy="11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3D0612-08BB-5DB5-BDB3-4571D18F55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9198" y="2308532"/>
                  <a:ext cx="4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8715851-5BF1-A945-1844-A4ECEF518F34}"/>
                    </a:ext>
                  </a:extLst>
                </p14:cNvPr>
                <p14:cNvContentPartPr/>
                <p14:nvPr/>
              </p14:nvContentPartPr>
              <p14:xfrm>
                <a:off x="697398" y="2253452"/>
                <a:ext cx="18720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8715851-5BF1-A945-1844-A4ECEF518F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758" y="2244452"/>
                  <a:ext cx="204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9CF45A-AFEF-5594-553D-EFACC9FBA994}"/>
                    </a:ext>
                  </a:extLst>
                </p14:cNvPr>
                <p14:cNvContentPartPr/>
                <p14:nvPr/>
              </p14:nvContentPartPr>
              <p14:xfrm>
                <a:off x="965238" y="2308892"/>
                <a:ext cx="96480" cy="102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9CF45A-AFEF-5594-553D-EFACC9FBA9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6238" y="2300252"/>
                  <a:ext cx="114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121092-57BC-42FE-D605-9A19F52912BE}"/>
                    </a:ext>
                  </a:extLst>
                </p14:cNvPr>
                <p14:cNvContentPartPr/>
                <p14:nvPr/>
              </p14:nvContentPartPr>
              <p14:xfrm>
                <a:off x="1160358" y="2267132"/>
                <a:ext cx="172440" cy="13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121092-57BC-42FE-D605-9A19F52912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1718" y="2258492"/>
                  <a:ext cx="190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EC5EB9-BB16-D423-465C-6A8381760B3D}"/>
                    </a:ext>
                  </a:extLst>
                </p14:cNvPr>
                <p14:cNvContentPartPr/>
                <p14:nvPr/>
              </p14:nvContentPartPr>
              <p14:xfrm>
                <a:off x="1461678" y="2304932"/>
                <a:ext cx="20880" cy="9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EC5EB9-BB16-D423-465C-6A8381760B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3038" y="2295932"/>
                  <a:ext cx="3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E38DE48-D1DE-AF6F-8293-53A44745DD33}"/>
                    </a:ext>
                  </a:extLst>
                </p14:cNvPr>
                <p14:cNvContentPartPr/>
                <p14:nvPr/>
              </p14:nvContentPartPr>
              <p14:xfrm>
                <a:off x="1385718" y="2271452"/>
                <a:ext cx="264240" cy="5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E38DE48-D1DE-AF6F-8293-53A44745DD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76718" y="2262812"/>
                  <a:ext cx="281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A3A16E-4BF6-C52C-B77F-4E179D337E26}"/>
                    </a:ext>
                  </a:extLst>
                </p14:cNvPr>
                <p14:cNvContentPartPr/>
                <p14:nvPr/>
              </p14:nvContentPartPr>
              <p14:xfrm>
                <a:off x="1644198" y="2284412"/>
                <a:ext cx="5544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A3A16E-4BF6-C52C-B77F-4E179D337E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35558" y="2275772"/>
                  <a:ext cx="730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9A708B-6920-B5A3-17C5-F24109189E03}"/>
              </a:ext>
            </a:extLst>
          </p:cNvPr>
          <p:cNvGrpSpPr/>
          <p:nvPr/>
        </p:nvGrpSpPr>
        <p:grpSpPr>
          <a:xfrm>
            <a:off x="2122998" y="2279732"/>
            <a:ext cx="1302480" cy="149400"/>
            <a:chOff x="2122998" y="2279732"/>
            <a:chExt cx="130248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B0D6EC-431F-08C0-B041-4264BD057BED}"/>
                    </a:ext>
                  </a:extLst>
                </p14:cNvPr>
                <p14:cNvContentPartPr/>
                <p14:nvPr/>
              </p14:nvContentPartPr>
              <p14:xfrm>
                <a:off x="2122998" y="2297372"/>
                <a:ext cx="16920" cy="10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B0D6EC-431F-08C0-B041-4264BD057B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3998" y="2288372"/>
                  <a:ext cx="3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D4AA50-9744-4F6B-C360-02A29FCA99C8}"/>
                    </a:ext>
                  </a:extLst>
                </p14:cNvPr>
                <p14:cNvContentPartPr/>
                <p14:nvPr/>
              </p14:nvContentPartPr>
              <p14:xfrm>
                <a:off x="2207958" y="2311412"/>
                <a:ext cx="92880" cy="9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D4AA50-9744-4F6B-C360-02A29FCA99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9318" y="2302412"/>
                  <a:ext cx="110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27C506-8A67-0651-677A-8E27A445A860}"/>
                    </a:ext>
                  </a:extLst>
                </p14:cNvPr>
                <p14:cNvContentPartPr/>
                <p14:nvPr/>
              </p14:nvContentPartPr>
              <p14:xfrm>
                <a:off x="2354478" y="2295212"/>
                <a:ext cx="13788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27C506-8A67-0651-677A-8E27A445A8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5838" y="2286572"/>
                  <a:ext cx="155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6784FD-7DE2-021D-3C3B-B7E85ADFEC13}"/>
                    </a:ext>
                  </a:extLst>
                </p14:cNvPr>
                <p14:cNvContentPartPr/>
                <p14:nvPr/>
              </p14:nvContentPartPr>
              <p14:xfrm>
                <a:off x="2529438" y="2328332"/>
                <a:ext cx="133200" cy="9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6784FD-7DE2-021D-3C3B-B7E85ADFE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20798" y="2319332"/>
                  <a:ext cx="15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AA364F-8DB2-95E7-DEFF-44AC3DFDAA2E}"/>
                    </a:ext>
                  </a:extLst>
                </p14:cNvPr>
                <p14:cNvContentPartPr/>
                <p14:nvPr/>
              </p14:nvContentPartPr>
              <p14:xfrm>
                <a:off x="2541678" y="2279732"/>
                <a:ext cx="104400" cy="7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AA364F-8DB2-95E7-DEFF-44AC3DFDAA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3038" y="2271092"/>
                  <a:ext cx="122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525B316-B043-122B-4A31-DDC192A8CC53}"/>
                    </a:ext>
                  </a:extLst>
                </p14:cNvPr>
                <p14:cNvContentPartPr/>
                <p14:nvPr/>
              </p14:nvContentPartPr>
              <p14:xfrm>
                <a:off x="2719518" y="2289452"/>
                <a:ext cx="17208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525B316-B043-122B-4A31-DDC192A8CC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10518" y="2280452"/>
                  <a:ext cx="189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523BFA-1043-52D7-0CC3-CF03C437CB0A}"/>
                    </a:ext>
                  </a:extLst>
                </p14:cNvPr>
                <p14:cNvContentPartPr/>
                <p14:nvPr/>
              </p14:nvContentPartPr>
              <p14:xfrm>
                <a:off x="2896998" y="2294492"/>
                <a:ext cx="128880" cy="13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523BFA-1043-52D7-0CC3-CF03C437CB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88358" y="2285492"/>
                  <a:ext cx="146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3F109-5075-F88E-0A68-AEE848C396CC}"/>
                    </a:ext>
                  </a:extLst>
                </p14:cNvPr>
                <p14:cNvContentPartPr/>
                <p14:nvPr/>
              </p14:nvContentPartPr>
              <p14:xfrm>
                <a:off x="3051078" y="2299532"/>
                <a:ext cx="21960" cy="10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3F109-5075-F88E-0A68-AEE848C396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42078" y="2290892"/>
                  <a:ext cx="39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B1DE65-1B1A-E89A-80A4-2B89A6AA4C19}"/>
                    </a:ext>
                  </a:extLst>
                </p14:cNvPr>
                <p14:cNvContentPartPr/>
                <p14:nvPr/>
              </p14:nvContentPartPr>
              <p14:xfrm>
                <a:off x="3124158" y="2320772"/>
                <a:ext cx="112680" cy="8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B1DE65-1B1A-E89A-80A4-2B89A6AA4C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5158" y="2311772"/>
                  <a:ext cx="130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ADF4CE-795D-CEA7-22ED-79E30C593EF1}"/>
                    </a:ext>
                  </a:extLst>
                </p14:cNvPr>
                <p14:cNvContentPartPr/>
                <p14:nvPr/>
              </p14:nvContentPartPr>
              <p14:xfrm>
                <a:off x="3274998" y="2296292"/>
                <a:ext cx="150480" cy="11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ADF4CE-795D-CEA7-22ED-79E30C593E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6358" y="2287292"/>
                  <a:ext cx="1681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759638-2D23-7049-7B41-E9F420896C6B}"/>
              </a:ext>
            </a:extLst>
          </p:cNvPr>
          <p:cNvGrpSpPr/>
          <p:nvPr/>
        </p:nvGrpSpPr>
        <p:grpSpPr>
          <a:xfrm>
            <a:off x="3571278" y="2308532"/>
            <a:ext cx="23400" cy="91080"/>
            <a:chOff x="3571278" y="2308532"/>
            <a:chExt cx="23400" cy="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E76483-D7CB-45DC-13FC-159E6F876280}"/>
                    </a:ext>
                  </a:extLst>
                </p14:cNvPr>
                <p14:cNvContentPartPr/>
                <p14:nvPr/>
              </p14:nvContentPartPr>
              <p14:xfrm>
                <a:off x="3582798" y="2308532"/>
                <a:ext cx="11880" cy="1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E76483-D7CB-45DC-13FC-159E6F8762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4158" y="2299892"/>
                  <a:ext cx="29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10B9533-DFF8-7E6D-3ADD-B0D36529C81A}"/>
                    </a:ext>
                  </a:extLst>
                </p14:cNvPr>
                <p14:cNvContentPartPr/>
                <p14:nvPr/>
              </p14:nvContentPartPr>
              <p14:xfrm>
                <a:off x="3571278" y="2377292"/>
                <a:ext cx="6480" cy="2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10B9533-DFF8-7E6D-3ADD-B0D36529C8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62638" y="2368652"/>
                  <a:ext cx="2412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510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EC231-F92C-657C-736F-6D59D2C14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50" y="1395168"/>
            <a:ext cx="7503737" cy="50804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EEDF50-0E35-9C91-B696-50F3AE2B59FC}"/>
                  </a:ext>
                </a:extLst>
              </p14:cNvPr>
              <p14:cNvContentPartPr/>
              <p14:nvPr/>
            </p14:nvContentPartPr>
            <p14:xfrm>
              <a:off x="757158" y="5690732"/>
              <a:ext cx="156960" cy="20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EEDF50-0E35-9C91-B696-50F3AE2B59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518" y="5681732"/>
                <a:ext cx="174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7ACBF2-6757-9415-6451-A0F72EA1CE82}"/>
                  </a:ext>
                </a:extLst>
              </p14:cNvPr>
              <p14:cNvContentPartPr/>
              <p14:nvPr/>
            </p14:nvContentPartPr>
            <p14:xfrm>
              <a:off x="906558" y="5726012"/>
              <a:ext cx="74160" cy="9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7ACBF2-6757-9415-6451-A0F72EA1C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558" y="5717372"/>
                <a:ext cx="918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A7146F-9030-A910-0713-AA448B5EAF43}"/>
                  </a:ext>
                </a:extLst>
              </p14:cNvPr>
              <p14:cNvContentPartPr/>
              <p14:nvPr/>
            </p14:nvContentPartPr>
            <p14:xfrm>
              <a:off x="1021758" y="5710892"/>
              <a:ext cx="38520" cy="8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A7146F-9030-A910-0713-AA448B5EAF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2758" y="5701892"/>
                <a:ext cx="56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DFAF8-A195-A6B0-1612-7B7ACE626EBA}"/>
                  </a:ext>
                </a:extLst>
              </p14:cNvPr>
              <p14:cNvContentPartPr/>
              <p14:nvPr/>
            </p14:nvContentPartPr>
            <p14:xfrm>
              <a:off x="1118238" y="5599652"/>
              <a:ext cx="86400" cy="141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DFAF8-A195-A6B0-1612-7B7ACE626E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9238" y="5591012"/>
                <a:ext cx="104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AB8C7B-06BA-1F1E-7B77-1F89A6C2D876}"/>
                  </a:ext>
                </a:extLst>
              </p14:cNvPr>
              <p14:cNvContentPartPr/>
              <p14:nvPr/>
            </p14:nvContentPartPr>
            <p14:xfrm>
              <a:off x="1130478" y="5686412"/>
              <a:ext cx="10620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AB8C7B-06BA-1F1E-7B77-1F89A6C2D8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1838" y="5677412"/>
                <a:ext cx="1238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A8B494-DFA1-E6E7-02AE-B0AD830DED1E}"/>
                  </a:ext>
                </a:extLst>
              </p14:cNvPr>
              <p14:cNvContentPartPr/>
              <p14:nvPr/>
            </p14:nvContentPartPr>
            <p14:xfrm>
              <a:off x="955518" y="5649332"/>
              <a:ext cx="138960" cy="2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A8B494-DFA1-E6E7-02AE-B0AD830DED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6878" y="5640692"/>
                <a:ext cx="156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4ABB94-2E7F-E5B6-3A13-56F9B6274118}"/>
                  </a:ext>
                </a:extLst>
              </p14:cNvPr>
              <p14:cNvContentPartPr/>
              <p14:nvPr/>
            </p14:nvContentPartPr>
            <p14:xfrm>
              <a:off x="757878" y="5763452"/>
              <a:ext cx="647640" cy="22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4ABB94-2E7F-E5B6-3A13-56F9B62741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878" y="5754812"/>
                <a:ext cx="665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2446F7-CC9E-1445-9D25-A2B5225C8A9E}"/>
                  </a:ext>
                </a:extLst>
              </p14:cNvPr>
              <p14:cNvContentPartPr/>
              <p14:nvPr/>
            </p14:nvContentPartPr>
            <p14:xfrm>
              <a:off x="245238" y="6210572"/>
              <a:ext cx="27360" cy="15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2446F7-CC9E-1445-9D25-A2B5225C8A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238" y="6201572"/>
                <a:ext cx="45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9C4F3A-B95B-F0C3-6E86-F14F1897FDB6}"/>
                  </a:ext>
                </a:extLst>
              </p14:cNvPr>
              <p14:cNvContentPartPr/>
              <p14:nvPr/>
            </p14:nvContentPartPr>
            <p14:xfrm>
              <a:off x="303198" y="6217052"/>
              <a:ext cx="104040" cy="11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9C4F3A-B95B-F0C3-6E86-F14F1897FD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4198" y="6208052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9442057-F56A-DE24-87C1-A60C0E70B438}"/>
                  </a:ext>
                </a:extLst>
              </p14:cNvPr>
              <p14:cNvContentPartPr/>
              <p14:nvPr/>
            </p14:nvContentPartPr>
            <p14:xfrm>
              <a:off x="456558" y="6164852"/>
              <a:ext cx="167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9442057-F56A-DE24-87C1-A60C0E70B4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7918" y="6155852"/>
                <a:ext cx="185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AFDC8A-03C1-7533-3D19-76041AD47C9B}"/>
                  </a:ext>
                </a:extLst>
              </p14:cNvPr>
              <p14:cNvContentPartPr/>
              <p14:nvPr/>
            </p14:nvContentPartPr>
            <p14:xfrm>
              <a:off x="555198" y="6148652"/>
              <a:ext cx="946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AFDC8A-03C1-7533-3D19-76041AD47C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6558" y="6139652"/>
                <a:ext cx="112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C2A336-255B-A7BB-4691-13C04BA2693E}"/>
                  </a:ext>
                </a:extLst>
              </p14:cNvPr>
              <p14:cNvContentPartPr/>
              <p14:nvPr/>
            </p14:nvContentPartPr>
            <p14:xfrm>
              <a:off x="719718" y="6147212"/>
              <a:ext cx="93240" cy="10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C2A336-255B-A7BB-4691-13C04BA2693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1078" y="6138572"/>
                <a:ext cx="110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518D45-9D45-FD8A-1EB3-2EDD43E9BA0A}"/>
                  </a:ext>
                </a:extLst>
              </p14:cNvPr>
              <p14:cNvContentPartPr/>
              <p14:nvPr/>
            </p14:nvContentPartPr>
            <p14:xfrm>
              <a:off x="839598" y="6098252"/>
              <a:ext cx="68760" cy="97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518D45-9D45-FD8A-1EB3-2EDD43E9BA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0958" y="6089252"/>
                <a:ext cx="864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02C1DC-C911-94EA-357F-E486EF949008}"/>
                  </a:ext>
                </a:extLst>
              </p14:cNvPr>
              <p14:cNvContentPartPr/>
              <p14:nvPr/>
            </p14:nvContentPartPr>
            <p14:xfrm>
              <a:off x="801078" y="6058652"/>
              <a:ext cx="262440" cy="120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02C1DC-C911-94EA-357F-E486EF9490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2078" y="6049652"/>
                <a:ext cx="280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1FB5A7-1142-AD92-D2B9-894BFA80077A}"/>
                  </a:ext>
                </a:extLst>
              </p14:cNvPr>
              <p14:cNvContentPartPr/>
              <p14:nvPr/>
            </p14:nvContentPartPr>
            <p14:xfrm>
              <a:off x="976038" y="6146852"/>
              <a:ext cx="85320" cy="1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1FB5A7-1142-AD92-D2B9-894BFA8007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7038" y="6137852"/>
                <a:ext cx="1029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F46A2D8-1027-0EEA-AAEE-C55BCF66C219}"/>
                  </a:ext>
                </a:extLst>
              </p14:cNvPr>
              <p14:cNvContentPartPr/>
              <p14:nvPr/>
            </p14:nvContentPartPr>
            <p14:xfrm>
              <a:off x="1064958" y="5996372"/>
              <a:ext cx="285840" cy="158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F46A2D8-1027-0EEA-AAEE-C55BCF66C2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56318" y="5987372"/>
                <a:ext cx="3034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97965A6-E058-5101-7757-3CFAC1673412}"/>
                  </a:ext>
                </a:extLst>
              </p14:cNvPr>
              <p14:cNvContentPartPr/>
              <p14:nvPr/>
            </p14:nvContentPartPr>
            <p14:xfrm>
              <a:off x="694878" y="6421172"/>
              <a:ext cx="150480" cy="154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97965A6-E058-5101-7757-3CFAC167341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5878" y="6412172"/>
                <a:ext cx="168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690E092-78D8-9163-92D2-0B67B7C44AD5}"/>
                  </a:ext>
                </a:extLst>
              </p14:cNvPr>
              <p14:cNvContentPartPr/>
              <p14:nvPr/>
            </p14:nvContentPartPr>
            <p14:xfrm>
              <a:off x="893958" y="6422972"/>
              <a:ext cx="122760" cy="90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690E092-78D8-9163-92D2-0B67B7C44AD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5318" y="6413972"/>
                <a:ext cx="1404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8978EB-A4C5-5988-9A97-1ACD153C05EC}"/>
                  </a:ext>
                </a:extLst>
              </p14:cNvPr>
              <p14:cNvContentPartPr/>
              <p14:nvPr/>
            </p14:nvContentPartPr>
            <p14:xfrm>
              <a:off x="881358" y="6362492"/>
              <a:ext cx="179280" cy="73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8978EB-A4C5-5988-9A97-1ACD153C05E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2358" y="6353852"/>
                <a:ext cx="19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A381968-0ECC-CA13-F48E-3FDF79F45551}"/>
                  </a:ext>
                </a:extLst>
              </p14:cNvPr>
              <p14:cNvContentPartPr/>
              <p14:nvPr/>
            </p14:nvContentPartPr>
            <p14:xfrm>
              <a:off x="1151718" y="6342332"/>
              <a:ext cx="91800" cy="119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A381968-0ECC-CA13-F48E-3FDF79F4555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42718" y="6333332"/>
                <a:ext cx="109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DE25E1-1C60-9CAF-5D42-A45F3BE2961A}"/>
                  </a:ext>
                </a:extLst>
              </p14:cNvPr>
              <p14:cNvContentPartPr/>
              <p14:nvPr/>
            </p14:nvContentPartPr>
            <p14:xfrm>
              <a:off x="1109598" y="6332252"/>
              <a:ext cx="158760" cy="151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DE25E1-1C60-9CAF-5D42-A45F3BE2961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00598" y="6323252"/>
                <a:ext cx="176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6B16A9-4C12-0D51-3856-B98B37024971}"/>
                  </a:ext>
                </a:extLst>
              </p14:cNvPr>
              <p14:cNvContentPartPr/>
              <p14:nvPr/>
            </p14:nvContentPartPr>
            <p14:xfrm>
              <a:off x="1242438" y="6291212"/>
              <a:ext cx="199440" cy="18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6B16A9-4C12-0D51-3856-B98B3702497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33438" y="6282572"/>
                <a:ext cx="217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9B6CEF-7140-18FC-7860-DF0517BEE209}"/>
                  </a:ext>
                </a:extLst>
              </p14:cNvPr>
              <p14:cNvContentPartPr/>
              <p14:nvPr/>
            </p14:nvContentPartPr>
            <p14:xfrm>
              <a:off x="1478598" y="6235772"/>
              <a:ext cx="242640" cy="168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9B6CEF-7140-18FC-7860-DF0517BEE20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69598" y="6226772"/>
                <a:ext cx="260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59A450A-FA8C-52A9-DC2A-81D28A041F3E}"/>
                  </a:ext>
                </a:extLst>
              </p14:cNvPr>
              <p14:cNvContentPartPr/>
              <p14:nvPr/>
            </p14:nvContentPartPr>
            <p14:xfrm>
              <a:off x="1597038" y="6307772"/>
              <a:ext cx="158760" cy="14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59A450A-FA8C-52A9-DC2A-81D28A041F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88038" y="6298772"/>
                <a:ext cx="176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2E1B317-DE06-FBD3-EA99-2DFFB34211EF}"/>
                  </a:ext>
                </a:extLst>
              </p14:cNvPr>
              <p14:cNvContentPartPr/>
              <p14:nvPr/>
            </p14:nvContentPartPr>
            <p14:xfrm>
              <a:off x="1337478" y="6293732"/>
              <a:ext cx="21600" cy="160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2E1B317-DE06-FBD3-EA99-2DFFB34211E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28838" y="6284732"/>
                <a:ext cx="392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F9B4C446-9148-8FFC-E89D-7EB6C9691EE5}"/>
              </a:ext>
            </a:extLst>
          </p:cNvPr>
          <p:cNvGrpSpPr/>
          <p:nvPr/>
        </p:nvGrpSpPr>
        <p:grpSpPr>
          <a:xfrm>
            <a:off x="1613958" y="5880452"/>
            <a:ext cx="372960" cy="141840"/>
            <a:chOff x="1613958" y="5880452"/>
            <a:chExt cx="37296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7E90DF-8527-76B4-87E4-3EF3C79BD54C}"/>
                    </a:ext>
                  </a:extLst>
                </p14:cNvPr>
                <p14:cNvContentPartPr/>
                <p14:nvPr/>
              </p14:nvContentPartPr>
              <p14:xfrm>
                <a:off x="1613958" y="5928332"/>
                <a:ext cx="125280" cy="9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7E90DF-8527-76B4-87E4-3EF3C79BD5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04958" y="5919692"/>
                  <a:ext cx="142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6A9228-DE58-2040-057F-8C23DE792BA4}"/>
                    </a:ext>
                  </a:extLst>
                </p14:cNvPr>
                <p14:cNvContentPartPr/>
                <p14:nvPr/>
              </p14:nvContentPartPr>
              <p14:xfrm>
                <a:off x="1778478" y="5880452"/>
                <a:ext cx="79200" cy="10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6A9228-DE58-2040-057F-8C23DE792BA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69478" y="5871452"/>
                  <a:ext cx="96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FA648E-D48A-8F2F-6C5C-3221164214B4}"/>
                    </a:ext>
                  </a:extLst>
                </p14:cNvPr>
                <p14:cNvContentPartPr/>
                <p14:nvPr/>
              </p14:nvContentPartPr>
              <p14:xfrm>
                <a:off x="1765518" y="5946692"/>
                <a:ext cx="93960" cy="9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FA648E-D48A-8F2F-6C5C-3221164214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56518" y="5937692"/>
                  <a:ext cx="111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561947-C388-7880-1190-F818235E539D}"/>
                    </a:ext>
                  </a:extLst>
                </p14:cNvPr>
                <p14:cNvContentPartPr/>
                <p14:nvPr/>
              </p14:nvContentPartPr>
              <p14:xfrm>
                <a:off x="1973238" y="5898092"/>
                <a:ext cx="3960" cy="3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561947-C388-7880-1190-F818235E53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64238" y="5889092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ECDF2B-93D6-B178-1106-E856267138CB}"/>
                    </a:ext>
                  </a:extLst>
                </p14:cNvPr>
                <p14:cNvContentPartPr/>
                <p14:nvPr/>
              </p14:nvContentPartPr>
              <p14:xfrm>
                <a:off x="1982598" y="5974772"/>
                <a:ext cx="4320" cy="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ECDF2B-93D6-B178-1106-E856267138C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73598" y="5965772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45004E-C56C-4687-D70B-DD1C2FC87B86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5"/>
          <a:stretch/>
        </p:blipFill>
        <p:spPr>
          <a:xfrm>
            <a:off x="9131554" y="720737"/>
            <a:ext cx="2906475" cy="144742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9C8A-A3EF-7E5D-9E68-892823559701}"/>
              </a:ext>
            </a:extLst>
          </p:cNvPr>
          <p:cNvGrpSpPr/>
          <p:nvPr/>
        </p:nvGrpSpPr>
        <p:grpSpPr>
          <a:xfrm>
            <a:off x="10282372" y="118637"/>
            <a:ext cx="1029600" cy="197280"/>
            <a:chOff x="9320838" y="222332"/>
            <a:chExt cx="10296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0710EC-39C9-0B28-8DD1-3A87FBF381B4}"/>
                    </a:ext>
                  </a:extLst>
                </p14:cNvPr>
                <p14:cNvContentPartPr/>
                <p14:nvPr/>
              </p14:nvContentPartPr>
              <p14:xfrm>
                <a:off x="9320838" y="236012"/>
                <a:ext cx="11088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0710EC-39C9-0B28-8DD1-3A87FBF381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11838" y="227012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ECA2BE-326B-528C-30D5-F46352913A71}"/>
                    </a:ext>
                  </a:extLst>
                </p14:cNvPr>
                <p14:cNvContentPartPr/>
                <p14:nvPr/>
              </p14:nvContentPartPr>
              <p14:xfrm>
                <a:off x="9499758" y="248972"/>
                <a:ext cx="127800" cy="11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ECA2BE-326B-528C-30D5-F46352913A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90758" y="239972"/>
                  <a:ext cx="145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7B5911-65C0-F226-9243-A118DD02403C}"/>
                    </a:ext>
                  </a:extLst>
                </p14:cNvPr>
                <p14:cNvContentPartPr/>
                <p14:nvPr/>
              </p14:nvContentPartPr>
              <p14:xfrm>
                <a:off x="9472398" y="241772"/>
                <a:ext cx="151200" cy="7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7B5911-65C0-F226-9243-A118DD0240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63398" y="233132"/>
                  <a:ext cx="168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15D61E-A9E2-1373-1194-A1508F9B0ADF}"/>
                    </a:ext>
                  </a:extLst>
                </p14:cNvPr>
                <p14:cNvContentPartPr/>
                <p14:nvPr/>
              </p14:nvContentPartPr>
              <p14:xfrm>
                <a:off x="9682998" y="251132"/>
                <a:ext cx="99360" cy="9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15D61E-A9E2-1373-1194-A1508F9B0AD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673998" y="242132"/>
                  <a:ext cx="117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DD9C02-316F-3432-6980-992D9D7EBF2E}"/>
                    </a:ext>
                  </a:extLst>
                </p14:cNvPr>
                <p14:cNvContentPartPr/>
                <p14:nvPr/>
              </p14:nvContentPartPr>
              <p14:xfrm>
                <a:off x="9845718" y="266252"/>
                <a:ext cx="87120" cy="5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DD9C02-316F-3432-6980-992D9D7EBF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836718" y="257612"/>
                  <a:ext cx="104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84BFA8-35DE-6F95-5A82-2C7528415F22}"/>
                    </a:ext>
                  </a:extLst>
                </p14:cNvPr>
                <p14:cNvContentPartPr/>
                <p14:nvPr/>
              </p14:nvContentPartPr>
              <p14:xfrm>
                <a:off x="9841398" y="222332"/>
                <a:ext cx="108720" cy="5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84BFA8-35DE-6F95-5A82-2C7528415F2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832758" y="213692"/>
                  <a:ext cx="126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52C1A3-08D8-E7DF-4BA5-82CF98C8D00F}"/>
                    </a:ext>
                  </a:extLst>
                </p14:cNvPr>
                <p14:cNvContentPartPr/>
                <p14:nvPr/>
              </p14:nvContentPartPr>
              <p14:xfrm>
                <a:off x="9959838" y="251492"/>
                <a:ext cx="98280" cy="9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52C1A3-08D8-E7DF-4BA5-82CF98C8D00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951198" y="242492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3F86B-223A-5AC1-4C7D-CEE08E25E149}"/>
                    </a:ext>
                  </a:extLst>
                </p14:cNvPr>
                <p14:cNvContentPartPr/>
                <p14:nvPr/>
              </p14:nvContentPartPr>
              <p14:xfrm>
                <a:off x="10064238" y="233492"/>
                <a:ext cx="138600" cy="9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3F86B-223A-5AC1-4C7D-CEE08E25E14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55598" y="224852"/>
                  <a:ext cx="156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2FA882-DD82-505D-3FDA-18060E29F84F}"/>
                    </a:ext>
                  </a:extLst>
                </p14:cNvPr>
                <p14:cNvContentPartPr/>
                <p14:nvPr/>
              </p14:nvContentPartPr>
              <p14:xfrm>
                <a:off x="10237038" y="250052"/>
                <a:ext cx="113400" cy="9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2FA882-DD82-505D-3FDA-18060E29F84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28398" y="241052"/>
                  <a:ext cx="131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76F2B3-838B-C58B-D2DB-075CCC9669C8}"/>
                    </a:ext>
                  </a:extLst>
                </p14:cNvPr>
                <p14:cNvContentPartPr/>
                <p14:nvPr/>
              </p14:nvContentPartPr>
              <p14:xfrm>
                <a:off x="9362238" y="396572"/>
                <a:ext cx="889200" cy="2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76F2B3-838B-C58B-D2DB-075CCC9669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53238" y="387572"/>
                  <a:ext cx="90684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CD4AFB-CC1F-8F6F-D713-32994E6A3899}"/>
              </a:ext>
            </a:extLst>
          </p:cNvPr>
          <p:cNvGrpSpPr/>
          <p:nvPr/>
        </p:nvGrpSpPr>
        <p:grpSpPr>
          <a:xfrm>
            <a:off x="9375918" y="396932"/>
            <a:ext cx="784800" cy="174600"/>
            <a:chOff x="9375918" y="396932"/>
            <a:chExt cx="78480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36D345-621B-6074-AB6F-249A6AB09186}"/>
                    </a:ext>
                  </a:extLst>
                </p14:cNvPr>
                <p14:cNvContentPartPr/>
                <p14:nvPr/>
              </p14:nvContentPartPr>
              <p14:xfrm>
                <a:off x="9375918" y="451292"/>
                <a:ext cx="140400" cy="120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36D345-621B-6074-AB6F-249A6AB0918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67278" y="442292"/>
                  <a:ext cx="158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84B539-C7AA-A4DC-119B-6824E4445A84}"/>
                    </a:ext>
                  </a:extLst>
                </p14:cNvPr>
                <p14:cNvContentPartPr/>
                <p14:nvPr/>
              </p14:nvContentPartPr>
              <p14:xfrm>
                <a:off x="9525318" y="403772"/>
                <a:ext cx="140760" cy="118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84B539-C7AA-A4DC-119B-6824E4445A8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16678" y="395132"/>
                  <a:ext cx="158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F2E91F-A1C2-7740-CDC3-FC315426BEC4}"/>
                    </a:ext>
                  </a:extLst>
                </p14:cNvPr>
                <p14:cNvContentPartPr/>
                <p14:nvPr/>
              </p14:nvContentPartPr>
              <p14:xfrm>
                <a:off x="9697038" y="396932"/>
                <a:ext cx="5040" cy="12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F2E91F-A1C2-7740-CDC3-FC315426BEC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88038" y="387932"/>
                  <a:ext cx="22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051C4E0-9321-D84E-FE75-B5D16D5E4237}"/>
                    </a:ext>
                  </a:extLst>
                </p14:cNvPr>
                <p14:cNvContentPartPr/>
                <p14:nvPr/>
              </p14:nvContentPartPr>
              <p14:xfrm>
                <a:off x="9754998" y="429692"/>
                <a:ext cx="106200" cy="9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051C4E0-9321-D84E-FE75-B5D16D5E423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45998" y="420692"/>
                  <a:ext cx="123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59B6B99-7144-4FF6-FAA7-AED771E98443}"/>
                    </a:ext>
                  </a:extLst>
                </p14:cNvPr>
                <p14:cNvContentPartPr/>
                <p14:nvPr/>
              </p14:nvContentPartPr>
              <p14:xfrm>
                <a:off x="9901878" y="449132"/>
                <a:ext cx="131400" cy="86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59B6B99-7144-4FF6-FAA7-AED771E984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892878" y="440132"/>
                  <a:ext cx="14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5A1B9F-2E82-069B-D629-098BD95E667F}"/>
                    </a:ext>
                  </a:extLst>
                </p14:cNvPr>
                <p14:cNvContentPartPr/>
                <p14:nvPr/>
              </p14:nvContentPartPr>
              <p14:xfrm>
                <a:off x="10085478" y="461732"/>
                <a:ext cx="75240" cy="6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5A1B9F-2E82-069B-D629-098BD95E66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076478" y="452732"/>
                  <a:ext cx="9288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BDBAAD-0955-8603-AFC8-DAB470D914E0}"/>
              </a:ext>
            </a:extLst>
          </p:cNvPr>
          <p:cNvGrpSpPr/>
          <p:nvPr/>
        </p:nvGrpSpPr>
        <p:grpSpPr>
          <a:xfrm>
            <a:off x="10450518" y="394412"/>
            <a:ext cx="1269000" cy="148680"/>
            <a:chOff x="10450518" y="394412"/>
            <a:chExt cx="126900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3FE9CE-EED1-9D87-6470-F4CE12314F32}"/>
                    </a:ext>
                  </a:extLst>
                </p14:cNvPr>
                <p14:cNvContentPartPr/>
                <p14:nvPr/>
              </p14:nvContentPartPr>
              <p14:xfrm>
                <a:off x="10450518" y="433292"/>
                <a:ext cx="79920" cy="109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3FE9CE-EED1-9D87-6470-F4CE12314F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441878" y="424652"/>
                  <a:ext cx="9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2CD45B-3036-0EA4-8706-BC5AD150213F}"/>
                    </a:ext>
                  </a:extLst>
                </p14:cNvPr>
                <p14:cNvContentPartPr/>
                <p14:nvPr/>
              </p14:nvContentPartPr>
              <p14:xfrm>
                <a:off x="10595238" y="452372"/>
                <a:ext cx="17280" cy="64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2CD45B-3036-0EA4-8706-BC5AD150213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86238" y="443732"/>
                  <a:ext cx="34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21D675-0BCE-1574-C229-FC1CB3750AAF}"/>
                    </a:ext>
                  </a:extLst>
                </p14:cNvPr>
                <p14:cNvContentPartPr/>
                <p14:nvPr/>
              </p14:nvContentPartPr>
              <p14:xfrm>
                <a:off x="10662558" y="459932"/>
                <a:ext cx="86760" cy="82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21D675-0BCE-1574-C229-FC1CB3750A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653558" y="451292"/>
                  <a:ext cx="104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25BAF2-540C-7E41-0B32-1F077ED83A66}"/>
                    </a:ext>
                  </a:extLst>
                </p14:cNvPr>
                <p14:cNvContentPartPr/>
                <p14:nvPr/>
              </p14:nvContentPartPr>
              <p14:xfrm>
                <a:off x="10802598" y="440132"/>
                <a:ext cx="179280" cy="7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25BAF2-540C-7E41-0B32-1F077ED83A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793598" y="431492"/>
                  <a:ext cx="196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908940-B92C-5784-D230-37F6375299A9}"/>
                    </a:ext>
                  </a:extLst>
                </p14:cNvPr>
                <p14:cNvContentPartPr/>
                <p14:nvPr/>
              </p14:nvContentPartPr>
              <p14:xfrm>
                <a:off x="10954878" y="448772"/>
                <a:ext cx="24480" cy="57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908940-B92C-5784-D230-37F6375299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46238" y="440132"/>
                  <a:ext cx="42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0690A3F-8C56-BB92-89AE-4D2938D1BCDC}"/>
                    </a:ext>
                  </a:extLst>
                </p14:cNvPr>
                <p14:cNvContentPartPr/>
                <p14:nvPr/>
              </p14:nvContentPartPr>
              <p14:xfrm>
                <a:off x="11055678" y="420692"/>
                <a:ext cx="15120" cy="96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0690A3F-8C56-BB92-89AE-4D2938D1BCD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046678" y="412052"/>
                  <a:ext cx="32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D9B490A-E4D9-B4B8-7C11-6B07BBD2E4F4}"/>
                    </a:ext>
                  </a:extLst>
                </p14:cNvPr>
                <p14:cNvContentPartPr/>
                <p14:nvPr/>
              </p14:nvContentPartPr>
              <p14:xfrm>
                <a:off x="11025798" y="411332"/>
                <a:ext cx="122040" cy="13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D9B490A-E4D9-B4B8-7C11-6B07BBD2E4F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016798" y="402692"/>
                  <a:ext cx="139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ACBCBF-3C6C-CF60-6772-CD280990E247}"/>
                    </a:ext>
                  </a:extLst>
                </p14:cNvPr>
                <p14:cNvContentPartPr/>
                <p14:nvPr/>
              </p14:nvContentPartPr>
              <p14:xfrm>
                <a:off x="11203638" y="439052"/>
                <a:ext cx="64800" cy="60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ACBCBF-3C6C-CF60-6772-CD280990E24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194998" y="430052"/>
                  <a:ext cx="82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6B31B8E-0A62-CC3F-3F7F-BDB375C8E2B6}"/>
                    </a:ext>
                  </a:extLst>
                </p14:cNvPr>
                <p14:cNvContentPartPr/>
                <p14:nvPr/>
              </p14:nvContentPartPr>
              <p14:xfrm>
                <a:off x="11200038" y="402692"/>
                <a:ext cx="90360" cy="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6B31B8E-0A62-CC3F-3F7F-BDB375C8E2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191398" y="394052"/>
                  <a:ext cx="10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C1289D-84F9-BDFA-E0AD-548B1EA377F8}"/>
                    </a:ext>
                  </a:extLst>
                </p14:cNvPr>
                <p14:cNvContentPartPr/>
                <p14:nvPr/>
              </p14:nvContentPartPr>
              <p14:xfrm>
                <a:off x="11183118" y="445532"/>
                <a:ext cx="99720" cy="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C1289D-84F9-BDFA-E0AD-548B1EA377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74478" y="436532"/>
                  <a:ext cx="117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71775C-7063-407D-7105-EA3230051E1E}"/>
                    </a:ext>
                  </a:extLst>
                </p14:cNvPr>
                <p14:cNvContentPartPr/>
                <p14:nvPr/>
              </p14:nvContentPartPr>
              <p14:xfrm>
                <a:off x="11308398" y="437252"/>
                <a:ext cx="129240" cy="54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71775C-7063-407D-7105-EA3230051E1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299398" y="428252"/>
                  <a:ext cx="146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4417D0-3E57-AB53-DC66-D93E5F1AEDC5}"/>
                    </a:ext>
                  </a:extLst>
                </p14:cNvPr>
                <p14:cNvContentPartPr/>
                <p14:nvPr/>
              </p14:nvContentPartPr>
              <p14:xfrm>
                <a:off x="11475798" y="394412"/>
                <a:ext cx="243720" cy="10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4417D0-3E57-AB53-DC66-D93E5F1AED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67158" y="385772"/>
                  <a:ext cx="2613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205408-1E9A-A81B-B246-4894D9064559}"/>
              </a:ext>
            </a:extLst>
          </p:cNvPr>
          <p:cNvGrpSpPr/>
          <p:nvPr/>
        </p:nvGrpSpPr>
        <p:grpSpPr>
          <a:xfrm>
            <a:off x="9915198" y="626252"/>
            <a:ext cx="147960" cy="98640"/>
            <a:chOff x="9915198" y="626252"/>
            <a:chExt cx="14796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07418F-3D5F-5FFF-6BE7-D68DF7F3F1B7}"/>
                    </a:ext>
                  </a:extLst>
                </p14:cNvPr>
                <p14:cNvContentPartPr/>
                <p14:nvPr/>
              </p14:nvContentPartPr>
              <p14:xfrm>
                <a:off x="9931038" y="674132"/>
                <a:ext cx="93960" cy="50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07418F-3D5F-5FFF-6BE7-D68DF7F3F1B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22038" y="665492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8FFE993-01D4-6CDF-12A7-1E4D8F54F096}"/>
                    </a:ext>
                  </a:extLst>
                </p14:cNvPr>
                <p14:cNvContentPartPr/>
                <p14:nvPr/>
              </p14:nvContentPartPr>
              <p14:xfrm>
                <a:off x="9915198" y="626252"/>
                <a:ext cx="147960" cy="6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8FFE993-01D4-6CDF-12A7-1E4D8F54F09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906198" y="617252"/>
                  <a:ext cx="16560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CE3C4EF-ECED-D05B-0552-244366B3B77D}"/>
              </a:ext>
            </a:extLst>
          </p:cNvPr>
          <p:cNvGrpSpPr/>
          <p:nvPr/>
        </p:nvGrpSpPr>
        <p:grpSpPr>
          <a:xfrm>
            <a:off x="10297518" y="619052"/>
            <a:ext cx="1443240" cy="115560"/>
            <a:chOff x="10297518" y="619052"/>
            <a:chExt cx="144324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81677A-2E2B-20E6-DB7F-1B622B30B206}"/>
                    </a:ext>
                  </a:extLst>
                </p14:cNvPr>
                <p14:cNvContentPartPr/>
                <p14:nvPr/>
              </p14:nvContentPartPr>
              <p14:xfrm>
                <a:off x="10297518" y="619052"/>
                <a:ext cx="195480" cy="8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81677A-2E2B-20E6-DB7F-1B622B30B20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288518" y="610412"/>
                  <a:ext cx="213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17A3B65-4030-3331-BA20-8EDBD798E796}"/>
                    </a:ext>
                  </a:extLst>
                </p14:cNvPr>
                <p14:cNvContentPartPr/>
                <p14:nvPr/>
              </p14:nvContentPartPr>
              <p14:xfrm>
                <a:off x="10536198" y="640292"/>
                <a:ext cx="198720" cy="73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17A3B65-4030-3331-BA20-8EDBD798E79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527558" y="631292"/>
                  <a:ext cx="216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224913-4AA9-077D-55B1-339AC16AE01A}"/>
                    </a:ext>
                  </a:extLst>
                </p14:cNvPr>
                <p14:cNvContentPartPr/>
                <p14:nvPr/>
              </p14:nvContentPartPr>
              <p14:xfrm>
                <a:off x="10782798" y="654332"/>
                <a:ext cx="150120" cy="66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224913-4AA9-077D-55B1-339AC16AE01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774158" y="645692"/>
                  <a:ext cx="167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7BFE4B-7B9B-6AAC-0660-D2BCBD0364C7}"/>
                    </a:ext>
                  </a:extLst>
                </p14:cNvPr>
                <p14:cNvContentPartPr/>
                <p14:nvPr/>
              </p14:nvContentPartPr>
              <p14:xfrm>
                <a:off x="10935078" y="643892"/>
                <a:ext cx="118440" cy="51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7BFE4B-7B9B-6AAC-0660-D2BCBD0364C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926078" y="634892"/>
                  <a:ext cx="136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E378FF-CF3E-C8CB-1189-398D756C3FFE}"/>
                    </a:ext>
                  </a:extLst>
                </p14:cNvPr>
                <p14:cNvContentPartPr/>
                <p14:nvPr/>
              </p14:nvContentPartPr>
              <p14:xfrm>
                <a:off x="11073678" y="634892"/>
                <a:ext cx="122040" cy="8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E378FF-CF3E-C8CB-1189-398D756C3F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065038" y="626252"/>
                  <a:ext cx="139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9BADD2-0FDA-C8E3-543B-23948BBE0CBE}"/>
                    </a:ext>
                  </a:extLst>
                </p14:cNvPr>
                <p14:cNvContentPartPr/>
                <p14:nvPr/>
              </p14:nvContentPartPr>
              <p14:xfrm>
                <a:off x="11102478" y="668372"/>
                <a:ext cx="80640" cy="10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9BADD2-0FDA-C8E3-543B-23948BBE0CB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093478" y="659372"/>
                  <a:ext cx="98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954D577-EF5E-8871-3416-8D9E90F2A205}"/>
                    </a:ext>
                  </a:extLst>
                </p14:cNvPr>
                <p14:cNvContentPartPr/>
                <p14:nvPr/>
              </p14:nvContentPartPr>
              <p14:xfrm>
                <a:off x="11252238" y="658292"/>
                <a:ext cx="110880" cy="54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954D577-EF5E-8871-3416-8D9E90F2A20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243238" y="649652"/>
                  <a:ext cx="128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A81A66-C082-DDC7-7B2A-9F339C926A4E}"/>
                    </a:ext>
                  </a:extLst>
                </p14:cNvPr>
                <p14:cNvContentPartPr/>
                <p14:nvPr/>
              </p14:nvContentPartPr>
              <p14:xfrm>
                <a:off x="11390478" y="633452"/>
                <a:ext cx="243720" cy="101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A81A66-C082-DDC7-7B2A-9F339C926A4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81478" y="624812"/>
                  <a:ext cx="261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ED4B154-396E-A623-D06A-0172A2637F76}"/>
                    </a:ext>
                  </a:extLst>
                </p14:cNvPr>
                <p14:cNvContentPartPr/>
                <p14:nvPr/>
              </p14:nvContentPartPr>
              <p14:xfrm>
                <a:off x="11737878" y="647132"/>
                <a:ext cx="2880" cy="1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ED4B154-396E-A623-D06A-0172A2637F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728878" y="638492"/>
                  <a:ext cx="20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89635F-0700-8D61-E763-DC807C51ED6E}"/>
                    </a:ext>
                  </a:extLst>
                </p14:cNvPr>
                <p14:cNvContentPartPr/>
                <p14:nvPr/>
              </p14:nvContentPartPr>
              <p14:xfrm>
                <a:off x="11726718" y="680612"/>
                <a:ext cx="6840" cy="32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89635F-0700-8D61-E763-DC807C51ED6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718078" y="671972"/>
                  <a:ext cx="244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05198F-EFAD-AC5B-6682-D4FB92FE4772}"/>
              </a:ext>
            </a:extLst>
          </p:cNvPr>
          <p:cNvGrpSpPr/>
          <p:nvPr/>
        </p:nvGrpSpPr>
        <p:grpSpPr>
          <a:xfrm>
            <a:off x="9491832" y="3934152"/>
            <a:ext cx="187560" cy="153000"/>
            <a:chOff x="9491832" y="3934152"/>
            <a:chExt cx="18756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CB6C18-0B40-8A61-1EA7-CCA9194FB0C0}"/>
                    </a:ext>
                  </a:extLst>
                </p14:cNvPr>
                <p14:cNvContentPartPr/>
                <p14:nvPr/>
              </p14:nvContentPartPr>
              <p14:xfrm>
                <a:off x="9491832" y="3934152"/>
                <a:ext cx="187560" cy="1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CB6C18-0B40-8A61-1EA7-CCA9194FB0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82832" y="3925152"/>
                  <a:ext cx="205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05717C-FE4B-BD82-BCA4-675F737E6A09}"/>
                    </a:ext>
                  </a:extLst>
                </p14:cNvPr>
                <p14:cNvContentPartPr/>
                <p14:nvPr/>
              </p14:nvContentPartPr>
              <p14:xfrm>
                <a:off x="9502992" y="4003992"/>
                <a:ext cx="14580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05717C-FE4B-BD82-BCA4-675F737E6A0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493992" y="3994992"/>
                  <a:ext cx="163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0D93F8-53FB-E189-D9B7-254146FEE56F}"/>
                    </a:ext>
                  </a:extLst>
                </p14:cNvPr>
                <p14:cNvContentPartPr/>
                <p14:nvPr/>
              </p14:nvContentPartPr>
              <p14:xfrm>
                <a:off x="9507672" y="4069152"/>
                <a:ext cx="151560" cy="18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0D93F8-53FB-E189-D9B7-254146FEE56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498672" y="4060512"/>
                  <a:ext cx="1692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7B184F3-30E6-3D1C-B54C-F1F4EEB8E79D}"/>
              </a:ext>
            </a:extLst>
          </p:cNvPr>
          <p:cNvGrpSpPr/>
          <p:nvPr/>
        </p:nvGrpSpPr>
        <p:grpSpPr>
          <a:xfrm>
            <a:off x="9904824" y="3480984"/>
            <a:ext cx="2118600" cy="702360"/>
            <a:chOff x="9923112" y="3682152"/>
            <a:chExt cx="211860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C8D49BE-D043-3C03-3E6C-5E26F32884DF}"/>
                    </a:ext>
                  </a:extLst>
                </p14:cNvPr>
                <p14:cNvContentPartPr/>
                <p14:nvPr/>
              </p14:nvContentPartPr>
              <p14:xfrm>
                <a:off x="9923112" y="3733632"/>
                <a:ext cx="78120" cy="67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C8D49BE-D043-3C03-3E6C-5E26F32884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14472" y="3724992"/>
                  <a:ext cx="95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FA0CED6-1323-0F10-CFEF-8337ED04EC77}"/>
                    </a:ext>
                  </a:extLst>
                </p14:cNvPr>
                <p14:cNvContentPartPr/>
                <p14:nvPr/>
              </p14:nvContentPartPr>
              <p14:xfrm>
                <a:off x="10005552" y="3753072"/>
                <a:ext cx="49680" cy="4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FA0CED6-1323-0F10-CFEF-8337ED04EC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96552" y="3744072"/>
                  <a:ext cx="6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9A65C91-F712-5A2F-C0C5-35CB1EBEF5F2}"/>
                    </a:ext>
                  </a:extLst>
                </p14:cNvPr>
                <p14:cNvContentPartPr/>
                <p14:nvPr/>
              </p14:nvContentPartPr>
              <p14:xfrm>
                <a:off x="10094472" y="3789072"/>
                <a:ext cx="205920" cy="11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9A65C91-F712-5A2F-C0C5-35CB1EBEF5F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85472" y="3780432"/>
                  <a:ext cx="22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84AB5F4-9B5E-8258-4E28-44D805AE9593}"/>
                    </a:ext>
                  </a:extLst>
                </p14:cNvPr>
                <p14:cNvContentPartPr/>
                <p14:nvPr/>
              </p14:nvContentPartPr>
              <p14:xfrm>
                <a:off x="10327392" y="3784032"/>
                <a:ext cx="160200" cy="104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84AB5F4-9B5E-8258-4E28-44D805AE959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318752" y="3775392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8FC35FC-95D1-2973-A155-779DCF069D0C}"/>
                    </a:ext>
                  </a:extLst>
                </p14:cNvPr>
                <p14:cNvContentPartPr/>
                <p14:nvPr/>
              </p14:nvContentPartPr>
              <p14:xfrm>
                <a:off x="10526472" y="3798072"/>
                <a:ext cx="124920" cy="8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8FC35FC-95D1-2973-A155-779DCF069D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17472" y="3789072"/>
                  <a:ext cx="142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363B87-02FC-455C-E006-A2D62995FDED}"/>
                    </a:ext>
                  </a:extLst>
                </p14:cNvPr>
                <p14:cNvContentPartPr/>
                <p14:nvPr/>
              </p14:nvContentPartPr>
              <p14:xfrm>
                <a:off x="10665072" y="3789432"/>
                <a:ext cx="14400" cy="70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363B87-02FC-455C-E006-A2D62995FD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56072" y="3780432"/>
                  <a:ext cx="32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8E440A2-665E-191D-7196-577D1435134C}"/>
                    </a:ext>
                  </a:extLst>
                </p14:cNvPr>
                <p14:cNvContentPartPr/>
                <p14:nvPr/>
              </p14:nvContentPartPr>
              <p14:xfrm>
                <a:off x="10751832" y="3785472"/>
                <a:ext cx="62640" cy="9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8E440A2-665E-191D-7196-577D1435134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743192" y="3776472"/>
                  <a:ext cx="8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DEBB0B0-4879-B2BC-A8C8-A5263660B4FD}"/>
                    </a:ext>
                  </a:extLst>
                </p14:cNvPr>
                <p14:cNvContentPartPr/>
                <p14:nvPr/>
              </p14:nvContentPartPr>
              <p14:xfrm>
                <a:off x="11081952" y="3777192"/>
                <a:ext cx="79200" cy="83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DEBB0B0-4879-B2BC-A8C8-A5263660B4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72952" y="3768192"/>
                  <a:ext cx="96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BF3772-0977-88F8-0626-4B996DC19B7B}"/>
                    </a:ext>
                  </a:extLst>
                </p14:cNvPr>
                <p14:cNvContentPartPr/>
                <p14:nvPr/>
              </p14:nvContentPartPr>
              <p14:xfrm>
                <a:off x="11161152" y="3764232"/>
                <a:ext cx="119520" cy="10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BF3772-0977-88F8-0626-4B996DC19B7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152152" y="3755592"/>
                  <a:ext cx="137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FF188C2-26AF-E9B3-D152-09854E673256}"/>
                    </a:ext>
                  </a:extLst>
                </p14:cNvPr>
                <p14:cNvContentPartPr/>
                <p14:nvPr/>
              </p14:nvContentPartPr>
              <p14:xfrm>
                <a:off x="11279952" y="3735072"/>
                <a:ext cx="116640" cy="120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FF188C2-26AF-E9B3-D152-09854E6732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70952" y="3726432"/>
                  <a:ext cx="134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0FEAA03-B9B0-AB0A-CCDE-50D6DEE552B5}"/>
                    </a:ext>
                  </a:extLst>
                </p14:cNvPr>
                <p14:cNvContentPartPr/>
                <p14:nvPr/>
              </p14:nvContentPartPr>
              <p14:xfrm>
                <a:off x="11404872" y="3751272"/>
                <a:ext cx="84600" cy="109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0FEAA03-B9B0-AB0A-CCDE-50D6DEE552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96232" y="3742632"/>
                  <a:ext cx="102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38F91E-18BE-299D-B414-41D153A6DBE0}"/>
                    </a:ext>
                  </a:extLst>
                </p14:cNvPr>
                <p14:cNvContentPartPr/>
                <p14:nvPr/>
              </p14:nvContentPartPr>
              <p14:xfrm>
                <a:off x="11542032" y="3758832"/>
                <a:ext cx="7200" cy="9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38F91E-18BE-299D-B414-41D153A6DBE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533032" y="3749832"/>
                  <a:ext cx="2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1666406-97BA-2306-2AE7-FAB3E3B226B3}"/>
                    </a:ext>
                  </a:extLst>
                </p14:cNvPr>
                <p14:cNvContentPartPr/>
                <p14:nvPr/>
              </p14:nvContentPartPr>
              <p14:xfrm>
                <a:off x="11513232" y="3702312"/>
                <a:ext cx="82440" cy="85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1666406-97BA-2306-2AE7-FAB3E3B226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504592" y="3693312"/>
                  <a:ext cx="100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E53158E-1B8A-2CCC-72D8-7EAEEDAC79C6}"/>
                    </a:ext>
                  </a:extLst>
                </p14:cNvPr>
                <p14:cNvContentPartPr/>
                <p14:nvPr/>
              </p14:nvContentPartPr>
              <p14:xfrm>
                <a:off x="11587392" y="3750552"/>
                <a:ext cx="106920" cy="119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E53158E-1B8A-2CCC-72D8-7EAEEDAC79C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78392" y="3741912"/>
                  <a:ext cx="124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45CDB4-0520-6594-4150-DF79656A47F5}"/>
                    </a:ext>
                  </a:extLst>
                </p14:cNvPr>
                <p14:cNvContentPartPr/>
                <p14:nvPr/>
              </p14:nvContentPartPr>
              <p14:xfrm>
                <a:off x="11765592" y="3729312"/>
                <a:ext cx="231480" cy="10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45CDB4-0520-6594-4150-DF79656A47F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756592" y="3720312"/>
                  <a:ext cx="249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247FC1-4007-A557-C7AC-118951F518C9}"/>
                    </a:ext>
                  </a:extLst>
                </p14:cNvPr>
                <p14:cNvContentPartPr/>
                <p14:nvPr/>
              </p14:nvContentPartPr>
              <p14:xfrm>
                <a:off x="11919312" y="3682152"/>
                <a:ext cx="96840" cy="57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247FC1-4007-A557-C7AC-118951F518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910672" y="3673152"/>
                  <a:ext cx="114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4E1399-5F71-F420-F3EB-53D60CF3ADF3}"/>
                    </a:ext>
                  </a:extLst>
                </p14:cNvPr>
                <p14:cNvContentPartPr/>
                <p14:nvPr/>
              </p14:nvContentPartPr>
              <p14:xfrm>
                <a:off x="10011312" y="4046832"/>
                <a:ext cx="195480" cy="137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4E1399-5F71-F420-F3EB-53D60CF3ADF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02312" y="4037832"/>
                  <a:ext cx="213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37DE8C-A28E-1F9B-0559-DB4E26C7D1AF}"/>
                    </a:ext>
                  </a:extLst>
                </p14:cNvPr>
                <p14:cNvContentPartPr/>
                <p14:nvPr/>
              </p14:nvContentPartPr>
              <p14:xfrm>
                <a:off x="10110672" y="4147992"/>
                <a:ext cx="105480" cy="7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37DE8C-A28E-1F9B-0559-DB4E26C7D1A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01672" y="4139352"/>
                  <a:ext cx="123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1B7EE0-908F-CFF9-5E05-2ECCE534B0F8}"/>
                    </a:ext>
                  </a:extLst>
                </p14:cNvPr>
                <p14:cNvContentPartPr/>
                <p14:nvPr/>
              </p14:nvContentPartPr>
              <p14:xfrm>
                <a:off x="10455912" y="4046112"/>
                <a:ext cx="149760" cy="113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1B7EE0-908F-CFF9-5E05-2ECCE534B0F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447272" y="4037472"/>
                  <a:ext cx="167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5C3EA86-A2AA-A2AB-3DC0-8CC74A735E12}"/>
                    </a:ext>
                  </a:extLst>
                </p14:cNvPr>
                <p14:cNvContentPartPr/>
                <p14:nvPr/>
              </p14:nvContentPartPr>
              <p14:xfrm>
                <a:off x="10657512" y="4032792"/>
                <a:ext cx="215640" cy="108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5C3EA86-A2AA-A2AB-3DC0-8CC74A735E1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48512" y="4023792"/>
                  <a:ext cx="233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2CE770-4DDF-3037-811F-CF6D245FD724}"/>
                    </a:ext>
                  </a:extLst>
                </p14:cNvPr>
                <p14:cNvContentPartPr/>
                <p14:nvPr/>
              </p14:nvContentPartPr>
              <p14:xfrm>
                <a:off x="10909512" y="4003272"/>
                <a:ext cx="101520" cy="125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2CE770-4DDF-3037-811F-CF6D245FD7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00872" y="3994632"/>
                  <a:ext cx="119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21949E3-67DC-9771-93BC-1F57AF24EC26}"/>
                    </a:ext>
                  </a:extLst>
                </p14:cNvPr>
                <p14:cNvContentPartPr/>
                <p14:nvPr/>
              </p14:nvContentPartPr>
              <p14:xfrm>
                <a:off x="11070432" y="3989232"/>
                <a:ext cx="83880" cy="113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21949E3-67DC-9771-93BC-1F57AF24EC2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061432" y="3980232"/>
                  <a:ext cx="10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4238B6-4F46-D824-B9FF-A24BA7C0C0F4}"/>
                    </a:ext>
                  </a:extLst>
                </p14:cNvPr>
                <p14:cNvContentPartPr/>
                <p14:nvPr/>
              </p14:nvContentPartPr>
              <p14:xfrm>
                <a:off x="11200392" y="3992472"/>
                <a:ext cx="84960" cy="11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4238B6-4F46-D824-B9FF-A24BA7C0C0F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191392" y="3983472"/>
                  <a:ext cx="102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80CC1B7-619F-4C55-B351-0E180FD15970}"/>
                    </a:ext>
                  </a:extLst>
                </p14:cNvPr>
                <p14:cNvContentPartPr/>
                <p14:nvPr/>
              </p14:nvContentPartPr>
              <p14:xfrm>
                <a:off x="11207232" y="4079952"/>
                <a:ext cx="99000" cy="2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80CC1B7-619F-4C55-B351-0E180FD1597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198232" y="4070952"/>
                  <a:ext cx="116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320FEF0-CCFA-B730-629E-D9775FBD8B2E}"/>
                    </a:ext>
                  </a:extLst>
                </p14:cNvPr>
                <p14:cNvContentPartPr/>
                <p14:nvPr/>
              </p14:nvContentPartPr>
              <p14:xfrm>
                <a:off x="11272752" y="3930192"/>
                <a:ext cx="237960" cy="226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320FEF0-CCFA-B730-629E-D9775FBD8B2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64112" y="3921552"/>
                  <a:ext cx="25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E7628C7-51D1-935C-6B1E-CF9D25A919A2}"/>
                    </a:ext>
                  </a:extLst>
                </p14:cNvPr>
                <p14:cNvContentPartPr/>
                <p14:nvPr/>
              </p14:nvContentPartPr>
              <p14:xfrm>
                <a:off x="10382832" y="4264272"/>
                <a:ext cx="178560" cy="116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E7628C7-51D1-935C-6B1E-CF9D25A919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74192" y="4255272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02C5EE-493C-6D26-F465-06354EA5AD26}"/>
                    </a:ext>
                  </a:extLst>
                </p14:cNvPr>
                <p14:cNvContentPartPr/>
                <p14:nvPr/>
              </p14:nvContentPartPr>
              <p14:xfrm>
                <a:off x="10477152" y="4343112"/>
                <a:ext cx="79920" cy="10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02C5EE-493C-6D26-F465-06354EA5AD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68152" y="4334472"/>
                  <a:ext cx="97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8082B69-BDEC-F46D-31DE-10A96B25EC3E}"/>
                    </a:ext>
                  </a:extLst>
                </p14:cNvPr>
                <p14:cNvContentPartPr/>
                <p14:nvPr/>
              </p14:nvContentPartPr>
              <p14:xfrm>
                <a:off x="10602432" y="4259592"/>
                <a:ext cx="125280" cy="9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8082B69-BDEC-F46D-31DE-10A96B25EC3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93792" y="4250952"/>
                  <a:ext cx="142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EDA7D4-ECEE-CBB0-8072-5C1A10F37C11}"/>
                    </a:ext>
                  </a:extLst>
                </p14:cNvPr>
                <p14:cNvContentPartPr/>
                <p14:nvPr/>
              </p14:nvContentPartPr>
              <p14:xfrm>
                <a:off x="10774512" y="4241952"/>
                <a:ext cx="182160" cy="11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EDA7D4-ECEE-CBB0-8072-5C1A10F37C1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65872" y="4232952"/>
                  <a:ext cx="199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E69153-5FB9-3343-7405-1C8CABA76AB4}"/>
                    </a:ext>
                  </a:extLst>
                </p14:cNvPr>
                <p14:cNvContentPartPr/>
                <p14:nvPr/>
              </p14:nvContentPartPr>
              <p14:xfrm>
                <a:off x="10908072" y="4218912"/>
                <a:ext cx="66600" cy="11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E69153-5FB9-3343-7405-1C8CABA76A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99072" y="4210272"/>
                  <a:ext cx="84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82EF88-D621-FC0F-5C85-776D90682BC9}"/>
                    </a:ext>
                  </a:extLst>
                </p14:cNvPr>
                <p14:cNvContentPartPr/>
                <p14:nvPr/>
              </p14:nvContentPartPr>
              <p14:xfrm>
                <a:off x="10873872" y="4286952"/>
                <a:ext cx="114840" cy="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82EF88-D621-FC0F-5C85-776D90682BC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65232" y="4278312"/>
                  <a:ext cx="132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AF7A58D-7D27-B48C-1382-A6743567CAE7}"/>
                    </a:ext>
                  </a:extLst>
                </p14:cNvPr>
                <p14:cNvContentPartPr/>
                <p14:nvPr/>
              </p14:nvContentPartPr>
              <p14:xfrm>
                <a:off x="11023272" y="4230072"/>
                <a:ext cx="119880" cy="108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AF7A58D-7D27-B48C-1382-A6743567CAE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14272" y="4221432"/>
                  <a:ext cx="137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2216AAB-7E29-B940-DA5D-047CEC212722}"/>
                    </a:ext>
                  </a:extLst>
                </p14:cNvPr>
                <p14:cNvContentPartPr/>
                <p14:nvPr/>
              </p14:nvContentPartPr>
              <p14:xfrm>
                <a:off x="11187072" y="4232592"/>
                <a:ext cx="120960" cy="10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2216AAB-7E29-B940-DA5D-047CEC21272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78072" y="4223952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61F918B-45FE-C33D-B7B9-8B1BEDC7C926}"/>
                    </a:ext>
                  </a:extLst>
                </p14:cNvPr>
                <p14:cNvContentPartPr/>
                <p14:nvPr/>
              </p14:nvContentPartPr>
              <p14:xfrm>
                <a:off x="11343312" y="4248072"/>
                <a:ext cx="33840" cy="77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61F918B-45FE-C33D-B7B9-8B1BEDC7C92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334312" y="4239072"/>
                  <a:ext cx="51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93BDB6E-B222-D1CB-905F-BC32F30E0A97}"/>
                    </a:ext>
                  </a:extLst>
                </p14:cNvPr>
                <p14:cNvContentPartPr/>
                <p14:nvPr/>
              </p14:nvContentPartPr>
              <p14:xfrm>
                <a:off x="11559672" y="4203072"/>
                <a:ext cx="134280" cy="119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93BDB6E-B222-D1CB-905F-BC32F30E0A9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550672" y="4194432"/>
                  <a:ext cx="15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D6D1B8A-2A7E-1768-4378-9BC6C94D5575}"/>
                    </a:ext>
                  </a:extLst>
                </p14:cNvPr>
                <p14:cNvContentPartPr/>
                <p14:nvPr/>
              </p14:nvContentPartPr>
              <p14:xfrm>
                <a:off x="11441952" y="4207032"/>
                <a:ext cx="84240" cy="116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D6D1B8A-2A7E-1768-4378-9BC6C94D557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33312" y="4198392"/>
                  <a:ext cx="101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D3F7CC7-3BD4-011B-820F-401EAAB4BF0F}"/>
                    </a:ext>
                  </a:extLst>
                </p14:cNvPr>
                <p14:cNvContentPartPr/>
                <p14:nvPr/>
              </p14:nvContentPartPr>
              <p14:xfrm>
                <a:off x="11448792" y="4284792"/>
                <a:ext cx="109800" cy="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D3F7CC7-3BD4-011B-820F-401EAAB4BF0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440152" y="4276152"/>
                  <a:ext cx="127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25695D-B802-9C9A-09B5-4826C552C7F5}"/>
                    </a:ext>
                  </a:extLst>
                </p14:cNvPr>
                <p14:cNvContentPartPr/>
                <p14:nvPr/>
              </p14:nvContentPartPr>
              <p14:xfrm>
                <a:off x="11747952" y="4206672"/>
                <a:ext cx="62280" cy="114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25695D-B802-9C9A-09B5-4826C552C7F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39312" y="4197672"/>
                  <a:ext cx="79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B5A5EE4-BC55-1E0B-2882-45B0E8FA999D}"/>
                    </a:ext>
                  </a:extLst>
                </p14:cNvPr>
                <p14:cNvContentPartPr/>
                <p14:nvPr/>
              </p14:nvContentPartPr>
              <p14:xfrm>
                <a:off x="11723472" y="4303152"/>
                <a:ext cx="98640" cy="21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B5A5EE4-BC55-1E0B-2882-45B0E8FA999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14832" y="4294152"/>
                  <a:ext cx="11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9114CCA-1081-3113-D01F-9E404738060C}"/>
                    </a:ext>
                  </a:extLst>
                </p14:cNvPr>
                <p14:cNvContentPartPr/>
                <p14:nvPr/>
              </p14:nvContentPartPr>
              <p14:xfrm>
                <a:off x="11922912" y="4286592"/>
                <a:ext cx="55440" cy="82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9114CCA-1081-3113-D01F-9E40473806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913912" y="4277592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F845F06-237C-38B5-49B8-9BF4DE3BE3F0}"/>
                    </a:ext>
                  </a:extLst>
                </p14:cNvPr>
                <p14:cNvContentPartPr/>
                <p14:nvPr/>
              </p14:nvContentPartPr>
              <p14:xfrm>
                <a:off x="11978352" y="4292352"/>
                <a:ext cx="63360" cy="92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F845F06-237C-38B5-49B8-9BF4DE3BE3F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969712" y="4283352"/>
                  <a:ext cx="81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A34D211-E1CD-D6EF-6401-178E5F46B603}"/>
              </a:ext>
            </a:extLst>
          </p:cNvPr>
          <p:cNvGrpSpPr/>
          <p:nvPr/>
        </p:nvGrpSpPr>
        <p:grpSpPr>
          <a:xfrm>
            <a:off x="9574632" y="4692312"/>
            <a:ext cx="199440" cy="99720"/>
            <a:chOff x="9574632" y="4692312"/>
            <a:chExt cx="19944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4419AAB-12D6-ABA6-C179-6037A00B85FA}"/>
                    </a:ext>
                  </a:extLst>
                </p14:cNvPr>
                <p14:cNvContentPartPr/>
                <p14:nvPr/>
              </p14:nvContentPartPr>
              <p14:xfrm>
                <a:off x="9574632" y="4692312"/>
                <a:ext cx="162000" cy="21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4419AAB-12D6-ABA6-C179-6037A00B85F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565992" y="4683672"/>
                  <a:ext cx="179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A40D953-4667-60D6-671C-42BB7A5630AA}"/>
                    </a:ext>
                  </a:extLst>
                </p14:cNvPr>
                <p14:cNvContentPartPr/>
                <p14:nvPr/>
              </p14:nvContentPartPr>
              <p14:xfrm>
                <a:off x="9588312" y="4734792"/>
                <a:ext cx="165600" cy="10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A40D953-4667-60D6-671C-42BB7A5630A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579672" y="4726152"/>
                  <a:ext cx="183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FC44DCA-DEC7-0DCD-355F-C0A42BC24D9B}"/>
                    </a:ext>
                  </a:extLst>
                </p14:cNvPr>
                <p14:cNvContentPartPr/>
                <p14:nvPr/>
              </p14:nvContentPartPr>
              <p14:xfrm>
                <a:off x="9606312" y="4783032"/>
                <a:ext cx="167760" cy="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FC44DCA-DEC7-0DCD-355F-C0A42BC24D9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97672" y="4774392"/>
                  <a:ext cx="1854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E940ABB-87B5-9673-06C4-1450FE913981}"/>
              </a:ext>
            </a:extLst>
          </p:cNvPr>
          <p:cNvGrpSpPr/>
          <p:nvPr/>
        </p:nvGrpSpPr>
        <p:grpSpPr>
          <a:xfrm>
            <a:off x="9965784" y="4608408"/>
            <a:ext cx="2118600" cy="906912"/>
            <a:chOff x="9923112" y="3733632"/>
            <a:chExt cx="2118600" cy="9069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CB95296-6E76-9915-7DD4-492FA157F8CF}"/>
                    </a:ext>
                  </a:extLst>
                </p14:cNvPr>
                <p14:cNvContentPartPr/>
                <p14:nvPr/>
              </p14:nvContentPartPr>
              <p14:xfrm>
                <a:off x="9923112" y="3733632"/>
                <a:ext cx="78120" cy="67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CB95296-6E76-9915-7DD4-492FA157F8C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14472" y="3724992"/>
                  <a:ext cx="95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C8E6C31-EE21-60DF-B0E9-D19866010DF8}"/>
                    </a:ext>
                  </a:extLst>
                </p14:cNvPr>
                <p14:cNvContentPartPr/>
                <p14:nvPr/>
              </p14:nvContentPartPr>
              <p14:xfrm>
                <a:off x="10005552" y="3753072"/>
                <a:ext cx="49680" cy="49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C8E6C31-EE21-60DF-B0E9-D19866010D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96552" y="3744072"/>
                  <a:ext cx="67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3D2C1C1-46DD-4854-B3B9-E636B42E4CF4}"/>
                    </a:ext>
                  </a:extLst>
                </p14:cNvPr>
                <p14:cNvContentPartPr/>
                <p14:nvPr/>
              </p14:nvContentPartPr>
              <p14:xfrm>
                <a:off x="10011312" y="4302864"/>
                <a:ext cx="195480" cy="137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3D2C1C1-46DD-4854-B3B9-E636B42E4CF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02312" y="4293864"/>
                  <a:ext cx="213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F2F41CA-6342-1E3A-6FDB-93DC89A8AF55}"/>
                    </a:ext>
                  </a:extLst>
                </p14:cNvPr>
                <p14:cNvContentPartPr/>
                <p14:nvPr/>
              </p14:nvContentPartPr>
              <p14:xfrm>
                <a:off x="10110672" y="4404024"/>
                <a:ext cx="105480" cy="7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F2F41CA-6342-1E3A-6FDB-93DC89A8AF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101672" y="4395384"/>
                  <a:ext cx="123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C3D01C-499F-CF1A-46A5-7DA330990FFB}"/>
                    </a:ext>
                  </a:extLst>
                </p14:cNvPr>
                <p14:cNvContentPartPr/>
                <p14:nvPr/>
              </p14:nvContentPartPr>
              <p14:xfrm>
                <a:off x="10455912" y="4302144"/>
                <a:ext cx="149760" cy="113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C3D01C-499F-CF1A-46A5-7DA330990FF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447272" y="4293504"/>
                  <a:ext cx="167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4B9B4A-5B41-5149-F2D6-7C5D2F865780}"/>
                    </a:ext>
                  </a:extLst>
                </p14:cNvPr>
                <p14:cNvContentPartPr/>
                <p14:nvPr/>
              </p14:nvContentPartPr>
              <p14:xfrm>
                <a:off x="10657512" y="4288824"/>
                <a:ext cx="215640" cy="108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4B9B4A-5B41-5149-F2D6-7C5D2F86578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648512" y="4279824"/>
                  <a:ext cx="233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FADE466-0479-8191-48D3-2D06693EF035}"/>
                    </a:ext>
                  </a:extLst>
                </p14:cNvPr>
                <p14:cNvContentPartPr/>
                <p14:nvPr/>
              </p14:nvContentPartPr>
              <p14:xfrm>
                <a:off x="10909512" y="4259304"/>
                <a:ext cx="101520" cy="12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FADE466-0479-8191-48D3-2D06693EF03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00872" y="4250664"/>
                  <a:ext cx="119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5B15F35-8229-8DE3-0436-CC019B9B8AB7}"/>
                    </a:ext>
                  </a:extLst>
                </p14:cNvPr>
                <p14:cNvContentPartPr/>
                <p14:nvPr/>
              </p14:nvContentPartPr>
              <p14:xfrm>
                <a:off x="11070432" y="4245264"/>
                <a:ext cx="83880" cy="113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5B15F35-8229-8DE3-0436-CC019B9B8AB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061432" y="4236264"/>
                  <a:ext cx="101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D329C6-243C-DAC9-DFB6-BAB471CCEF88}"/>
                    </a:ext>
                  </a:extLst>
                </p14:cNvPr>
                <p14:cNvContentPartPr/>
                <p14:nvPr/>
              </p14:nvContentPartPr>
              <p14:xfrm>
                <a:off x="11200392" y="4248504"/>
                <a:ext cx="84960" cy="110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D329C6-243C-DAC9-DFB6-BAB471CCEF8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191392" y="4239504"/>
                  <a:ext cx="102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AA4246-2C01-DF20-18FC-FA636818B208}"/>
                    </a:ext>
                  </a:extLst>
                </p14:cNvPr>
                <p14:cNvContentPartPr/>
                <p14:nvPr/>
              </p14:nvContentPartPr>
              <p14:xfrm>
                <a:off x="11207232" y="4335984"/>
                <a:ext cx="99000" cy="2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AA4246-2C01-DF20-18FC-FA636818B2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198232" y="4326984"/>
                  <a:ext cx="116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7F65C07-1620-6C0D-8D92-784450E2519C}"/>
                    </a:ext>
                  </a:extLst>
                </p14:cNvPr>
                <p14:cNvContentPartPr/>
                <p14:nvPr/>
              </p14:nvContentPartPr>
              <p14:xfrm>
                <a:off x="11272752" y="4186224"/>
                <a:ext cx="237960" cy="226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7F65C07-1620-6C0D-8D92-784450E2519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64112" y="4177584"/>
                  <a:ext cx="25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2A19742-5E63-52F7-5FE2-059889BBFA30}"/>
                    </a:ext>
                  </a:extLst>
                </p14:cNvPr>
                <p14:cNvContentPartPr/>
                <p14:nvPr/>
              </p14:nvContentPartPr>
              <p14:xfrm>
                <a:off x="10382832" y="4520304"/>
                <a:ext cx="178560" cy="11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2A19742-5E63-52F7-5FE2-059889BBFA3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74192" y="4511304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56E0CB7-2705-5162-67CC-7DB475298ACF}"/>
                    </a:ext>
                  </a:extLst>
                </p14:cNvPr>
                <p14:cNvContentPartPr/>
                <p14:nvPr/>
              </p14:nvContentPartPr>
              <p14:xfrm>
                <a:off x="10477152" y="4599144"/>
                <a:ext cx="79920" cy="10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56E0CB7-2705-5162-67CC-7DB475298AC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68152" y="4590504"/>
                  <a:ext cx="97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584BE25-9FC3-D147-EF55-34B78D048B92}"/>
                    </a:ext>
                  </a:extLst>
                </p14:cNvPr>
                <p14:cNvContentPartPr/>
                <p14:nvPr/>
              </p14:nvContentPartPr>
              <p14:xfrm>
                <a:off x="10602432" y="4515624"/>
                <a:ext cx="125280" cy="9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584BE25-9FC3-D147-EF55-34B78D048B9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93792" y="4506984"/>
                  <a:ext cx="142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56273E-7B31-E383-52DA-E77CFB3C7511}"/>
                    </a:ext>
                  </a:extLst>
                </p14:cNvPr>
                <p14:cNvContentPartPr/>
                <p14:nvPr/>
              </p14:nvContentPartPr>
              <p14:xfrm>
                <a:off x="10774512" y="4497984"/>
                <a:ext cx="182160" cy="116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56273E-7B31-E383-52DA-E77CFB3C751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65872" y="4488984"/>
                  <a:ext cx="199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58CAD5-9AA8-BDEF-CB13-1E7E983277A4}"/>
                    </a:ext>
                  </a:extLst>
                </p14:cNvPr>
                <p14:cNvContentPartPr/>
                <p14:nvPr/>
              </p14:nvContentPartPr>
              <p14:xfrm>
                <a:off x="10908072" y="4474944"/>
                <a:ext cx="66600" cy="11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58CAD5-9AA8-BDEF-CB13-1E7E983277A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99072" y="4466304"/>
                  <a:ext cx="84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714AE0D-E8A5-8259-17E9-15BADA91CE3C}"/>
                    </a:ext>
                  </a:extLst>
                </p14:cNvPr>
                <p14:cNvContentPartPr/>
                <p14:nvPr/>
              </p14:nvContentPartPr>
              <p14:xfrm>
                <a:off x="10873872" y="4542984"/>
                <a:ext cx="114840" cy="7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714AE0D-E8A5-8259-17E9-15BADA91CE3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65232" y="4534344"/>
                  <a:ext cx="132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A1A2E74-F094-3831-2237-0259C73B8D61}"/>
                    </a:ext>
                  </a:extLst>
                </p14:cNvPr>
                <p14:cNvContentPartPr/>
                <p14:nvPr/>
              </p14:nvContentPartPr>
              <p14:xfrm>
                <a:off x="11023272" y="4486104"/>
                <a:ext cx="119880" cy="10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A1A2E74-F094-3831-2237-0259C73B8D6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14272" y="4477464"/>
                  <a:ext cx="137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44BA0CB-F01E-B377-CBF2-3A1FE2562CEF}"/>
                    </a:ext>
                  </a:extLst>
                </p14:cNvPr>
                <p14:cNvContentPartPr/>
                <p14:nvPr/>
              </p14:nvContentPartPr>
              <p14:xfrm>
                <a:off x="11187072" y="4488624"/>
                <a:ext cx="120960" cy="106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44BA0CB-F01E-B377-CBF2-3A1FE2562CE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78072" y="4479984"/>
                  <a:ext cx="138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461E2ED-5F88-066A-2F57-E7B7CCF3374C}"/>
                    </a:ext>
                  </a:extLst>
                </p14:cNvPr>
                <p14:cNvContentPartPr/>
                <p14:nvPr/>
              </p14:nvContentPartPr>
              <p14:xfrm>
                <a:off x="11343312" y="4504104"/>
                <a:ext cx="33840" cy="77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461E2ED-5F88-066A-2F57-E7B7CCF3374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334312" y="4495104"/>
                  <a:ext cx="51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1A6873-1CD6-617B-1660-633353F54DD9}"/>
                    </a:ext>
                  </a:extLst>
                </p14:cNvPr>
                <p14:cNvContentPartPr/>
                <p14:nvPr/>
              </p14:nvContentPartPr>
              <p14:xfrm>
                <a:off x="11559672" y="4459104"/>
                <a:ext cx="134280" cy="119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1A6873-1CD6-617B-1660-633353F54D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550672" y="4450464"/>
                  <a:ext cx="15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F8E51F4-31A0-1CE0-F615-AD2B01042ED4}"/>
                    </a:ext>
                  </a:extLst>
                </p14:cNvPr>
                <p14:cNvContentPartPr/>
                <p14:nvPr/>
              </p14:nvContentPartPr>
              <p14:xfrm>
                <a:off x="11441952" y="4463064"/>
                <a:ext cx="84240" cy="116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F8E51F4-31A0-1CE0-F615-AD2B01042E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33312" y="4454424"/>
                  <a:ext cx="101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39E20F0-8803-7EA5-7945-ADE03614C3E0}"/>
                    </a:ext>
                  </a:extLst>
                </p14:cNvPr>
                <p14:cNvContentPartPr/>
                <p14:nvPr/>
              </p14:nvContentPartPr>
              <p14:xfrm>
                <a:off x="11448792" y="4540824"/>
                <a:ext cx="109800" cy="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39E20F0-8803-7EA5-7945-ADE03614C3E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440152" y="4532184"/>
                  <a:ext cx="127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A1374C7-99B6-E634-CE8E-6D43835E9AB8}"/>
                    </a:ext>
                  </a:extLst>
                </p14:cNvPr>
                <p14:cNvContentPartPr/>
                <p14:nvPr/>
              </p14:nvContentPartPr>
              <p14:xfrm>
                <a:off x="11747952" y="4462704"/>
                <a:ext cx="62280" cy="114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A1374C7-99B6-E634-CE8E-6D43835E9AB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739312" y="4453704"/>
                  <a:ext cx="79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B2DC23D-05C8-57A3-19CB-2779506DCABC}"/>
                    </a:ext>
                  </a:extLst>
                </p14:cNvPr>
                <p14:cNvContentPartPr/>
                <p14:nvPr/>
              </p14:nvContentPartPr>
              <p14:xfrm>
                <a:off x="11723472" y="4559184"/>
                <a:ext cx="98640" cy="219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B2DC23D-05C8-57A3-19CB-2779506DCAB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714832" y="4550184"/>
                  <a:ext cx="11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A9B5568-6D96-818D-F234-7384786A3CDF}"/>
                    </a:ext>
                  </a:extLst>
                </p14:cNvPr>
                <p14:cNvContentPartPr/>
                <p14:nvPr/>
              </p14:nvContentPartPr>
              <p14:xfrm>
                <a:off x="11922912" y="4542624"/>
                <a:ext cx="55440" cy="82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A9B5568-6D96-818D-F234-7384786A3C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913912" y="4533624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6E7FC17-B654-6C64-FA14-2615152EB5FD}"/>
                    </a:ext>
                  </a:extLst>
                </p14:cNvPr>
                <p14:cNvContentPartPr/>
                <p14:nvPr/>
              </p14:nvContentPartPr>
              <p14:xfrm>
                <a:off x="11978352" y="4548384"/>
                <a:ext cx="63360" cy="92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6E7FC17-B654-6C64-FA14-2615152EB5F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969712" y="4539384"/>
                  <a:ext cx="810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214018F-1AA0-6CF4-B63B-82990DD5A0C1}"/>
              </a:ext>
            </a:extLst>
          </p:cNvPr>
          <p:cNvGrpSpPr/>
          <p:nvPr/>
        </p:nvGrpSpPr>
        <p:grpSpPr>
          <a:xfrm>
            <a:off x="10142352" y="4647672"/>
            <a:ext cx="262080" cy="149400"/>
            <a:chOff x="10142352" y="4647672"/>
            <a:chExt cx="26208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EC6E0B-66A4-BCB7-2007-D34595E9048C}"/>
                    </a:ext>
                  </a:extLst>
                </p14:cNvPr>
                <p14:cNvContentPartPr/>
                <p14:nvPr/>
              </p14:nvContentPartPr>
              <p14:xfrm>
                <a:off x="10142352" y="4660992"/>
                <a:ext cx="40680" cy="136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EC6E0B-66A4-BCB7-2007-D34595E904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33352" y="4652352"/>
                  <a:ext cx="58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9DEC8D-C820-07FC-4986-58127834FD38}"/>
                    </a:ext>
                  </a:extLst>
                </p14:cNvPr>
                <p14:cNvContentPartPr/>
                <p14:nvPr/>
              </p14:nvContentPartPr>
              <p14:xfrm>
                <a:off x="10150632" y="4647672"/>
                <a:ext cx="125640" cy="136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9DEC8D-C820-07FC-4986-58127834FD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41992" y="4638672"/>
                  <a:ext cx="143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F84503A-92A4-6A33-0CB5-57C55C96C197}"/>
                    </a:ext>
                  </a:extLst>
                </p14:cNvPr>
                <p14:cNvContentPartPr/>
                <p14:nvPr/>
              </p14:nvContentPartPr>
              <p14:xfrm>
                <a:off x="10317672" y="4674672"/>
                <a:ext cx="86760" cy="104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F84503A-92A4-6A33-0CB5-57C55C96C19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09032" y="4666032"/>
                  <a:ext cx="1044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71D1B43-7725-BA02-300E-8558A0F0DC07}"/>
              </a:ext>
            </a:extLst>
          </p:cNvPr>
          <p:cNvGrpSpPr/>
          <p:nvPr/>
        </p:nvGrpSpPr>
        <p:grpSpPr>
          <a:xfrm>
            <a:off x="10635552" y="4637952"/>
            <a:ext cx="738000" cy="164880"/>
            <a:chOff x="10635552" y="4637952"/>
            <a:chExt cx="7380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DB8488A-1AB8-11F1-A472-03174D6C6B8C}"/>
                    </a:ext>
                  </a:extLst>
                </p14:cNvPr>
                <p14:cNvContentPartPr/>
                <p14:nvPr/>
              </p14:nvContentPartPr>
              <p14:xfrm>
                <a:off x="10639872" y="4703832"/>
                <a:ext cx="34560" cy="99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DB8488A-1AB8-11F1-A472-03174D6C6B8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31232" y="4694832"/>
                  <a:ext cx="5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26F06F2-87AA-4E9E-7B07-1E66A318960F}"/>
                    </a:ext>
                  </a:extLst>
                </p14:cNvPr>
                <p14:cNvContentPartPr/>
                <p14:nvPr/>
              </p14:nvContentPartPr>
              <p14:xfrm>
                <a:off x="10638432" y="4655592"/>
                <a:ext cx="98640" cy="21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26F06F2-87AA-4E9E-7B07-1E66A31896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29432" y="4646592"/>
                  <a:ext cx="116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9706ECA-B311-0D25-EF6A-6D46B535BA65}"/>
                    </a:ext>
                  </a:extLst>
                </p14:cNvPr>
                <p14:cNvContentPartPr/>
                <p14:nvPr/>
              </p14:nvContentPartPr>
              <p14:xfrm>
                <a:off x="10635552" y="4725792"/>
                <a:ext cx="123480" cy="15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9706ECA-B311-0D25-EF6A-6D46B535BA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26552" y="4717152"/>
                  <a:ext cx="141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9E0FA9-1383-13F9-7EB2-0CB38EE9C7E1}"/>
                    </a:ext>
                  </a:extLst>
                </p14:cNvPr>
                <p14:cNvContentPartPr/>
                <p14:nvPr/>
              </p14:nvContentPartPr>
              <p14:xfrm>
                <a:off x="10803672" y="4679712"/>
                <a:ext cx="36720" cy="946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9E0FA9-1383-13F9-7EB2-0CB38EE9C7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94672" y="4671072"/>
                  <a:ext cx="54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57B8E1E-52F4-9D13-B748-D5045EB3774D}"/>
                    </a:ext>
                  </a:extLst>
                </p14:cNvPr>
                <p14:cNvContentPartPr/>
                <p14:nvPr/>
              </p14:nvContentPartPr>
              <p14:xfrm>
                <a:off x="10863792" y="4652712"/>
                <a:ext cx="123120" cy="98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57B8E1E-52F4-9D13-B748-D5045EB3774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854792" y="4643712"/>
                  <a:ext cx="14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2748410-2059-1A3F-1843-8D9AF9436150}"/>
                    </a:ext>
                  </a:extLst>
                </p14:cNvPr>
                <p14:cNvContentPartPr/>
                <p14:nvPr/>
              </p14:nvContentPartPr>
              <p14:xfrm>
                <a:off x="11023272" y="4658832"/>
                <a:ext cx="36000" cy="73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2748410-2059-1A3F-1843-8D9AF943615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014272" y="4650192"/>
                  <a:ext cx="53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41A36C-0321-4DB4-3D93-AAAAA0CA5370}"/>
                    </a:ext>
                  </a:extLst>
                </p14:cNvPr>
                <p14:cNvContentPartPr/>
                <p14:nvPr/>
              </p14:nvContentPartPr>
              <p14:xfrm>
                <a:off x="11152152" y="4637952"/>
                <a:ext cx="105840" cy="8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41A36C-0321-4DB4-3D93-AAAAA0CA53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43152" y="4628952"/>
                  <a:ext cx="123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9A5D62E-4805-9D51-A6F4-105A5044D53B}"/>
                    </a:ext>
                  </a:extLst>
                </p14:cNvPr>
                <p14:cNvContentPartPr/>
                <p14:nvPr/>
              </p14:nvContentPartPr>
              <p14:xfrm>
                <a:off x="11286792" y="4672512"/>
                <a:ext cx="86760" cy="79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9A5D62E-4805-9D51-A6F4-105A5044D53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77792" y="4663872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3398568-548A-241A-982B-EABD19EDE7FA}"/>
              </a:ext>
            </a:extLst>
          </p:cNvPr>
          <p:cNvGrpSpPr/>
          <p:nvPr/>
        </p:nvGrpSpPr>
        <p:grpSpPr>
          <a:xfrm>
            <a:off x="11606472" y="4635792"/>
            <a:ext cx="164160" cy="99360"/>
            <a:chOff x="11606472" y="4635792"/>
            <a:chExt cx="16416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7B76CCF-03D0-4760-6995-8F5A04035DAF}"/>
                    </a:ext>
                  </a:extLst>
                </p14:cNvPr>
                <p14:cNvContentPartPr/>
                <p14:nvPr/>
              </p14:nvContentPartPr>
              <p14:xfrm>
                <a:off x="11606472" y="4635792"/>
                <a:ext cx="90360" cy="99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7B76CCF-03D0-4760-6995-8F5A04035D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597832" y="4627152"/>
                  <a:ext cx="10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9B77FC3-CEF2-20EF-D492-EE64BBD658AE}"/>
                    </a:ext>
                  </a:extLst>
                </p14:cNvPr>
                <p14:cNvContentPartPr/>
                <p14:nvPr/>
              </p14:nvContentPartPr>
              <p14:xfrm>
                <a:off x="11741832" y="4639032"/>
                <a:ext cx="28800" cy="730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9B77FC3-CEF2-20EF-D492-EE64BBD658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32832" y="4630032"/>
                  <a:ext cx="46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5AA6E176-4E1B-4DCF-3F8E-A704713F155F}"/>
              </a:ext>
            </a:extLst>
          </p:cNvPr>
          <p:cNvGrpSpPr/>
          <p:nvPr/>
        </p:nvGrpSpPr>
        <p:grpSpPr>
          <a:xfrm>
            <a:off x="10426032" y="4863672"/>
            <a:ext cx="1068480" cy="175320"/>
            <a:chOff x="10426032" y="4863672"/>
            <a:chExt cx="106848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7801E2B-D9F4-92A5-2D85-B27CEF7FAFD4}"/>
                    </a:ext>
                  </a:extLst>
                </p14:cNvPr>
                <p14:cNvContentPartPr/>
                <p14:nvPr/>
              </p14:nvContentPartPr>
              <p14:xfrm>
                <a:off x="10426032" y="4937112"/>
                <a:ext cx="116280" cy="78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7801E2B-D9F4-92A5-2D85-B27CEF7FAF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17392" y="4928112"/>
                  <a:ext cx="13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F92EA84-E2D2-450B-EDEB-60B8FCA094E1}"/>
                    </a:ext>
                  </a:extLst>
                </p14:cNvPr>
                <p14:cNvContentPartPr/>
                <p14:nvPr/>
              </p14:nvContentPartPr>
              <p14:xfrm>
                <a:off x="10740672" y="4922712"/>
                <a:ext cx="131760" cy="110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F92EA84-E2D2-450B-EDEB-60B8FCA094E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32032" y="4914072"/>
                  <a:ext cx="149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9454BB-24A5-79F6-AF6E-7B8CCCC34BA9}"/>
                    </a:ext>
                  </a:extLst>
                </p14:cNvPr>
                <p14:cNvContentPartPr/>
                <p14:nvPr/>
              </p14:nvContentPartPr>
              <p14:xfrm>
                <a:off x="10585512" y="4904712"/>
                <a:ext cx="147240" cy="134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9454BB-24A5-79F6-AF6E-7B8CCCC34BA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76872" y="4895712"/>
                  <a:ext cx="164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44E983-2094-0BBB-D7AA-05625E31866D}"/>
                    </a:ext>
                  </a:extLst>
                </p14:cNvPr>
                <p14:cNvContentPartPr/>
                <p14:nvPr/>
              </p14:nvContentPartPr>
              <p14:xfrm>
                <a:off x="10935432" y="4916952"/>
                <a:ext cx="76680" cy="104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44E983-2094-0BBB-D7AA-05625E3186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926432" y="4908312"/>
                  <a:ext cx="94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A8046AB-5403-6317-BCFF-C40069D4331B}"/>
                    </a:ext>
                  </a:extLst>
                </p14:cNvPr>
                <p14:cNvContentPartPr/>
                <p14:nvPr/>
              </p14:nvContentPartPr>
              <p14:xfrm>
                <a:off x="11051712" y="4949352"/>
                <a:ext cx="12960" cy="69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A8046AB-5403-6317-BCFF-C40069D4331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42712" y="4940712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7D3AE59-16D4-31FD-8E0B-58048C635D03}"/>
                    </a:ext>
                  </a:extLst>
                </p14:cNvPr>
                <p14:cNvContentPartPr/>
                <p14:nvPr/>
              </p14:nvContentPartPr>
              <p14:xfrm>
                <a:off x="11041272" y="4882032"/>
                <a:ext cx="67320" cy="69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7D3AE59-16D4-31FD-8E0B-58048C635D0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32632" y="4873032"/>
                  <a:ext cx="84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C0BC96E-775B-3839-7154-1ADE17B9D22E}"/>
                    </a:ext>
                  </a:extLst>
                </p14:cNvPr>
                <p14:cNvContentPartPr/>
                <p14:nvPr/>
              </p14:nvContentPartPr>
              <p14:xfrm>
                <a:off x="11139912" y="4893552"/>
                <a:ext cx="87840" cy="10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C0BC96E-775B-3839-7154-1ADE17B9D2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31272" y="4884912"/>
                  <a:ext cx="105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2D14E45-6B31-3CF3-0A1E-26680EC0E13F}"/>
                    </a:ext>
                  </a:extLst>
                </p14:cNvPr>
                <p14:cNvContentPartPr/>
                <p14:nvPr/>
              </p14:nvContentPartPr>
              <p14:xfrm>
                <a:off x="11144592" y="4951152"/>
                <a:ext cx="101520" cy="9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2D14E45-6B31-3CF3-0A1E-26680EC0E1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135952" y="4942152"/>
                  <a:ext cx="119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A9B1D73-A090-759B-0F55-FB14B4B78CC7}"/>
                    </a:ext>
                  </a:extLst>
                </p14:cNvPr>
                <p14:cNvContentPartPr/>
                <p14:nvPr/>
              </p14:nvContentPartPr>
              <p14:xfrm>
                <a:off x="11284632" y="4863672"/>
                <a:ext cx="209880" cy="132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A9B1D73-A090-759B-0F55-FB14B4B78C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75992" y="4854672"/>
                  <a:ext cx="227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CE4808E-D15C-EDA0-7D9C-D0D23D9B147C}"/>
                    </a:ext>
                  </a:extLst>
                </p14:cNvPr>
                <p14:cNvContentPartPr/>
                <p14:nvPr/>
              </p14:nvContentPartPr>
              <p14:xfrm>
                <a:off x="11366712" y="4867272"/>
                <a:ext cx="127440" cy="66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CE4808E-D15C-EDA0-7D9C-D0D23D9B14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57712" y="4858272"/>
                  <a:ext cx="14508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681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20CF2-B3A6-0616-577D-9C8B47E3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7"/>
          <a:stretch/>
        </p:blipFill>
        <p:spPr>
          <a:xfrm>
            <a:off x="0" y="0"/>
            <a:ext cx="6233700" cy="1913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8A89A-8EE7-ADBA-3951-130496895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/>
          <a:stretch/>
        </p:blipFill>
        <p:spPr>
          <a:xfrm>
            <a:off x="223680" y="1885360"/>
            <a:ext cx="5692633" cy="254610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FC6315-0998-76DA-676B-C205E62E96AB}"/>
              </a:ext>
            </a:extLst>
          </p:cNvPr>
          <p:cNvGrpSpPr/>
          <p:nvPr/>
        </p:nvGrpSpPr>
        <p:grpSpPr>
          <a:xfrm>
            <a:off x="4235972" y="3316246"/>
            <a:ext cx="1249920" cy="441360"/>
            <a:chOff x="4217118" y="1883372"/>
            <a:chExt cx="124992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8285A7-DBEC-3CEB-B005-74508339304C}"/>
                    </a:ext>
                  </a:extLst>
                </p14:cNvPr>
                <p14:cNvContentPartPr/>
                <p14:nvPr/>
              </p14:nvContentPartPr>
              <p14:xfrm>
                <a:off x="4234758" y="2030612"/>
                <a:ext cx="295920" cy="253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8285A7-DBEC-3CEB-B005-7450833930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5758" y="2021612"/>
                  <a:ext cx="313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6A5E7B-5637-3275-4044-5143911F0245}"/>
                    </a:ext>
                  </a:extLst>
                </p14:cNvPr>
                <p14:cNvContentPartPr/>
                <p14:nvPr/>
              </p14:nvContentPartPr>
              <p14:xfrm>
                <a:off x="4217118" y="2231492"/>
                <a:ext cx="96840" cy="9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6A5E7B-5637-3275-4044-5143911F02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08478" y="2222492"/>
                  <a:ext cx="11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0B883D-7ED2-DA94-4B24-148C3838EB9F}"/>
                    </a:ext>
                  </a:extLst>
                </p14:cNvPr>
                <p14:cNvContentPartPr/>
                <p14:nvPr/>
              </p14:nvContentPartPr>
              <p14:xfrm>
                <a:off x="4632558" y="1909652"/>
                <a:ext cx="113400" cy="10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0B883D-7ED2-DA94-4B24-148C3838EB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23558" y="1900652"/>
                  <a:ext cx="131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C785C0-9C71-611D-3A47-CBCF232AA2DB}"/>
                    </a:ext>
                  </a:extLst>
                </p14:cNvPr>
                <p14:cNvContentPartPr/>
                <p14:nvPr/>
              </p14:nvContentPartPr>
              <p14:xfrm>
                <a:off x="4765398" y="1950332"/>
                <a:ext cx="74160" cy="88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C785C0-9C71-611D-3A47-CBCF232AA2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56398" y="1941332"/>
                  <a:ext cx="91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8D421D-7438-CE8E-82F1-629733AB9D34}"/>
                    </a:ext>
                  </a:extLst>
                </p14:cNvPr>
                <p14:cNvContentPartPr/>
                <p14:nvPr/>
              </p14:nvContentPartPr>
              <p14:xfrm>
                <a:off x="4875918" y="1906412"/>
                <a:ext cx="116280" cy="11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8D421D-7438-CE8E-82F1-629733AB9D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66918" y="1897412"/>
                  <a:ext cx="13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081AEB-7FF3-C2C7-5396-D1DFD09939FC}"/>
                    </a:ext>
                  </a:extLst>
                </p14:cNvPr>
                <p14:cNvContentPartPr/>
                <p14:nvPr/>
              </p14:nvContentPartPr>
              <p14:xfrm>
                <a:off x="4994718" y="1932332"/>
                <a:ext cx="22680" cy="5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081AEB-7FF3-C2C7-5396-D1DFD09939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6078" y="1923332"/>
                  <a:ext cx="40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585F88-B85B-6FF6-9979-2A2B98526ED3}"/>
                    </a:ext>
                  </a:extLst>
                </p14:cNvPr>
                <p14:cNvContentPartPr/>
                <p14:nvPr/>
              </p14:nvContentPartPr>
              <p14:xfrm>
                <a:off x="5058438" y="1904252"/>
                <a:ext cx="68400" cy="10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585F88-B85B-6FF6-9979-2A2B98526E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9798" y="1895612"/>
                  <a:ext cx="86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74B9457-94F7-B39C-63FC-17586ED747C4}"/>
                    </a:ext>
                  </a:extLst>
                </p14:cNvPr>
                <p14:cNvContentPartPr/>
                <p14:nvPr/>
              </p14:nvContentPartPr>
              <p14:xfrm>
                <a:off x="5187318" y="1915052"/>
                <a:ext cx="14400" cy="7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74B9457-94F7-B39C-63FC-17586ED747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78318" y="1906412"/>
                  <a:ext cx="32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699687-9DC8-C978-A546-80B38A128FEF}"/>
                    </a:ext>
                  </a:extLst>
                </p14:cNvPr>
                <p14:cNvContentPartPr/>
                <p14:nvPr/>
              </p14:nvContentPartPr>
              <p14:xfrm>
                <a:off x="5194158" y="1883372"/>
                <a:ext cx="68400" cy="10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699687-9DC8-C978-A546-80B38A128F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85518" y="1874732"/>
                  <a:ext cx="86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CAD108-DF84-44AB-8761-678F86BCCE2E}"/>
                    </a:ext>
                  </a:extLst>
                </p14:cNvPr>
                <p14:cNvContentPartPr/>
                <p14:nvPr/>
              </p14:nvContentPartPr>
              <p14:xfrm>
                <a:off x="5306478" y="1922972"/>
                <a:ext cx="19080" cy="61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CAD108-DF84-44AB-8761-678F86BCCE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97838" y="1913972"/>
                  <a:ext cx="36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2C5C6C-3060-485A-98B6-B1D17C459BAD}"/>
                    </a:ext>
                  </a:extLst>
                </p14:cNvPr>
                <p14:cNvContentPartPr/>
                <p14:nvPr/>
              </p14:nvContentPartPr>
              <p14:xfrm>
                <a:off x="5337798" y="1919012"/>
                <a:ext cx="105120" cy="61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2C5C6C-3060-485A-98B6-B1D17C459B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9158" y="1910372"/>
                  <a:ext cx="122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BE28997-A786-1B28-E63C-C267861ACD15}"/>
                    </a:ext>
                  </a:extLst>
                </p14:cNvPr>
                <p14:cNvContentPartPr/>
                <p14:nvPr/>
              </p14:nvContentPartPr>
              <p14:xfrm>
                <a:off x="4794198" y="2126012"/>
                <a:ext cx="16920" cy="108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BE28997-A786-1B28-E63C-C267861ACD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85198" y="2117012"/>
                  <a:ext cx="3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8F3E3F-E168-7DF0-6C60-B7B5B86A472B}"/>
                    </a:ext>
                  </a:extLst>
                </p14:cNvPr>
                <p14:cNvContentPartPr/>
                <p14:nvPr/>
              </p14:nvContentPartPr>
              <p14:xfrm>
                <a:off x="4802478" y="2108372"/>
                <a:ext cx="47520" cy="64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8F3E3F-E168-7DF0-6C60-B7B5B86A47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93478" y="2099372"/>
                  <a:ext cx="65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665A02-C73D-D3BB-66C6-701AE0EBD21B}"/>
                    </a:ext>
                  </a:extLst>
                </p14:cNvPr>
                <p14:cNvContentPartPr/>
                <p14:nvPr/>
              </p14:nvContentPartPr>
              <p14:xfrm>
                <a:off x="4886358" y="2128532"/>
                <a:ext cx="152640" cy="10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665A02-C73D-D3BB-66C6-701AE0EBD2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7718" y="2119892"/>
                  <a:ext cx="170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0EAF926-6CE4-E6DA-8C03-803BFCE0A8EA}"/>
                    </a:ext>
                  </a:extLst>
                </p14:cNvPr>
                <p14:cNvContentPartPr/>
                <p14:nvPr/>
              </p14:nvContentPartPr>
              <p14:xfrm>
                <a:off x="5062038" y="2126012"/>
                <a:ext cx="81000" cy="8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0EAF926-6CE4-E6DA-8C03-803BFCE0A8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53398" y="2117012"/>
                  <a:ext cx="98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807917F-93CC-FDB8-31C5-12F0BBAA3CA7}"/>
                    </a:ext>
                  </a:extLst>
                </p14:cNvPr>
                <p14:cNvContentPartPr/>
                <p14:nvPr/>
              </p14:nvContentPartPr>
              <p14:xfrm>
                <a:off x="5145198" y="2123492"/>
                <a:ext cx="98640" cy="7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807917F-93CC-FDB8-31C5-12F0BBAA3C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6198" y="2114492"/>
                  <a:ext cx="116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A11F81-A7C4-47E4-478B-A2180296DFF6}"/>
                    </a:ext>
                  </a:extLst>
                </p14:cNvPr>
                <p14:cNvContentPartPr/>
                <p14:nvPr/>
              </p14:nvContentPartPr>
              <p14:xfrm>
                <a:off x="5307918" y="2092532"/>
                <a:ext cx="159120" cy="85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A11F81-A7C4-47E4-478B-A2180296DF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99278" y="2083532"/>
                  <a:ext cx="176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9AE8CEF-BB5F-9E71-3F63-467C0BE9FADD}"/>
                    </a:ext>
                  </a:extLst>
                </p14:cNvPr>
                <p14:cNvContentPartPr/>
                <p14:nvPr/>
              </p14:nvContentPartPr>
              <p14:xfrm>
                <a:off x="5395038" y="2072732"/>
                <a:ext cx="68400" cy="54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9AE8CEF-BB5F-9E71-3F63-467C0BE9FA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86038" y="2063732"/>
                  <a:ext cx="8604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1019BF-9532-D76B-F649-9807B34E7979}"/>
              </a:ext>
            </a:extLst>
          </p:cNvPr>
          <p:cNvGrpSpPr/>
          <p:nvPr/>
        </p:nvGrpSpPr>
        <p:grpSpPr>
          <a:xfrm>
            <a:off x="5452077" y="2226886"/>
            <a:ext cx="109440" cy="253440"/>
            <a:chOff x="5452077" y="2226886"/>
            <a:chExt cx="1094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B91CF0-8EC1-8690-A43D-94DE303517DA}"/>
                    </a:ext>
                  </a:extLst>
                </p14:cNvPr>
                <p14:cNvContentPartPr/>
                <p14:nvPr/>
              </p14:nvContentPartPr>
              <p14:xfrm>
                <a:off x="5489157" y="2226886"/>
                <a:ext cx="72360" cy="224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B91CF0-8EC1-8690-A43D-94DE303517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80157" y="2217886"/>
                  <a:ext cx="90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F0EC1F-BB9A-3A3D-16B8-23F644310904}"/>
                    </a:ext>
                  </a:extLst>
                </p14:cNvPr>
                <p14:cNvContentPartPr/>
                <p14:nvPr/>
              </p14:nvContentPartPr>
              <p14:xfrm>
                <a:off x="5452077" y="2400766"/>
                <a:ext cx="101160" cy="7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F0EC1F-BB9A-3A3D-16B8-23F6443109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3045" y="2391807"/>
                  <a:ext cx="118863" cy="971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140A64E-76DF-42B5-DD57-8442078078FE}"/>
              </a:ext>
            </a:extLst>
          </p:cNvPr>
          <p:cNvGrpSpPr/>
          <p:nvPr/>
        </p:nvGrpSpPr>
        <p:grpSpPr>
          <a:xfrm>
            <a:off x="5418237" y="1953286"/>
            <a:ext cx="1053000" cy="188640"/>
            <a:chOff x="5418237" y="1953286"/>
            <a:chExt cx="105300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0F37C3-A70D-340A-2568-38085699FFDE}"/>
                    </a:ext>
                  </a:extLst>
                </p14:cNvPr>
                <p14:cNvContentPartPr/>
                <p14:nvPr/>
              </p14:nvContentPartPr>
              <p14:xfrm>
                <a:off x="5418237" y="2034286"/>
                <a:ext cx="216360" cy="107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0F37C3-A70D-340A-2568-38085699FF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9237" y="2025286"/>
                  <a:ext cx="23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7CB49EF-E66D-C7E3-1E96-78495AD1B090}"/>
                    </a:ext>
                  </a:extLst>
                </p14:cNvPr>
                <p14:cNvContentPartPr/>
                <p14:nvPr/>
              </p14:nvContentPartPr>
              <p14:xfrm>
                <a:off x="5677797" y="2036806"/>
                <a:ext cx="89640" cy="9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7CB49EF-E66D-C7E3-1E96-78495AD1B0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8797" y="2027838"/>
                  <a:ext cx="107280" cy="116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A8F2E0-8FA9-E123-E3FF-0643761D7626}"/>
                    </a:ext>
                  </a:extLst>
                </p14:cNvPr>
                <p14:cNvContentPartPr/>
                <p14:nvPr/>
              </p14:nvContentPartPr>
              <p14:xfrm>
                <a:off x="5774637" y="2012326"/>
                <a:ext cx="27360" cy="9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A8F2E0-8FA9-E123-E3FF-0643761D76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5637" y="2003326"/>
                  <a:ext cx="45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33B646-D00B-72AF-5FBE-6BAAAD91DACB}"/>
                    </a:ext>
                  </a:extLst>
                </p14:cNvPr>
                <p14:cNvContentPartPr/>
                <p14:nvPr/>
              </p14:nvContentPartPr>
              <p14:xfrm>
                <a:off x="5859597" y="1987846"/>
                <a:ext cx="153000" cy="109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33B646-D00B-72AF-5FBE-6BAAAD91DAC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0597" y="1978846"/>
                  <a:ext cx="170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2A2C82-1094-01AA-67AD-845C78529A35}"/>
                    </a:ext>
                  </a:extLst>
                </p14:cNvPr>
                <p14:cNvContentPartPr/>
                <p14:nvPr/>
              </p14:nvContentPartPr>
              <p14:xfrm>
                <a:off x="5721717" y="1976686"/>
                <a:ext cx="116280" cy="1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2A2C82-1094-01AA-67AD-845C78529A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12717" y="1967686"/>
                  <a:ext cx="133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E62F8E-A478-1B8E-AA21-BD4C6B282EDC}"/>
                    </a:ext>
                  </a:extLst>
                </p14:cNvPr>
                <p14:cNvContentPartPr/>
                <p14:nvPr/>
              </p14:nvContentPartPr>
              <p14:xfrm>
                <a:off x="5973357" y="2002246"/>
                <a:ext cx="57600" cy="67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E62F8E-A478-1B8E-AA21-BD4C6B282E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4357" y="1993246"/>
                  <a:ext cx="75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0121C1-08BF-5F6B-424F-E82FCB4C7585}"/>
                    </a:ext>
                  </a:extLst>
                </p14:cNvPr>
                <p14:cNvContentPartPr/>
                <p14:nvPr/>
              </p14:nvContentPartPr>
              <p14:xfrm>
                <a:off x="6075957" y="2008006"/>
                <a:ext cx="20880" cy="62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0121C1-08BF-5F6B-424F-E82FCB4C75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66957" y="1999006"/>
                  <a:ext cx="38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FF3237E-8705-3C7E-8DC8-5A997847E142}"/>
                    </a:ext>
                  </a:extLst>
                </p14:cNvPr>
                <p14:cNvContentPartPr/>
                <p14:nvPr/>
              </p14:nvContentPartPr>
              <p14:xfrm>
                <a:off x="6088917" y="1988206"/>
                <a:ext cx="82440" cy="78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FF3237E-8705-3C7E-8DC8-5A997847E1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79917" y="1979206"/>
                  <a:ext cx="100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4FB382-A91A-5F75-C9E5-A5CF6E5D61AB}"/>
                    </a:ext>
                  </a:extLst>
                </p14:cNvPr>
                <p14:cNvContentPartPr/>
                <p14:nvPr/>
              </p14:nvContentPartPr>
              <p14:xfrm>
                <a:off x="6209157" y="2015206"/>
                <a:ext cx="56520" cy="64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4FB382-A91A-5F75-C9E5-A5CF6E5D61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00157" y="2006206"/>
                  <a:ext cx="74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A05B596-1A92-19CE-17BA-C044F1C171E9}"/>
                    </a:ext>
                  </a:extLst>
                </p14:cNvPr>
                <p14:cNvContentPartPr/>
                <p14:nvPr/>
              </p14:nvContentPartPr>
              <p14:xfrm>
                <a:off x="6054357" y="1966606"/>
                <a:ext cx="63000" cy="13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A05B596-1A92-19CE-17BA-C044F1C171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45357" y="1957606"/>
                  <a:ext cx="80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62C059-53B3-2246-39AD-B02D2C79CF1F}"/>
                    </a:ext>
                  </a:extLst>
                </p14:cNvPr>
                <p14:cNvContentPartPr/>
                <p14:nvPr/>
              </p14:nvContentPartPr>
              <p14:xfrm>
                <a:off x="6286197" y="1963366"/>
                <a:ext cx="185040" cy="11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62C059-53B3-2246-39AD-B02D2C79CF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77179" y="1954337"/>
                  <a:ext cx="202714" cy="128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9867CB6-5FBB-D4EA-B33A-FBDE3AA5512E}"/>
                    </a:ext>
                  </a:extLst>
                </p14:cNvPr>
                <p14:cNvContentPartPr/>
                <p14:nvPr/>
              </p14:nvContentPartPr>
              <p14:xfrm>
                <a:off x="6397077" y="1953286"/>
                <a:ext cx="52920" cy="43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9867CB6-5FBB-D4EA-B33A-FBDE3AA551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88077" y="1944286"/>
                  <a:ext cx="70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54FF89E-7D44-6811-CBFE-C2A7A3981581}"/>
                    </a:ext>
                  </a:extLst>
                </p14:cNvPr>
                <p14:cNvContentPartPr/>
                <p14:nvPr/>
              </p14:nvContentPartPr>
              <p14:xfrm>
                <a:off x="6374757" y="1995406"/>
                <a:ext cx="77760" cy="9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54FF89E-7D44-6811-CBFE-C2A7A3981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5715" y="1986406"/>
                  <a:ext cx="95482" cy="2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D673B90F-037A-C59E-8D6B-57563F1E2A0F}"/>
              </a:ext>
            </a:extLst>
          </p:cNvPr>
          <p:cNvPicPr>
            <a:picLocks noChangeAspect="1"/>
          </p:cNvPicPr>
          <p:nvPr/>
        </p:nvPicPr>
        <p:blipFill rotWithShape="1"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"/>
          <a:stretch/>
        </p:blipFill>
        <p:spPr>
          <a:xfrm>
            <a:off x="6633264" y="197962"/>
            <a:ext cx="5558736" cy="32145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8FCBC1D-EEA6-04FF-A136-F4B3011D84F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95" y="3787147"/>
            <a:ext cx="5120342" cy="30708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FACC33B-4129-58A2-54D5-F8B66F2719C4}"/>
                  </a:ext>
                </a:extLst>
              </p14:cNvPr>
              <p14:cNvContentPartPr/>
              <p14:nvPr/>
            </p14:nvContentPartPr>
            <p14:xfrm>
              <a:off x="8173878" y="4989092"/>
              <a:ext cx="501480" cy="127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FACC33B-4129-58A2-54D5-F8B66F2719C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55878" y="4953452"/>
                <a:ext cx="5371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A292A97-EFEA-E09C-7522-7AC2C8A04F31}"/>
                  </a:ext>
                </a:extLst>
              </p14:cNvPr>
              <p14:cNvContentPartPr/>
              <p14:nvPr/>
            </p14:nvContentPartPr>
            <p14:xfrm>
              <a:off x="7486998" y="5795492"/>
              <a:ext cx="352800" cy="72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A292A97-EFEA-E09C-7522-7AC2C8A04F3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69358" y="5759492"/>
                <a:ext cx="388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66E02EC-7C97-B007-2438-C5C963091530}"/>
                  </a:ext>
                </a:extLst>
              </p14:cNvPr>
              <p14:cNvContentPartPr/>
              <p14:nvPr/>
            </p14:nvContentPartPr>
            <p14:xfrm>
              <a:off x="8145798" y="1357772"/>
              <a:ext cx="420120" cy="150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66E02EC-7C97-B007-2438-C5C96309153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28158" y="1322132"/>
                <a:ext cx="4557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7E9AE57-B419-EABB-9941-36162B8B7A31}"/>
                  </a:ext>
                </a:extLst>
              </p14:cNvPr>
              <p14:cNvContentPartPr/>
              <p14:nvPr/>
            </p14:nvContentPartPr>
            <p14:xfrm>
              <a:off x="7296558" y="2336972"/>
              <a:ext cx="291240" cy="81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7E9AE57-B419-EABB-9941-36162B8B7A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278558" y="2301332"/>
                <a:ext cx="326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F93BC46-98A4-256C-469C-469A7B21EFF3}"/>
                  </a:ext>
                </a:extLst>
              </p14:cNvPr>
              <p14:cNvContentPartPr/>
              <p14:nvPr/>
            </p14:nvContentPartPr>
            <p14:xfrm>
              <a:off x="7664838" y="2510852"/>
              <a:ext cx="119880" cy="13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F93BC46-98A4-256C-469C-469A7B21EFF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46838" y="2475212"/>
                <a:ext cx="1555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13D0E97-D222-9AA0-732F-F55346525463}"/>
                  </a:ext>
                </a:extLst>
              </p14:cNvPr>
              <p14:cNvContentPartPr/>
              <p14:nvPr/>
            </p14:nvContentPartPr>
            <p14:xfrm>
              <a:off x="7841958" y="5962532"/>
              <a:ext cx="96480" cy="25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13D0E97-D222-9AA0-732F-F5534652546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824318" y="5926892"/>
                <a:ext cx="132120" cy="9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214E791-8184-623D-95FE-797F1148B712}"/>
              </a:ext>
            </a:extLst>
          </p:cNvPr>
          <p:cNvGrpSpPr/>
          <p:nvPr/>
        </p:nvGrpSpPr>
        <p:grpSpPr>
          <a:xfrm>
            <a:off x="9060918" y="2902532"/>
            <a:ext cx="398520" cy="155880"/>
            <a:chOff x="9060918" y="2902532"/>
            <a:chExt cx="39852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9FBDEC6-466E-2A6A-3664-1D26CE2EAB1F}"/>
                    </a:ext>
                  </a:extLst>
                </p14:cNvPr>
                <p14:cNvContentPartPr/>
                <p14:nvPr/>
              </p14:nvContentPartPr>
              <p14:xfrm>
                <a:off x="9060918" y="2960132"/>
                <a:ext cx="311040" cy="1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FBDEC6-466E-2A6A-3664-1D26CE2EAB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51918" y="2951492"/>
                  <a:ext cx="3286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083BDE-E16A-A6D1-EEA3-59C2030A8989}"/>
                    </a:ext>
                  </a:extLst>
                </p14:cNvPr>
                <p14:cNvContentPartPr/>
                <p14:nvPr/>
              </p14:nvContentPartPr>
              <p14:xfrm>
                <a:off x="9070638" y="2994332"/>
                <a:ext cx="286560" cy="8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083BDE-E16A-A6D1-EEA3-59C2030A89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61998" y="2985332"/>
                  <a:ext cx="30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8BC797F-0295-F767-5858-9FE635F6412C}"/>
                    </a:ext>
                  </a:extLst>
                </p14:cNvPr>
                <p14:cNvContentPartPr/>
                <p14:nvPr/>
              </p14:nvContentPartPr>
              <p14:xfrm>
                <a:off x="9339918" y="2902532"/>
                <a:ext cx="119520" cy="155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8BC797F-0295-F767-5858-9FE635F641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30918" y="2893892"/>
                  <a:ext cx="13716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7E12E9-4483-4132-6894-45CD49422649}"/>
              </a:ext>
            </a:extLst>
          </p:cNvPr>
          <p:cNvGrpSpPr/>
          <p:nvPr/>
        </p:nvGrpSpPr>
        <p:grpSpPr>
          <a:xfrm>
            <a:off x="301610" y="2918958"/>
            <a:ext cx="551520" cy="404640"/>
            <a:chOff x="424158" y="2023412"/>
            <a:chExt cx="5515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24939B-8C02-7816-216A-231C05282C4E}"/>
                    </a:ext>
                  </a:extLst>
                </p14:cNvPr>
                <p14:cNvContentPartPr/>
                <p14:nvPr/>
              </p14:nvContentPartPr>
              <p14:xfrm>
                <a:off x="558078" y="2045012"/>
                <a:ext cx="74520" cy="4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24939B-8C02-7816-216A-231C05282C4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9438" y="2036372"/>
                  <a:ext cx="92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32ECD1-5B55-BA24-D9C4-9A0ABBF0CE7B}"/>
                    </a:ext>
                  </a:extLst>
                </p14:cNvPr>
                <p14:cNvContentPartPr/>
                <p14:nvPr/>
              </p14:nvContentPartPr>
              <p14:xfrm>
                <a:off x="559878" y="2081372"/>
                <a:ext cx="146520" cy="4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32ECD1-5B55-BA24-D9C4-9A0ABBF0CE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1238" y="2072732"/>
                  <a:ext cx="164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D7B383C-811A-27A9-2B95-CD392A53EB16}"/>
                    </a:ext>
                  </a:extLst>
                </p14:cNvPr>
                <p14:cNvContentPartPr/>
                <p14:nvPr/>
              </p14:nvContentPartPr>
              <p14:xfrm>
                <a:off x="677598" y="2030972"/>
                <a:ext cx="73440" cy="30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D7B383C-811A-27A9-2B95-CD392A53EB1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8958" y="2022332"/>
                  <a:ext cx="91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6EA916-9B69-0448-C9B1-BA10397B8A74}"/>
                    </a:ext>
                  </a:extLst>
                </p14:cNvPr>
                <p14:cNvContentPartPr/>
                <p14:nvPr/>
              </p14:nvContentPartPr>
              <p14:xfrm>
                <a:off x="776598" y="2023412"/>
                <a:ext cx="141480" cy="93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6EA916-9B69-0448-C9B1-BA10397B8A7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7958" y="2014772"/>
                  <a:ext cx="159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F52EB-DBAB-314F-B9D0-55BE4FB90297}"/>
                    </a:ext>
                  </a:extLst>
                </p14:cNvPr>
                <p14:cNvContentPartPr/>
                <p14:nvPr/>
              </p14:nvContentPartPr>
              <p14:xfrm>
                <a:off x="940758" y="2023412"/>
                <a:ext cx="34920" cy="60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F52EB-DBAB-314F-B9D0-55BE4FB902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2118" y="2014772"/>
                  <a:ext cx="52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FC5819-1E9B-10D8-F0C6-4D97200721D8}"/>
                    </a:ext>
                  </a:extLst>
                </p14:cNvPr>
                <p14:cNvContentPartPr/>
                <p14:nvPr/>
              </p14:nvContentPartPr>
              <p14:xfrm>
                <a:off x="437838" y="2344172"/>
                <a:ext cx="15120" cy="83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FC5819-1E9B-10D8-F0C6-4D97200721D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8838" y="2335172"/>
                  <a:ext cx="32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94DC21-ECE6-073C-CDD8-FD6FE2D77811}"/>
                    </a:ext>
                  </a:extLst>
                </p14:cNvPr>
                <p14:cNvContentPartPr/>
                <p14:nvPr/>
              </p14:nvContentPartPr>
              <p14:xfrm>
                <a:off x="424158" y="2267492"/>
                <a:ext cx="43200" cy="61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94DC21-ECE6-073C-CDD8-FD6FE2D778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5518" y="2258492"/>
                  <a:ext cx="60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92A90E-9C9F-8F9D-B6C3-AD8B6DE234A9}"/>
                    </a:ext>
                  </a:extLst>
                </p14:cNvPr>
                <p14:cNvContentPartPr/>
                <p14:nvPr/>
              </p14:nvContentPartPr>
              <p14:xfrm>
                <a:off x="429198" y="2099732"/>
                <a:ext cx="66240" cy="9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92A90E-9C9F-8F9D-B6C3-AD8B6DE234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0198" y="2090732"/>
                  <a:ext cx="83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CC88F1-C678-5C04-9488-3376CDD21600}"/>
                    </a:ext>
                  </a:extLst>
                </p14:cNvPr>
                <p14:cNvContentPartPr/>
                <p14:nvPr/>
              </p14:nvContentPartPr>
              <p14:xfrm>
                <a:off x="541158" y="2075612"/>
                <a:ext cx="97560" cy="8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CC88F1-C678-5C04-9488-3376CDD216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2518" y="2066972"/>
                  <a:ext cx="115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AEB1FF1-14EC-B4CE-6D26-156BC0627F04}"/>
                    </a:ext>
                  </a:extLst>
                </p14:cNvPr>
                <p14:cNvContentPartPr/>
                <p14:nvPr/>
              </p14:nvContentPartPr>
              <p14:xfrm>
                <a:off x="525678" y="2290172"/>
                <a:ext cx="43560" cy="78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AEB1FF1-14EC-B4CE-6D26-156BC0627F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7038" y="2281532"/>
                  <a:ext cx="61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212532A-6581-BA11-9019-CAA40B860EE9}"/>
                    </a:ext>
                  </a:extLst>
                </p14:cNvPr>
                <p14:cNvContentPartPr/>
                <p14:nvPr/>
              </p14:nvContentPartPr>
              <p14:xfrm>
                <a:off x="617478" y="2264612"/>
                <a:ext cx="29160" cy="66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212532A-6581-BA11-9019-CAA40B860E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8478" y="2255612"/>
                  <a:ext cx="46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297600-62B7-FF40-9309-16DE65938872}"/>
                    </a:ext>
                  </a:extLst>
                </p14:cNvPr>
                <p14:cNvContentPartPr/>
                <p14:nvPr/>
              </p14:nvContentPartPr>
              <p14:xfrm>
                <a:off x="609198" y="2221412"/>
                <a:ext cx="105120" cy="1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297600-62B7-FF40-9309-16DE659388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0558" y="2212412"/>
                  <a:ext cx="122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9AEC0AF-A665-2C16-22B4-AC032EE23307}"/>
                    </a:ext>
                  </a:extLst>
                </p14:cNvPr>
                <p14:cNvContentPartPr/>
                <p14:nvPr/>
              </p14:nvContentPartPr>
              <p14:xfrm>
                <a:off x="731238" y="2205212"/>
                <a:ext cx="76680" cy="84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9AEC0AF-A665-2C16-22B4-AC032EE233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2238" y="2196212"/>
                  <a:ext cx="94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62D4DA-A703-1FE0-CD7B-BE5A9109FF8F}"/>
                    </a:ext>
                  </a:extLst>
                </p14:cNvPr>
                <p14:cNvContentPartPr/>
                <p14:nvPr/>
              </p14:nvContentPartPr>
              <p14:xfrm>
                <a:off x="815118" y="2202332"/>
                <a:ext cx="19800" cy="4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62D4DA-A703-1FE0-CD7B-BE5A9109FF8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6118" y="2193692"/>
                  <a:ext cx="37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012D94-F618-1B44-B6B0-0C316CB41F16}"/>
                    </a:ext>
                  </a:extLst>
                </p14:cNvPr>
                <p14:cNvContentPartPr/>
                <p14:nvPr/>
              </p14:nvContentPartPr>
              <p14:xfrm>
                <a:off x="859758" y="2149412"/>
                <a:ext cx="100440" cy="75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012D94-F618-1B44-B6B0-0C316CB41F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1118" y="2140772"/>
                  <a:ext cx="1180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B77731-069F-E2FE-41D0-322A2B47446B}"/>
              </a:ext>
            </a:extLst>
          </p:cNvPr>
          <p:cNvGrpSpPr/>
          <p:nvPr/>
        </p:nvGrpSpPr>
        <p:grpSpPr>
          <a:xfrm>
            <a:off x="9855961" y="2708009"/>
            <a:ext cx="1571400" cy="130320"/>
            <a:chOff x="9855961" y="2708009"/>
            <a:chExt cx="15714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6849E1-1BFD-42CE-6B6E-0DFBD6E8812C}"/>
                    </a:ext>
                  </a:extLst>
                </p14:cNvPr>
                <p14:cNvContentPartPr/>
                <p14:nvPr/>
              </p14:nvContentPartPr>
              <p14:xfrm>
                <a:off x="9855961" y="2755169"/>
                <a:ext cx="228600" cy="82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6849E1-1BFD-42CE-6B6E-0DFBD6E8812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847321" y="2746169"/>
                  <a:ext cx="246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4754AE-7D0C-7848-4844-FA25EF1BEA3B}"/>
                    </a:ext>
                  </a:extLst>
                </p14:cNvPr>
                <p14:cNvContentPartPr/>
                <p14:nvPr/>
              </p14:nvContentPartPr>
              <p14:xfrm>
                <a:off x="10016161" y="2829329"/>
                <a:ext cx="74520" cy="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4754AE-7D0C-7848-4844-FA25EF1BEA3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007521" y="2820329"/>
                  <a:ext cx="92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F3B0223-735A-5212-49CF-AFAD507CEE13}"/>
                    </a:ext>
                  </a:extLst>
                </p14:cNvPr>
                <p14:cNvContentPartPr/>
                <p14:nvPr/>
              </p14:nvContentPartPr>
              <p14:xfrm>
                <a:off x="10272481" y="2755529"/>
                <a:ext cx="180360" cy="73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F3B0223-735A-5212-49CF-AFAD507CEE1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263841" y="2746889"/>
                  <a:ext cx="198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9B821A-2B32-207F-491A-96D5217C3182}"/>
                    </a:ext>
                  </a:extLst>
                </p14:cNvPr>
                <p14:cNvContentPartPr/>
                <p14:nvPr/>
              </p14:nvContentPartPr>
              <p14:xfrm>
                <a:off x="10472641" y="2751209"/>
                <a:ext cx="74520" cy="70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9B821A-2B32-207F-491A-96D5217C31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464001" y="2742209"/>
                  <a:ext cx="92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A34C82C-B7AF-B507-D5D7-71C7C753A826}"/>
                    </a:ext>
                  </a:extLst>
                </p14:cNvPr>
                <p14:cNvContentPartPr/>
                <p14:nvPr/>
              </p14:nvContentPartPr>
              <p14:xfrm>
                <a:off x="10593601" y="2734289"/>
                <a:ext cx="36720" cy="79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A34C82C-B7AF-B507-D5D7-71C7C753A82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584961" y="2725649"/>
                  <a:ext cx="54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3E10260-0EAC-2184-AE1A-9296BDDA47E2}"/>
                    </a:ext>
                  </a:extLst>
                </p14:cNvPr>
                <p14:cNvContentPartPr/>
                <p14:nvPr/>
              </p14:nvContentPartPr>
              <p14:xfrm>
                <a:off x="10603681" y="2708009"/>
                <a:ext cx="167760" cy="10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3E10260-0EAC-2184-AE1A-9296BDDA47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594681" y="2699369"/>
                  <a:ext cx="185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EAA8245-5256-458D-73C8-9D9B60E100F9}"/>
                    </a:ext>
                  </a:extLst>
                </p14:cNvPr>
                <p14:cNvContentPartPr/>
                <p14:nvPr/>
              </p14:nvContentPartPr>
              <p14:xfrm>
                <a:off x="10681081" y="2717009"/>
                <a:ext cx="82800" cy="4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EAA8245-5256-458D-73C8-9D9B60E100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672441" y="2708009"/>
                  <a:ext cx="100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5B9D86D-A694-C272-6BA0-7650A467210F}"/>
                    </a:ext>
                  </a:extLst>
                </p14:cNvPr>
                <p14:cNvContentPartPr/>
                <p14:nvPr/>
              </p14:nvContentPartPr>
              <p14:xfrm>
                <a:off x="10806721" y="2746529"/>
                <a:ext cx="123840" cy="70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5B9D86D-A694-C272-6BA0-7650A467210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97721" y="2737889"/>
                  <a:ext cx="141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5C4625-F00D-DD0E-5D8F-3A40AB65FFFF}"/>
                    </a:ext>
                  </a:extLst>
                </p14:cNvPr>
                <p14:cNvContentPartPr/>
                <p14:nvPr/>
              </p14:nvContentPartPr>
              <p14:xfrm>
                <a:off x="10910041" y="2766329"/>
                <a:ext cx="68400" cy="65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5C4625-F00D-DD0E-5D8F-3A40AB65FFF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901401" y="2757329"/>
                  <a:ext cx="86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73AD5A8-2B77-3EDB-79E1-D26DA9BFB20B}"/>
                    </a:ext>
                  </a:extLst>
                </p14:cNvPr>
                <p14:cNvContentPartPr/>
                <p14:nvPr/>
              </p14:nvContentPartPr>
              <p14:xfrm>
                <a:off x="11011921" y="2755889"/>
                <a:ext cx="52920" cy="65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73AD5A8-2B77-3EDB-79E1-D26DA9BFB2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03281" y="2747249"/>
                  <a:ext cx="70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1FA9B03-673E-3FF5-14B7-0EDE5B64AECE}"/>
                    </a:ext>
                  </a:extLst>
                </p14:cNvPr>
                <p14:cNvContentPartPr/>
                <p14:nvPr/>
              </p14:nvContentPartPr>
              <p14:xfrm>
                <a:off x="11118481" y="2769929"/>
                <a:ext cx="177120" cy="49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1FA9B03-673E-3FF5-14B7-0EDE5B64AEC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09481" y="2761289"/>
                  <a:ext cx="194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633B5D-6DDA-2DEE-FFC9-17787D343221}"/>
                    </a:ext>
                  </a:extLst>
                </p14:cNvPr>
                <p14:cNvContentPartPr/>
                <p14:nvPr/>
              </p14:nvContentPartPr>
              <p14:xfrm>
                <a:off x="11335561" y="2765249"/>
                <a:ext cx="91800" cy="55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633B5D-6DDA-2DEE-FFC9-17787D3432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26921" y="2756249"/>
                  <a:ext cx="109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AD1966-FD5F-AD25-9173-D712F60E8B80}"/>
                    </a:ext>
                  </a:extLst>
                </p14:cNvPr>
                <p14:cNvContentPartPr/>
                <p14:nvPr/>
              </p14:nvContentPartPr>
              <p14:xfrm>
                <a:off x="11368321" y="2711609"/>
                <a:ext cx="59040" cy="22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AD1966-FD5F-AD25-9173-D712F60E8B8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59681" y="2702609"/>
                  <a:ext cx="76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FF460C1-070B-28E9-B964-B06FF97F299D}"/>
                    </a:ext>
                  </a:extLst>
                </p14:cNvPr>
                <p14:cNvContentPartPr/>
                <p14:nvPr/>
              </p14:nvContentPartPr>
              <p14:xfrm>
                <a:off x="11352121" y="2754089"/>
                <a:ext cx="63000" cy="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FF460C1-070B-28E9-B964-B06FF97F29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43121" y="2745449"/>
                  <a:ext cx="806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AE9B5EA-5645-3263-5568-80BC30240163}"/>
              </a:ext>
            </a:extLst>
          </p:cNvPr>
          <p:cNvGrpSpPr/>
          <p:nvPr/>
        </p:nvGrpSpPr>
        <p:grpSpPr>
          <a:xfrm>
            <a:off x="9982321" y="3011849"/>
            <a:ext cx="403920" cy="75240"/>
            <a:chOff x="9982321" y="3011849"/>
            <a:chExt cx="40392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EDF902-0284-DBBF-633A-2B650AFBC1E2}"/>
                    </a:ext>
                  </a:extLst>
                </p14:cNvPr>
                <p14:cNvContentPartPr/>
                <p14:nvPr/>
              </p14:nvContentPartPr>
              <p14:xfrm>
                <a:off x="9982321" y="3011849"/>
                <a:ext cx="134280" cy="75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EDF902-0284-DBBF-633A-2B650AFBC1E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973321" y="3003209"/>
                  <a:ext cx="151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81D88B7-A39F-7EE4-5D1D-4B4BD258DBB5}"/>
                    </a:ext>
                  </a:extLst>
                </p14:cNvPr>
                <p14:cNvContentPartPr/>
                <p14:nvPr/>
              </p14:nvContentPartPr>
              <p14:xfrm>
                <a:off x="10153681" y="3026969"/>
                <a:ext cx="68040" cy="45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81D88B7-A39F-7EE4-5D1D-4B4BD258DB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45041" y="3017969"/>
                  <a:ext cx="85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E63D0F8-9915-0E07-002B-4124E0B00255}"/>
                    </a:ext>
                  </a:extLst>
                </p14:cNvPr>
                <p14:cNvContentPartPr/>
                <p14:nvPr/>
              </p14:nvContentPartPr>
              <p14:xfrm>
                <a:off x="10253041" y="3017969"/>
                <a:ext cx="133200" cy="6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E63D0F8-9915-0E07-002B-4124E0B0025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244401" y="3009329"/>
                  <a:ext cx="150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4C6188E-481F-9EA7-D21E-59227F1BD68B}"/>
              </a:ext>
            </a:extLst>
          </p:cNvPr>
          <p:cNvGrpSpPr/>
          <p:nvPr/>
        </p:nvGrpSpPr>
        <p:grpSpPr>
          <a:xfrm>
            <a:off x="11419801" y="2919329"/>
            <a:ext cx="469440" cy="122400"/>
            <a:chOff x="11419801" y="2919329"/>
            <a:chExt cx="4694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E0ED76D-D689-DC0E-B07B-156E3281FD98}"/>
                    </a:ext>
                  </a:extLst>
                </p14:cNvPr>
                <p14:cNvContentPartPr/>
                <p14:nvPr/>
              </p14:nvContentPartPr>
              <p14:xfrm>
                <a:off x="11419801" y="2956409"/>
                <a:ext cx="257040" cy="85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E0ED76D-D689-DC0E-B07B-156E3281FD9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411161" y="2947409"/>
                  <a:ext cx="274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3F0D6D4-2F42-4D9E-3A9F-D06424E0163D}"/>
                    </a:ext>
                  </a:extLst>
                </p14:cNvPr>
                <p14:cNvContentPartPr/>
                <p14:nvPr/>
              </p14:nvContentPartPr>
              <p14:xfrm>
                <a:off x="11716441" y="2956409"/>
                <a:ext cx="57600" cy="77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3F0D6D4-2F42-4D9E-3A9F-D06424E0163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707801" y="2947769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4057BC-304F-B05B-DD6B-E118FADF9289}"/>
                    </a:ext>
                  </a:extLst>
                </p14:cNvPr>
                <p14:cNvContentPartPr/>
                <p14:nvPr/>
              </p14:nvContentPartPr>
              <p14:xfrm>
                <a:off x="11810761" y="2956769"/>
                <a:ext cx="40320" cy="67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4057BC-304F-B05B-DD6B-E118FADF928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802121" y="2947769"/>
                  <a:ext cx="57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B33EF9-A829-DFC1-822B-B66497A3EC91}"/>
                    </a:ext>
                  </a:extLst>
                </p14:cNvPr>
                <p14:cNvContentPartPr/>
                <p14:nvPr/>
              </p14:nvContentPartPr>
              <p14:xfrm>
                <a:off x="11801041" y="2919329"/>
                <a:ext cx="88200" cy="15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B33EF9-A829-DFC1-822B-B66497A3EC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792041" y="2910329"/>
                  <a:ext cx="1058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F024AF2-B03C-F310-A1DE-8A17D0B42DBC}"/>
              </a:ext>
            </a:extLst>
          </p:cNvPr>
          <p:cNvGrpSpPr/>
          <p:nvPr/>
        </p:nvGrpSpPr>
        <p:grpSpPr>
          <a:xfrm>
            <a:off x="10587841" y="2915009"/>
            <a:ext cx="642960" cy="137160"/>
            <a:chOff x="10587841" y="2915009"/>
            <a:chExt cx="6429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91D1A8-A43F-D75C-4B15-EFE285260DC0}"/>
                    </a:ext>
                  </a:extLst>
                </p14:cNvPr>
                <p14:cNvContentPartPr/>
                <p14:nvPr/>
              </p14:nvContentPartPr>
              <p14:xfrm>
                <a:off x="10587841" y="2996369"/>
                <a:ext cx="43200" cy="55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91D1A8-A43F-D75C-4B15-EFE285260DC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579201" y="2987729"/>
                  <a:ext cx="60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BFC4ED7-E480-D06F-5034-21F1EC6CBA85}"/>
                    </a:ext>
                  </a:extLst>
                </p14:cNvPr>
                <p14:cNvContentPartPr/>
                <p14:nvPr/>
              </p14:nvContentPartPr>
              <p14:xfrm>
                <a:off x="10587841" y="2958929"/>
                <a:ext cx="59040" cy="48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BFC4ED7-E480-D06F-5034-21F1EC6CBA8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579201" y="2950289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BE92B0-2268-A4AF-54DC-4C9CC07341AC}"/>
                    </a:ext>
                  </a:extLst>
                </p14:cNvPr>
                <p14:cNvContentPartPr/>
                <p14:nvPr/>
              </p14:nvContentPartPr>
              <p14:xfrm>
                <a:off x="10673161" y="2915009"/>
                <a:ext cx="54360" cy="36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BE92B0-2268-A4AF-54DC-4C9CC07341A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664521" y="2906369"/>
                  <a:ext cx="72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BB915C7-BEF9-BF7E-AFD9-8D8B5B395E13}"/>
                    </a:ext>
                  </a:extLst>
                </p14:cNvPr>
                <p14:cNvContentPartPr/>
                <p14:nvPr/>
              </p14:nvContentPartPr>
              <p14:xfrm>
                <a:off x="10983121" y="2980529"/>
                <a:ext cx="79920" cy="54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BB915C7-BEF9-BF7E-AFD9-8D8B5B395E1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74121" y="2971889"/>
                  <a:ext cx="97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18B0A65-85E7-659E-AF44-3F063BBA39BC}"/>
                    </a:ext>
                  </a:extLst>
                </p14:cNvPr>
                <p14:cNvContentPartPr/>
                <p14:nvPr/>
              </p14:nvContentPartPr>
              <p14:xfrm>
                <a:off x="11092921" y="2979089"/>
                <a:ext cx="137880" cy="66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18B0A65-85E7-659E-AF44-3F063BBA39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083921" y="2970089"/>
                  <a:ext cx="1555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4FA830F-E55A-8A2A-F37F-65F9A040E056}"/>
              </a:ext>
            </a:extLst>
          </p:cNvPr>
          <p:cNvGrpSpPr/>
          <p:nvPr/>
        </p:nvGrpSpPr>
        <p:grpSpPr>
          <a:xfrm>
            <a:off x="9608641" y="3246569"/>
            <a:ext cx="214200" cy="98640"/>
            <a:chOff x="9608641" y="3246569"/>
            <a:chExt cx="21420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BE3FAF-38FC-3725-F903-94A576EEE88B}"/>
                    </a:ext>
                  </a:extLst>
                </p14:cNvPr>
                <p14:cNvContentPartPr/>
                <p14:nvPr/>
              </p14:nvContentPartPr>
              <p14:xfrm>
                <a:off x="9608641" y="3246569"/>
                <a:ext cx="195120" cy="98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BE3FAF-38FC-3725-F903-94A576EEE88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599641" y="3237929"/>
                  <a:ext cx="212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7EC9A6-4785-9894-81AD-91ADE43CC47B}"/>
                    </a:ext>
                  </a:extLst>
                </p14:cNvPr>
                <p14:cNvContentPartPr/>
                <p14:nvPr/>
              </p14:nvContentPartPr>
              <p14:xfrm>
                <a:off x="9735361" y="3321089"/>
                <a:ext cx="87480" cy="7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7EC9A6-4785-9894-81AD-91ADE43CC47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726361" y="3312449"/>
                  <a:ext cx="1051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53102CA-10A1-4489-C48A-ED5025F6C826}"/>
              </a:ext>
            </a:extLst>
          </p:cNvPr>
          <p:cNvGrpSpPr/>
          <p:nvPr/>
        </p:nvGrpSpPr>
        <p:grpSpPr>
          <a:xfrm>
            <a:off x="10075201" y="3245489"/>
            <a:ext cx="370800" cy="97200"/>
            <a:chOff x="10075201" y="3245489"/>
            <a:chExt cx="370800" cy="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BDA6909-3929-4BC4-ADFC-D36B8C27E65A}"/>
                    </a:ext>
                  </a:extLst>
                </p14:cNvPr>
                <p14:cNvContentPartPr/>
                <p14:nvPr/>
              </p14:nvContentPartPr>
              <p14:xfrm>
                <a:off x="10075201" y="3249449"/>
                <a:ext cx="187200" cy="82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BDA6909-3929-4BC4-ADFC-D36B8C27E65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066201" y="3240809"/>
                  <a:ext cx="204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2525F18-E942-7838-83CA-B725DD43CE23}"/>
                    </a:ext>
                  </a:extLst>
                </p14:cNvPr>
                <p14:cNvContentPartPr/>
                <p14:nvPr/>
              </p14:nvContentPartPr>
              <p14:xfrm>
                <a:off x="10268881" y="3245489"/>
                <a:ext cx="177120" cy="97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2525F18-E942-7838-83CA-B725DD43CE2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259881" y="3236849"/>
                  <a:ext cx="1947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E0A57F0-98C9-8F62-325C-96EA047BCEF4}"/>
              </a:ext>
            </a:extLst>
          </p:cNvPr>
          <p:cNvGrpSpPr/>
          <p:nvPr/>
        </p:nvGrpSpPr>
        <p:grpSpPr>
          <a:xfrm>
            <a:off x="11213881" y="3144329"/>
            <a:ext cx="197640" cy="156600"/>
            <a:chOff x="11213881" y="3144329"/>
            <a:chExt cx="1976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6A345BD-1D5F-D2F1-AA2C-14D46C5DDCA1}"/>
                    </a:ext>
                  </a:extLst>
                </p14:cNvPr>
                <p14:cNvContentPartPr/>
                <p14:nvPr/>
              </p14:nvContentPartPr>
              <p14:xfrm>
                <a:off x="11313961" y="3144329"/>
                <a:ext cx="97560" cy="69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6A345BD-1D5F-D2F1-AA2C-14D46C5DDCA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304961" y="3135329"/>
                  <a:ext cx="115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C6F9A41-B933-1E2B-147C-4B983D5C5E9C}"/>
                    </a:ext>
                  </a:extLst>
                </p14:cNvPr>
                <p14:cNvContentPartPr/>
                <p14:nvPr/>
              </p14:nvContentPartPr>
              <p14:xfrm>
                <a:off x="11213881" y="3191489"/>
                <a:ext cx="141120" cy="109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C6F9A41-B933-1E2B-147C-4B983D5C5E9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205241" y="3182489"/>
                  <a:ext cx="1587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D4EE6DA-E494-E575-1E4F-49A95E31BD2A}"/>
              </a:ext>
            </a:extLst>
          </p:cNvPr>
          <p:cNvGrpSpPr/>
          <p:nvPr/>
        </p:nvGrpSpPr>
        <p:grpSpPr>
          <a:xfrm>
            <a:off x="10631761" y="3218849"/>
            <a:ext cx="387720" cy="91440"/>
            <a:chOff x="10631761" y="3218849"/>
            <a:chExt cx="38772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6F6C0C-BCB6-97A3-22B0-984C027A73B8}"/>
                    </a:ext>
                  </a:extLst>
                </p14:cNvPr>
                <p14:cNvContentPartPr/>
                <p14:nvPr/>
              </p14:nvContentPartPr>
              <p14:xfrm>
                <a:off x="10631761" y="3218849"/>
                <a:ext cx="153720" cy="91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6F6C0C-BCB6-97A3-22B0-984C027A73B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22761" y="3210209"/>
                  <a:ext cx="171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85F347-707A-926E-E3FE-8903F066FE95}"/>
                    </a:ext>
                  </a:extLst>
                </p14:cNvPr>
                <p14:cNvContentPartPr/>
                <p14:nvPr/>
              </p14:nvContentPartPr>
              <p14:xfrm>
                <a:off x="10718521" y="3275009"/>
                <a:ext cx="90000" cy="12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85F347-707A-926E-E3FE-8903F066FE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09521" y="3266369"/>
                  <a:ext cx="107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01E02B4-DB71-F16C-F3C9-5E4A6A741527}"/>
                    </a:ext>
                  </a:extLst>
                </p14:cNvPr>
                <p14:cNvContentPartPr/>
                <p14:nvPr/>
              </p14:nvContentPartPr>
              <p14:xfrm>
                <a:off x="10789081" y="3238649"/>
                <a:ext cx="96840" cy="64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01E02B4-DB71-F16C-F3C9-5E4A6A74152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780081" y="3229649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CF72F7C-2505-91AA-C5E3-34B350D78F1F}"/>
                    </a:ext>
                  </a:extLst>
                </p14:cNvPr>
                <p14:cNvContentPartPr/>
                <p14:nvPr/>
              </p14:nvContentPartPr>
              <p14:xfrm>
                <a:off x="10869001" y="3228929"/>
                <a:ext cx="150480" cy="67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CF72F7C-2505-91AA-C5E3-34B350D78F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860361" y="3219929"/>
                  <a:ext cx="16812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DD5A1E8-B51F-36AF-9C07-A355E2E0A243}"/>
              </a:ext>
            </a:extLst>
          </p:cNvPr>
          <p:cNvGrpSpPr/>
          <p:nvPr/>
        </p:nvGrpSpPr>
        <p:grpSpPr>
          <a:xfrm>
            <a:off x="11604481" y="3170609"/>
            <a:ext cx="411840" cy="132840"/>
            <a:chOff x="11604481" y="3170609"/>
            <a:chExt cx="41184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93E599F-9752-73AD-33DB-F596ADA52FBE}"/>
                    </a:ext>
                  </a:extLst>
                </p14:cNvPr>
                <p14:cNvContentPartPr/>
                <p14:nvPr/>
              </p14:nvContentPartPr>
              <p14:xfrm>
                <a:off x="11604481" y="3205889"/>
                <a:ext cx="105480" cy="9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93E599F-9752-73AD-33DB-F596ADA52FB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595481" y="3197249"/>
                  <a:ext cx="123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23C9E5-946E-21D7-1AEF-C960D9E72A11}"/>
                    </a:ext>
                  </a:extLst>
                </p14:cNvPr>
                <p14:cNvContentPartPr/>
                <p14:nvPr/>
              </p14:nvContentPartPr>
              <p14:xfrm>
                <a:off x="11626081" y="3210569"/>
                <a:ext cx="203760" cy="65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23C9E5-946E-21D7-1AEF-C960D9E72A1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617081" y="3201569"/>
                  <a:ext cx="221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A378F7F-43C5-A777-807C-D13F0F46C4C7}"/>
                    </a:ext>
                  </a:extLst>
                </p14:cNvPr>
                <p14:cNvContentPartPr/>
                <p14:nvPr/>
              </p14:nvContentPartPr>
              <p14:xfrm>
                <a:off x="11830921" y="3170609"/>
                <a:ext cx="134280" cy="100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A378F7F-43C5-A777-807C-D13F0F46C4C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21921" y="3161969"/>
                  <a:ext cx="151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9651CFA-F1DD-ABF1-1414-0BFF842E96EC}"/>
                    </a:ext>
                  </a:extLst>
                </p14:cNvPr>
                <p14:cNvContentPartPr/>
                <p14:nvPr/>
              </p14:nvContentPartPr>
              <p14:xfrm>
                <a:off x="11940721" y="3202289"/>
                <a:ext cx="75600" cy="63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9651CFA-F1DD-ABF1-1414-0BFF842E96E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931721" y="3193289"/>
                  <a:ext cx="932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B429414-7947-2185-2F46-2AFBF8412A3D}"/>
              </a:ext>
            </a:extLst>
          </p:cNvPr>
          <p:cNvGrpSpPr/>
          <p:nvPr/>
        </p:nvGrpSpPr>
        <p:grpSpPr>
          <a:xfrm>
            <a:off x="9907801" y="3436649"/>
            <a:ext cx="188280" cy="81360"/>
            <a:chOff x="9907801" y="3436649"/>
            <a:chExt cx="1882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FE24B7F-1E28-C172-6D53-9177C66F1DB4}"/>
                    </a:ext>
                  </a:extLst>
                </p14:cNvPr>
                <p14:cNvContentPartPr/>
                <p14:nvPr/>
              </p14:nvContentPartPr>
              <p14:xfrm>
                <a:off x="9907801" y="3436649"/>
                <a:ext cx="37800" cy="77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FE24B7F-1E28-C172-6D53-9177C66F1DB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99161" y="3427649"/>
                  <a:ext cx="55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97D2DC-153D-34C3-AEBF-52BD89FE9F06}"/>
                    </a:ext>
                  </a:extLst>
                </p14:cNvPr>
                <p14:cNvContentPartPr/>
                <p14:nvPr/>
              </p14:nvContentPartPr>
              <p14:xfrm>
                <a:off x="9982681" y="3442769"/>
                <a:ext cx="113400" cy="75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97D2DC-153D-34C3-AEBF-52BD89FE9F0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974041" y="3433769"/>
                  <a:ext cx="1310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CE5E0B4-3B3A-C4E2-12B8-49C0F22020C0}"/>
              </a:ext>
            </a:extLst>
          </p:cNvPr>
          <p:cNvGrpSpPr/>
          <p:nvPr/>
        </p:nvGrpSpPr>
        <p:grpSpPr>
          <a:xfrm>
            <a:off x="10509001" y="3421889"/>
            <a:ext cx="590760" cy="144720"/>
            <a:chOff x="10509001" y="3421889"/>
            <a:chExt cx="59076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A93D87B-2B2B-3132-F21F-87E0C9DFDBE2}"/>
                    </a:ext>
                  </a:extLst>
                </p14:cNvPr>
                <p14:cNvContentPartPr/>
                <p14:nvPr/>
              </p14:nvContentPartPr>
              <p14:xfrm>
                <a:off x="10509001" y="3466889"/>
                <a:ext cx="29160" cy="8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A93D87B-2B2B-3132-F21F-87E0C9DFDBE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00001" y="3458249"/>
                  <a:ext cx="46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C9CB630-E5EF-1C3F-25BB-5F2FD309248B}"/>
                    </a:ext>
                  </a:extLst>
                </p14:cNvPr>
                <p14:cNvContentPartPr/>
                <p14:nvPr/>
              </p14:nvContentPartPr>
              <p14:xfrm>
                <a:off x="10510081" y="3421889"/>
                <a:ext cx="148320" cy="95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C9CB630-E5EF-1C3F-25BB-5F2FD309248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501081" y="3412889"/>
                  <a:ext cx="165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4AA30F9-2618-51D4-9202-415D299D6897}"/>
                    </a:ext>
                  </a:extLst>
                </p14:cNvPr>
                <p14:cNvContentPartPr/>
                <p14:nvPr/>
              </p14:nvContentPartPr>
              <p14:xfrm>
                <a:off x="10676761" y="3451769"/>
                <a:ext cx="21960" cy="58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4AA30F9-2618-51D4-9202-415D299D689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668121" y="3442769"/>
                  <a:ext cx="39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9E5E16-5709-D645-EAF6-51B26035A991}"/>
                    </a:ext>
                  </a:extLst>
                </p14:cNvPr>
                <p14:cNvContentPartPr/>
                <p14:nvPr/>
              </p14:nvContentPartPr>
              <p14:xfrm>
                <a:off x="10750561" y="3504329"/>
                <a:ext cx="66960" cy="62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9E5E16-5709-D645-EAF6-51B26035A99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741561" y="3495689"/>
                  <a:ext cx="84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95A2862-5327-E9C6-36F7-1D33755E5D84}"/>
                    </a:ext>
                  </a:extLst>
                </p14:cNvPr>
                <p14:cNvContentPartPr/>
                <p14:nvPr/>
              </p14:nvContentPartPr>
              <p14:xfrm>
                <a:off x="10939921" y="3434849"/>
                <a:ext cx="76680" cy="88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95A2862-5327-E9C6-36F7-1D33755E5D8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30921" y="3425849"/>
                  <a:ext cx="94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C6125BB-D07C-2432-0754-C11DBB491928}"/>
                    </a:ext>
                  </a:extLst>
                </p14:cNvPr>
                <p14:cNvContentPartPr/>
                <p14:nvPr/>
              </p14:nvContentPartPr>
              <p14:xfrm>
                <a:off x="11084641" y="3438089"/>
                <a:ext cx="15120" cy="64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C6125BB-D07C-2432-0754-C11DBB49192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076001" y="3429449"/>
                  <a:ext cx="327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F22915E-DAE6-533E-445F-7902460C20D9}"/>
              </a:ext>
            </a:extLst>
          </p:cNvPr>
          <p:cNvGrpSpPr/>
          <p:nvPr/>
        </p:nvGrpSpPr>
        <p:grpSpPr>
          <a:xfrm>
            <a:off x="11305321" y="3370409"/>
            <a:ext cx="746280" cy="141840"/>
            <a:chOff x="11305321" y="3370409"/>
            <a:chExt cx="746280" cy="1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EB97531-54C9-EE48-83C7-76D54AB76532}"/>
                    </a:ext>
                  </a:extLst>
                </p14:cNvPr>
                <p14:cNvContentPartPr/>
                <p14:nvPr/>
              </p14:nvContentPartPr>
              <p14:xfrm>
                <a:off x="11305321" y="3409649"/>
                <a:ext cx="70560" cy="101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EB97531-54C9-EE48-83C7-76D54AB765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296321" y="3401009"/>
                  <a:ext cx="88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B2A939A-A028-6527-D4AB-C472BD92C660}"/>
                    </a:ext>
                  </a:extLst>
                </p14:cNvPr>
                <p14:cNvContentPartPr/>
                <p14:nvPr/>
              </p14:nvContentPartPr>
              <p14:xfrm>
                <a:off x="11405761" y="3382649"/>
                <a:ext cx="65520" cy="12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B2A939A-A028-6527-D4AB-C472BD92C66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97121" y="3373649"/>
                  <a:ext cx="83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FDFDF2F-49F7-D7A0-759F-4C09E6842C6E}"/>
                    </a:ext>
                  </a:extLst>
                </p14:cNvPr>
                <p14:cNvContentPartPr/>
                <p14:nvPr/>
              </p14:nvContentPartPr>
              <p14:xfrm>
                <a:off x="11514121" y="3453929"/>
                <a:ext cx="105120" cy="52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FDFDF2F-49F7-D7A0-759F-4C09E6842C6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05481" y="3445289"/>
                  <a:ext cx="122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0607E88-0CDF-DAFE-38EC-C6F935C62254}"/>
                    </a:ext>
                  </a:extLst>
                </p14:cNvPr>
                <p14:cNvContentPartPr/>
                <p14:nvPr/>
              </p14:nvContentPartPr>
              <p14:xfrm>
                <a:off x="11475601" y="3388409"/>
                <a:ext cx="153000" cy="730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0607E88-0CDF-DAFE-38EC-C6F935C6225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466601" y="3379769"/>
                  <a:ext cx="170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2CEE25B-8E0D-6A79-052F-57F841478DDD}"/>
                    </a:ext>
                  </a:extLst>
                </p14:cNvPr>
                <p14:cNvContentPartPr/>
                <p14:nvPr/>
              </p14:nvContentPartPr>
              <p14:xfrm>
                <a:off x="11645881" y="3425129"/>
                <a:ext cx="118440" cy="75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2CEE25B-8E0D-6A79-052F-57F841478DD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637241" y="3416489"/>
                  <a:ext cx="136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18E8551-E5EE-E8B6-D7D8-EE38DE24BA25}"/>
                    </a:ext>
                  </a:extLst>
                </p14:cNvPr>
                <p14:cNvContentPartPr/>
                <p14:nvPr/>
              </p14:nvContentPartPr>
              <p14:xfrm>
                <a:off x="11779081" y="3424409"/>
                <a:ext cx="231480" cy="79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18E8551-E5EE-E8B6-D7D8-EE38DE24BA2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770441" y="3415409"/>
                  <a:ext cx="249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268E903-D66E-AA60-2AB7-E7E723C31DAB}"/>
                    </a:ext>
                  </a:extLst>
                </p14:cNvPr>
                <p14:cNvContentPartPr/>
                <p14:nvPr/>
              </p14:nvContentPartPr>
              <p14:xfrm>
                <a:off x="11928481" y="3370409"/>
                <a:ext cx="123120" cy="12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268E903-D66E-AA60-2AB7-E7E723C31DA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919481" y="3361409"/>
                  <a:ext cx="140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121CEF7-74A8-E052-B8E3-07C97A07DC9D}"/>
                    </a:ext>
                  </a:extLst>
                </p14:cNvPr>
                <p14:cNvContentPartPr/>
                <p14:nvPr/>
              </p14:nvContentPartPr>
              <p14:xfrm>
                <a:off x="11948281" y="3422969"/>
                <a:ext cx="90000" cy="6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121CEF7-74A8-E052-B8E3-07C97A07DC9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939641" y="3414329"/>
                  <a:ext cx="1076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762CC9B-A891-C489-E62D-CEC9EA96C535}"/>
              </a:ext>
            </a:extLst>
          </p:cNvPr>
          <p:cNvGrpSpPr/>
          <p:nvPr/>
        </p:nvGrpSpPr>
        <p:grpSpPr>
          <a:xfrm>
            <a:off x="10817881" y="3620249"/>
            <a:ext cx="172080" cy="81360"/>
            <a:chOff x="10817881" y="3620249"/>
            <a:chExt cx="17208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5E14A8F-FDE3-F42B-1063-008FE6E77B9A}"/>
                    </a:ext>
                  </a:extLst>
                </p14:cNvPr>
                <p14:cNvContentPartPr/>
                <p14:nvPr/>
              </p14:nvContentPartPr>
              <p14:xfrm>
                <a:off x="10817881" y="3626729"/>
                <a:ext cx="6120" cy="68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5E14A8F-FDE3-F42B-1063-008FE6E77B9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808881" y="3617729"/>
                  <a:ext cx="23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D97F78A-7D7F-60A2-5982-97369621AD1A}"/>
                    </a:ext>
                  </a:extLst>
                </p14:cNvPr>
                <p14:cNvContentPartPr/>
                <p14:nvPr/>
              </p14:nvContentPartPr>
              <p14:xfrm>
                <a:off x="10879441" y="3620249"/>
                <a:ext cx="110520" cy="81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D97F78A-7D7F-60A2-5982-97369621AD1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870441" y="3611249"/>
                  <a:ext cx="12816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A82A5CF-60E4-0CCE-9812-44A46F5476B2}"/>
              </a:ext>
            </a:extLst>
          </p:cNvPr>
          <p:cNvGrpSpPr/>
          <p:nvPr/>
        </p:nvGrpSpPr>
        <p:grpSpPr>
          <a:xfrm>
            <a:off x="11229361" y="3576329"/>
            <a:ext cx="686520" cy="109800"/>
            <a:chOff x="11229361" y="3576329"/>
            <a:chExt cx="68652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A0B72B8-A922-256D-CCAB-B4D1BA98F6BF}"/>
                    </a:ext>
                  </a:extLst>
                </p14:cNvPr>
                <p14:cNvContentPartPr/>
                <p14:nvPr/>
              </p14:nvContentPartPr>
              <p14:xfrm>
                <a:off x="11229361" y="3607289"/>
                <a:ext cx="149760" cy="78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A0B72B8-A922-256D-CCAB-B4D1BA98F6B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20721" y="3598289"/>
                  <a:ext cx="167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73B2C07-703C-82EF-8863-51E5BE69FDDE}"/>
                    </a:ext>
                  </a:extLst>
                </p14:cNvPr>
                <p14:cNvContentPartPr/>
                <p14:nvPr/>
              </p14:nvContentPartPr>
              <p14:xfrm>
                <a:off x="11396041" y="3615569"/>
                <a:ext cx="82440" cy="70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73B2C07-703C-82EF-8863-51E5BE69FDD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387041" y="3606569"/>
                  <a:ext cx="100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6D0EC3-4E2A-1D69-BC34-5818AF619485}"/>
                    </a:ext>
                  </a:extLst>
                </p14:cNvPr>
                <p14:cNvContentPartPr/>
                <p14:nvPr/>
              </p14:nvContentPartPr>
              <p14:xfrm>
                <a:off x="11487121" y="3584609"/>
                <a:ext cx="26640" cy="85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6D0EC3-4E2A-1D69-BC34-5818AF61948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78481" y="3575609"/>
                  <a:ext cx="44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D5E6B24-5FFC-35B9-32DC-C45E59A7D38B}"/>
                    </a:ext>
                  </a:extLst>
                </p14:cNvPr>
                <p14:cNvContentPartPr/>
                <p14:nvPr/>
              </p14:nvContentPartPr>
              <p14:xfrm>
                <a:off x="11470201" y="3583889"/>
                <a:ext cx="113400" cy="5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D5E6B24-5FFC-35B9-32DC-C45E59A7D38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461561" y="3575249"/>
                  <a:ext cx="131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3564BCB-689A-23B9-A0DE-92AE4F8D413F}"/>
                    </a:ext>
                  </a:extLst>
                </p14:cNvPr>
                <p14:cNvContentPartPr/>
                <p14:nvPr/>
              </p14:nvContentPartPr>
              <p14:xfrm>
                <a:off x="11601241" y="3579569"/>
                <a:ext cx="314640" cy="91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3564BCB-689A-23B9-A0DE-92AE4F8D413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592241" y="3570569"/>
                  <a:ext cx="33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CC7E73E-46B3-3210-483D-5554B7669CC1}"/>
                    </a:ext>
                  </a:extLst>
                </p14:cNvPr>
                <p14:cNvContentPartPr/>
                <p14:nvPr/>
              </p14:nvContentPartPr>
              <p14:xfrm>
                <a:off x="11829121" y="3576329"/>
                <a:ext cx="72360" cy="14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CC7E73E-46B3-3210-483D-5554B7669CC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820121" y="3567689"/>
                  <a:ext cx="90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F94014E-6A9A-37FA-CA2C-B45284C96AB1}"/>
                    </a:ext>
                  </a:extLst>
                </p14:cNvPr>
                <p14:cNvContentPartPr/>
                <p14:nvPr/>
              </p14:nvContentPartPr>
              <p14:xfrm>
                <a:off x="11791681" y="3632489"/>
                <a:ext cx="94680" cy="5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F94014E-6A9A-37FA-CA2C-B45284C96AB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782681" y="3623849"/>
                  <a:ext cx="112320" cy="23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B1F1C67-F870-B29E-7464-5B9B6DC6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5" t="54626" r="61160" b="10606"/>
          <a:stretch/>
        </p:blipFill>
        <p:spPr>
          <a:xfrm>
            <a:off x="1357461" y="2780907"/>
            <a:ext cx="1036948" cy="130089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4FB88CD-08C9-C971-28D4-061F224636FC}"/>
              </a:ext>
            </a:extLst>
          </p:cNvPr>
          <p:cNvGrpSpPr/>
          <p:nvPr/>
        </p:nvGrpSpPr>
        <p:grpSpPr>
          <a:xfrm>
            <a:off x="921678" y="3039692"/>
            <a:ext cx="599400" cy="741600"/>
            <a:chOff x="921678" y="3039692"/>
            <a:chExt cx="59940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5B3CD9-944F-3572-C1FA-9D41C8E5393E}"/>
                    </a:ext>
                  </a:extLst>
                </p14:cNvPr>
                <p14:cNvContentPartPr/>
                <p14:nvPr/>
              </p14:nvContentPartPr>
              <p14:xfrm>
                <a:off x="921678" y="3241652"/>
                <a:ext cx="558720" cy="50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5B3CD9-944F-3572-C1FA-9D41C8E5393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12678" y="3233012"/>
                  <a:ext cx="5763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8A1251-5D7F-6D4F-4D37-EF7E8D45A191}"/>
                    </a:ext>
                  </a:extLst>
                </p14:cNvPr>
                <p14:cNvContentPartPr/>
                <p14:nvPr/>
              </p14:nvContentPartPr>
              <p14:xfrm>
                <a:off x="1353678" y="3684452"/>
                <a:ext cx="167400" cy="9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8A1251-5D7F-6D4F-4D37-EF7E8D45A19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45038" y="3675812"/>
                  <a:ext cx="185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0F31094-971F-6336-BF72-112B69C80FD7}"/>
                    </a:ext>
                  </a:extLst>
                </p14:cNvPr>
                <p14:cNvContentPartPr/>
                <p14:nvPr/>
              </p14:nvContentPartPr>
              <p14:xfrm>
                <a:off x="960558" y="3039692"/>
                <a:ext cx="478800" cy="163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0F31094-971F-6336-BF72-112B69C80F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51558" y="3031052"/>
                  <a:ext cx="49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ECC132-FE42-39A9-E566-14AE9BF4A8EA}"/>
                    </a:ext>
                  </a:extLst>
                </p14:cNvPr>
                <p14:cNvContentPartPr/>
                <p14:nvPr/>
              </p14:nvContentPartPr>
              <p14:xfrm>
                <a:off x="1354758" y="3141572"/>
                <a:ext cx="136440" cy="104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ECC132-FE42-39A9-E566-14AE9BF4A8E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45758" y="3132572"/>
                  <a:ext cx="1540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EC4351-3D5F-D03F-7034-4BC442B42E56}"/>
              </a:ext>
            </a:extLst>
          </p:cNvPr>
          <p:cNvGrpSpPr/>
          <p:nvPr/>
        </p:nvGrpSpPr>
        <p:grpSpPr>
          <a:xfrm>
            <a:off x="552678" y="1125932"/>
            <a:ext cx="285120" cy="513360"/>
            <a:chOff x="552678" y="1125932"/>
            <a:chExt cx="28512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56EFB5-0BA4-F819-4077-09FC6D3774EB}"/>
                    </a:ext>
                  </a:extLst>
                </p14:cNvPr>
                <p14:cNvContentPartPr/>
                <p14:nvPr/>
              </p14:nvContentPartPr>
              <p14:xfrm>
                <a:off x="612078" y="1191452"/>
                <a:ext cx="115920" cy="118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56EFB5-0BA4-F819-4077-09FC6D3774E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03078" y="1182452"/>
                  <a:ext cx="13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0FD1F0-D434-730D-C0EF-6FC30BEE2F78}"/>
                    </a:ext>
                  </a:extLst>
                </p14:cNvPr>
                <p14:cNvContentPartPr/>
                <p14:nvPr/>
              </p14:nvContentPartPr>
              <p14:xfrm>
                <a:off x="567078" y="1125932"/>
                <a:ext cx="270720" cy="24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0FD1F0-D434-730D-C0EF-6FC30BEE2F7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8438" y="1117292"/>
                  <a:ext cx="288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7864C3-A235-944F-4F24-43D57B35B47C}"/>
                    </a:ext>
                  </a:extLst>
                </p14:cNvPr>
                <p14:cNvContentPartPr/>
                <p14:nvPr/>
              </p14:nvContentPartPr>
              <p14:xfrm>
                <a:off x="625758" y="1474412"/>
                <a:ext cx="132480" cy="109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7864C3-A235-944F-4F24-43D57B35B47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6758" y="1465772"/>
                  <a:ext cx="150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8629C4-1CEE-D63C-3B40-7B25414D8545}"/>
                    </a:ext>
                  </a:extLst>
                </p14:cNvPr>
                <p14:cNvContentPartPr/>
                <p14:nvPr/>
              </p14:nvContentPartPr>
              <p14:xfrm>
                <a:off x="552678" y="1420412"/>
                <a:ext cx="26100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8629C4-1CEE-D63C-3B40-7B25414D854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3678" y="1411412"/>
                  <a:ext cx="27864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91F395-C648-69C6-FD6F-FBAEE814A01E}"/>
                  </a:ext>
                </a:extLst>
              </p14:cNvPr>
              <p14:cNvContentPartPr/>
              <p14:nvPr/>
            </p14:nvContentPartPr>
            <p14:xfrm>
              <a:off x="535038" y="1817492"/>
              <a:ext cx="311040" cy="307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91F395-C648-69C6-FD6F-FBAEE814A01E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26038" y="1808492"/>
                <a:ext cx="3286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F8F7193-99EF-9AAB-96C0-48A008374060}"/>
                  </a:ext>
                </a:extLst>
              </p14:cNvPr>
              <p14:cNvContentPartPr/>
              <p14:nvPr/>
            </p14:nvContentPartPr>
            <p14:xfrm>
              <a:off x="834918" y="2145452"/>
              <a:ext cx="70920" cy="78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F8F7193-99EF-9AAB-96C0-48A00837406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25918" y="2136452"/>
                <a:ext cx="8856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AEA1A74-E7DC-6D53-5464-0A4D46D490F2}"/>
              </a:ext>
            </a:extLst>
          </p:cNvPr>
          <p:cNvGrpSpPr/>
          <p:nvPr/>
        </p:nvGrpSpPr>
        <p:grpSpPr>
          <a:xfrm>
            <a:off x="2541678" y="1751252"/>
            <a:ext cx="263160" cy="164880"/>
            <a:chOff x="2541678" y="1751252"/>
            <a:chExt cx="2631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6FBBF49-6151-1708-EC0D-598125570F3D}"/>
                    </a:ext>
                  </a:extLst>
                </p14:cNvPr>
                <p14:cNvContentPartPr/>
                <p14:nvPr/>
              </p14:nvContentPartPr>
              <p14:xfrm>
                <a:off x="2619438" y="1789772"/>
                <a:ext cx="120600" cy="10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6FBBF49-6151-1708-EC0D-598125570F3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610438" y="1781132"/>
                  <a:ext cx="138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C1AF4F-E10C-C0ED-C738-436538E40C84}"/>
                    </a:ext>
                  </a:extLst>
                </p14:cNvPr>
                <p14:cNvContentPartPr/>
                <p14:nvPr/>
              </p14:nvContentPartPr>
              <p14:xfrm>
                <a:off x="2541678" y="1751252"/>
                <a:ext cx="263160" cy="164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C1AF4F-E10C-C0ED-C738-436538E40C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533038" y="1742252"/>
                  <a:ext cx="2808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DDBED21-FDC7-AF75-7483-B79E945E81A9}"/>
                  </a:ext>
                </a:extLst>
              </p14:cNvPr>
              <p14:cNvContentPartPr/>
              <p14:nvPr/>
            </p14:nvContentPartPr>
            <p14:xfrm>
              <a:off x="648438" y="1922252"/>
              <a:ext cx="103680" cy="134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DDBED21-FDC7-AF75-7483-B79E945E81A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39798" y="1913612"/>
                <a:ext cx="121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09129A4-8B67-369A-44DC-0451EE5BB228}"/>
              </a:ext>
            </a:extLst>
          </p:cNvPr>
          <p:cNvGrpSpPr/>
          <p:nvPr/>
        </p:nvGrpSpPr>
        <p:grpSpPr>
          <a:xfrm>
            <a:off x="4883478" y="1639292"/>
            <a:ext cx="253800" cy="218160"/>
            <a:chOff x="4883478" y="1639292"/>
            <a:chExt cx="2538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0F668D-FA57-9825-09B2-FD86A7A95EF8}"/>
                    </a:ext>
                  </a:extLst>
                </p14:cNvPr>
                <p14:cNvContentPartPr/>
                <p14:nvPr/>
              </p14:nvContentPartPr>
              <p14:xfrm>
                <a:off x="4959078" y="1711292"/>
                <a:ext cx="101160" cy="101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0F668D-FA57-9825-09B2-FD86A7A95EF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50078" y="1702652"/>
                  <a:ext cx="118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E0A3670-9F40-68AB-FD34-C946C0323DFB}"/>
                    </a:ext>
                  </a:extLst>
                </p14:cNvPr>
                <p14:cNvContentPartPr/>
                <p14:nvPr/>
              </p14:nvContentPartPr>
              <p14:xfrm>
                <a:off x="4883478" y="1639292"/>
                <a:ext cx="253800" cy="21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E0A3670-9F40-68AB-FD34-C946C0323DF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874478" y="1630292"/>
                  <a:ext cx="2714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CBD3964-82BA-344B-CE5A-45F50230F016}"/>
              </a:ext>
            </a:extLst>
          </p:cNvPr>
          <p:cNvGrpSpPr/>
          <p:nvPr/>
        </p:nvGrpSpPr>
        <p:grpSpPr>
          <a:xfrm>
            <a:off x="1320558" y="2739452"/>
            <a:ext cx="307440" cy="288720"/>
            <a:chOff x="1320558" y="2739452"/>
            <a:chExt cx="3074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2EBF97A-5B1D-F551-2D21-AE326E06E261}"/>
                    </a:ext>
                  </a:extLst>
                </p14:cNvPr>
                <p14:cNvContentPartPr/>
                <p14:nvPr/>
              </p14:nvContentPartPr>
              <p14:xfrm>
                <a:off x="1448358" y="2838092"/>
                <a:ext cx="114480" cy="14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2EBF97A-5B1D-F551-2D21-AE326E06E26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39358" y="2829452"/>
                  <a:ext cx="132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8ED1A5-8566-0E80-F022-F27B647295BD}"/>
                    </a:ext>
                  </a:extLst>
                </p14:cNvPr>
                <p14:cNvContentPartPr/>
                <p14:nvPr/>
              </p14:nvContentPartPr>
              <p14:xfrm>
                <a:off x="1320558" y="2739452"/>
                <a:ext cx="307440" cy="288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8ED1A5-8566-0E80-F022-F27B647295B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311558" y="2730812"/>
                  <a:ext cx="32508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094979E-296A-382C-7B8A-ACEA29011CB4}"/>
                  </a:ext>
                </a:extLst>
              </p14:cNvPr>
              <p14:cNvContentPartPr/>
              <p14:nvPr/>
            </p14:nvContentPartPr>
            <p14:xfrm>
              <a:off x="1484358" y="3940772"/>
              <a:ext cx="109440" cy="117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094979E-296A-382C-7B8A-ACEA29011CB4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475358" y="3932132"/>
                <a:ext cx="1270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F41561A-4570-1BF6-4743-6B526F992BDA}"/>
                  </a:ext>
                </a:extLst>
              </p14:cNvPr>
              <p14:cNvContentPartPr/>
              <p14:nvPr/>
            </p14:nvContentPartPr>
            <p14:xfrm>
              <a:off x="1401198" y="3887492"/>
              <a:ext cx="276840" cy="215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F41561A-4570-1BF6-4743-6B526F992BD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392558" y="3878852"/>
                <a:ext cx="2944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2DE57F-C1D7-4D64-AD88-D0059170AFFC}"/>
              </a:ext>
            </a:extLst>
          </p:cNvPr>
          <p:cNvGrpSpPr/>
          <p:nvPr/>
        </p:nvGrpSpPr>
        <p:grpSpPr>
          <a:xfrm>
            <a:off x="5999118" y="2163452"/>
            <a:ext cx="274680" cy="176400"/>
            <a:chOff x="5999118" y="2163452"/>
            <a:chExt cx="27468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8196BEC-9676-FDBE-A071-C76F0ED53B1D}"/>
                    </a:ext>
                  </a:extLst>
                </p14:cNvPr>
                <p14:cNvContentPartPr/>
                <p14:nvPr/>
              </p14:nvContentPartPr>
              <p14:xfrm>
                <a:off x="6064278" y="2193332"/>
                <a:ext cx="120600" cy="111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8196BEC-9676-FDBE-A071-C76F0ED53B1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55638" y="2184692"/>
                  <a:ext cx="138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6F6B29-8912-CD17-8856-61C38101FD72}"/>
                    </a:ext>
                  </a:extLst>
                </p14:cNvPr>
                <p14:cNvContentPartPr/>
                <p14:nvPr/>
              </p14:nvContentPartPr>
              <p14:xfrm>
                <a:off x="5999118" y="2163452"/>
                <a:ext cx="274680" cy="176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6F6B29-8912-CD17-8856-61C38101FD7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990478" y="2154812"/>
                  <a:ext cx="2923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E73DF0-0E46-5988-F7D3-C5B61791FE91}"/>
              </a:ext>
            </a:extLst>
          </p:cNvPr>
          <p:cNvGrpSpPr/>
          <p:nvPr/>
        </p:nvGrpSpPr>
        <p:grpSpPr>
          <a:xfrm>
            <a:off x="3930558" y="3036812"/>
            <a:ext cx="196200" cy="218160"/>
            <a:chOff x="3930558" y="3036812"/>
            <a:chExt cx="1962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478F3F0-CF61-D3DF-32EA-D2EBAFE3227F}"/>
                    </a:ext>
                  </a:extLst>
                </p14:cNvPr>
                <p14:cNvContentPartPr/>
                <p14:nvPr/>
              </p14:nvContentPartPr>
              <p14:xfrm>
                <a:off x="3990678" y="3093332"/>
                <a:ext cx="97560" cy="116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478F3F0-CF61-D3DF-32EA-D2EBAFE3227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981678" y="3084332"/>
                  <a:ext cx="115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5C8449-505C-4602-75EB-171C877A95FF}"/>
                    </a:ext>
                  </a:extLst>
                </p14:cNvPr>
                <p14:cNvContentPartPr/>
                <p14:nvPr/>
              </p14:nvContentPartPr>
              <p14:xfrm>
                <a:off x="3930558" y="3036812"/>
                <a:ext cx="196200" cy="218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5C8449-505C-4602-75EB-171C877A95F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921558" y="3028172"/>
                  <a:ext cx="2138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B89DF4A-8C27-FD71-7F94-6B4A8BFAC5EA}"/>
              </a:ext>
            </a:extLst>
          </p:cNvPr>
          <p:cNvGrpSpPr/>
          <p:nvPr/>
        </p:nvGrpSpPr>
        <p:grpSpPr>
          <a:xfrm>
            <a:off x="3910398" y="3712532"/>
            <a:ext cx="226800" cy="245520"/>
            <a:chOff x="3910398" y="3712532"/>
            <a:chExt cx="2268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0F8788-7091-808C-A25A-29FB96079670}"/>
                    </a:ext>
                  </a:extLst>
                </p14:cNvPr>
                <p14:cNvContentPartPr/>
                <p14:nvPr/>
              </p14:nvContentPartPr>
              <p14:xfrm>
                <a:off x="4005078" y="3782012"/>
                <a:ext cx="91800" cy="13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0F8788-7091-808C-A25A-29FB9607967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996438" y="3773012"/>
                  <a:ext cx="109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C6CDC8-8158-95D7-B3BA-B408D7BE99D7}"/>
                    </a:ext>
                  </a:extLst>
                </p14:cNvPr>
                <p14:cNvContentPartPr/>
                <p14:nvPr/>
              </p14:nvContentPartPr>
              <p14:xfrm>
                <a:off x="3910398" y="3712532"/>
                <a:ext cx="226800" cy="245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C6CDC8-8158-95D7-B3BA-B408D7BE99D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01398" y="3703892"/>
                  <a:ext cx="2444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04419D4-B889-8A59-D32F-FCBB750311AF}"/>
              </a:ext>
            </a:extLst>
          </p:cNvPr>
          <p:cNvGrpSpPr/>
          <p:nvPr/>
        </p:nvGrpSpPr>
        <p:grpSpPr>
          <a:xfrm>
            <a:off x="6684198" y="166532"/>
            <a:ext cx="336240" cy="271800"/>
            <a:chOff x="6684198" y="166532"/>
            <a:chExt cx="3362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2F5351-04F1-0AAE-5400-64D8FC389AA1}"/>
                    </a:ext>
                  </a:extLst>
                </p14:cNvPr>
                <p14:cNvContentPartPr/>
                <p14:nvPr/>
              </p14:nvContentPartPr>
              <p14:xfrm>
                <a:off x="6791838" y="220532"/>
                <a:ext cx="98640" cy="181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2F5351-04F1-0AAE-5400-64D8FC389AA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783198" y="211892"/>
                  <a:ext cx="116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2ED1E2-8FDE-4AEF-AF91-24FA6F04CCAF}"/>
                    </a:ext>
                  </a:extLst>
                </p14:cNvPr>
                <p14:cNvContentPartPr/>
                <p14:nvPr/>
              </p14:nvContentPartPr>
              <p14:xfrm>
                <a:off x="6684198" y="166532"/>
                <a:ext cx="336240" cy="27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2ED1E2-8FDE-4AEF-AF91-24FA6F04CCA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75198" y="157892"/>
                  <a:ext cx="3538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EF9654E-2605-F96F-3EDE-725731EB3F8E}"/>
              </a:ext>
            </a:extLst>
          </p:cNvPr>
          <p:cNvGrpSpPr/>
          <p:nvPr/>
        </p:nvGrpSpPr>
        <p:grpSpPr>
          <a:xfrm>
            <a:off x="6625518" y="3760772"/>
            <a:ext cx="350280" cy="329760"/>
            <a:chOff x="6625518" y="3760772"/>
            <a:chExt cx="3502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6D4C6C2-8851-1927-6FF1-B6F9ADE93EEA}"/>
                    </a:ext>
                  </a:extLst>
                </p14:cNvPr>
                <p14:cNvContentPartPr/>
                <p14:nvPr/>
              </p14:nvContentPartPr>
              <p14:xfrm>
                <a:off x="6728838" y="3853292"/>
                <a:ext cx="136080" cy="126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6D4C6C2-8851-1927-6FF1-B6F9ADE93E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19838" y="3844652"/>
                  <a:ext cx="15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4E9E799-62EC-3D25-8120-2C80FEA7FE9A}"/>
                    </a:ext>
                  </a:extLst>
                </p14:cNvPr>
                <p14:cNvContentPartPr/>
                <p14:nvPr/>
              </p14:nvContentPartPr>
              <p14:xfrm>
                <a:off x="6625518" y="3760772"/>
                <a:ext cx="350280" cy="329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4E9E799-62EC-3D25-8120-2C80FEA7FE9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16518" y="3752132"/>
                  <a:ext cx="367920" cy="34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3786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97E01-487C-66E6-6AC1-DB571468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53" y="365401"/>
            <a:ext cx="7543787" cy="55933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038F3-E0C6-65F5-877E-B6297D473D59}"/>
              </a:ext>
            </a:extLst>
          </p:cNvPr>
          <p:cNvGrpSpPr/>
          <p:nvPr/>
        </p:nvGrpSpPr>
        <p:grpSpPr>
          <a:xfrm>
            <a:off x="10504950" y="2687612"/>
            <a:ext cx="579600" cy="191880"/>
            <a:chOff x="10504950" y="2687612"/>
            <a:chExt cx="57960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C23B95-8B8A-E57E-1BF1-D393DA5371D9}"/>
                    </a:ext>
                  </a:extLst>
                </p14:cNvPr>
                <p14:cNvContentPartPr/>
                <p14:nvPr/>
              </p14:nvContentPartPr>
              <p14:xfrm>
                <a:off x="10533390" y="2722532"/>
                <a:ext cx="236160" cy="11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C23B95-8B8A-E57E-1BF1-D393DA5371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24404" y="2713504"/>
                  <a:ext cx="253773" cy="134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37646D-BE4D-D500-2E4D-0988F4E41890}"/>
                    </a:ext>
                  </a:extLst>
                </p14:cNvPr>
                <p14:cNvContentPartPr/>
                <p14:nvPr/>
              </p14:nvContentPartPr>
              <p14:xfrm>
                <a:off x="10736430" y="2687612"/>
                <a:ext cx="147960" cy="11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37646D-BE4D-D500-2E4D-0988F4E418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27408" y="2678612"/>
                  <a:ext cx="165643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62AEE8-BB06-C1CC-7979-45E917415C1B}"/>
                    </a:ext>
                  </a:extLst>
                </p14:cNvPr>
                <p14:cNvContentPartPr/>
                <p14:nvPr/>
              </p14:nvContentPartPr>
              <p14:xfrm>
                <a:off x="10885830" y="2708852"/>
                <a:ext cx="95760" cy="8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62AEE8-BB06-C1CC-7979-45E917415C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76830" y="2699852"/>
                  <a:ext cx="113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E160E3-F024-F018-5089-9D1C53A2632D}"/>
                    </a:ext>
                  </a:extLst>
                </p14:cNvPr>
                <p14:cNvContentPartPr/>
                <p14:nvPr/>
              </p14:nvContentPartPr>
              <p14:xfrm>
                <a:off x="10504950" y="2863292"/>
                <a:ext cx="579600" cy="1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E160E3-F024-F018-5089-9D1C53A263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95950" y="2854292"/>
                  <a:ext cx="5972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7737F-48E1-3A7B-C7BC-7573C90A6526}"/>
              </a:ext>
            </a:extLst>
          </p:cNvPr>
          <p:cNvGrpSpPr/>
          <p:nvPr/>
        </p:nvGrpSpPr>
        <p:grpSpPr>
          <a:xfrm>
            <a:off x="10201110" y="3001892"/>
            <a:ext cx="712080" cy="156600"/>
            <a:chOff x="10201110" y="3001892"/>
            <a:chExt cx="7120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AFD7CD-9FD4-5E1F-C7FB-90E498589A0D}"/>
                    </a:ext>
                  </a:extLst>
                </p14:cNvPr>
                <p14:cNvContentPartPr/>
                <p14:nvPr/>
              </p14:nvContentPartPr>
              <p14:xfrm>
                <a:off x="10201110" y="3034652"/>
                <a:ext cx="20880" cy="11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AFD7CD-9FD4-5E1F-C7FB-90E498589A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92110" y="3025652"/>
                  <a:ext cx="38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AE66B6-B566-528E-5623-4965B4EF5B95}"/>
                    </a:ext>
                  </a:extLst>
                </p14:cNvPr>
                <p14:cNvContentPartPr/>
                <p14:nvPr/>
              </p14:nvContentPartPr>
              <p14:xfrm>
                <a:off x="10219470" y="3001892"/>
                <a:ext cx="109080" cy="15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AE66B6-B566-528E-5623-4965B4EF5B9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10470" y="2992892"/>
                  <a:ext cx="12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27237D4-4A15-444A-1D32-3828DAC2A132}"/>
                    </a:ext>
                  </a:extLst>
                </p14:cNvPr>
                <p14:cNvContentPartPr/>
                <p14:nvPr/>
              </p14:nvContentPartPr>
              <p14:xfrm>
                <a:off x="10393710" y="3055172"/>
                <a:ext cx="13320" cy="88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27237D4-4A15-444A-1D32-3828DAC2A1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84710" y="3046172"/>
                  <a:ext cx="30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D29CF9-0E83-93E9-3FD5-98CD60D98176}"/>
                    </a:ext>
                  </a:extLst>
                </p14:cNvPr>
                <p14:cNvContentPartPr/>
                <p14:nvPr/>
              </p14:nvContentPartPr>
              <p14:xfrm>
                <a:off x="10391190" y="3015572"/>
                <a:ext cx="254520" cy="13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D29CF9-0E83-93E9-3FD5-98CD60D981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82190" y="3006596"/>
                  <a:ext cx="272160" cy="153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95B258-7AE8-34AF-0E2D-3B90A1CD12F8}"/>
                    </a:ext>
                  </a:extLst>
                </p14:cNvPr>
                <p14:cNvContentPartPr/>
                <p14:nvPr/>
              </p14:nvContentPartPr>
              <p14:xfrm>
                <a:off x="10567950" y="3021332"/>
                <a:ext cx="75600" cy="4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95B258-7AE8-34AF-0E2D-3B90A1CD12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58950" y="3012332"/>
                  <a:ext cx="93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181F47-F819-E241-ED91-73328C85079E}"/>
                    </a:ext>
                  </a:extLst>
                </p14:cNvPr>
                <p14:cNvContentPartPr/>
                <p14:nvPr/>
              </p14:nvContentPartPr>
              <p14:xfrm>
                <a:off x="10682790" y="3019892"/>
                <a:ext cx="230400" cy="9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181F47-F819-E241-ED91-73328C8507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73790" y="3010892"/>
                  <a:ext cx="248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93CD76-4E20-BE23-832F-D1CE1572BFA1}"/>
                    </a:ext>
                  </a:extLst>
                </p14:cNvPr>
                <p14:cNvContentPartPr/>
                <p14:nvPr/>
              </p14:nvContentPartPr>
              <p14:xfrm>
                <a:off x="10828590" y="3003692"/>
                <a:ext cx="80280" cy="4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93CD76-4E20-BE23-832F-D1CE1572BF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819590" y="2994692"/>
                  <a:ext cx="9792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B8C0C9-886A-BB57-DDAF-D68A4C6BDA9A}"/>
              </a:ext>
            </a:extLst>
          </p:cNvPr>
          <p:cNvGrpSpPr/>
          <p:nvPr/>
        </p:nvGrpSpPr>
        <p:grpSpPr>
          <a:xfrm>
            <a:off x="9822030" y="2948612"/>
            <a:ext cx="187200" cy="220680"/>
            <a:chOff x="9822030" y="2948612"/>
            <a:chExt cx="1872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2180901-2866-B6A5-0A28-670E56C0CB35}"/>
                    </a:ext>
                  </a:extLst>
                </p14:cNvPr>
                <p14:cNvContentPartPr/>
                <p14:nvPr/>
              </p14:nvContentPartPr>
              <p14:xfrm>
                <a:off x="9822030" y="3041852"/>
                <a:ext cx="91800" cy="1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2180901-2866-B6A5-0A28-670E56C0CB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13030" y="3032852"/>
                  <a:ext cx="109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C54C68-2D29-9350-2D4A-7716C308042D}"/>
                    </a:ext>
                  </a:extLst>
                </p14:cNvPr>
                <p14:cNvContentPartPr/>
                <p14:nvPr/>
              </p14:nvContentPartPr>
              <p14:xfrm>
                <a:off x="9837870" y="3020612"/>
                <a:ext cx="90360" cy="8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C54C68-2D29-9350-2D4A-7716C30804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28906" y="3011612"/>
                  <a:ext cx="10793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46E27F-7E10-CFFC-19D1-28737D531AA1}"/>
                    </a:ext>
                  </a:extLst>
                </p14:cNvPr>
                <p14:cNvContentPartPr/>
                <p14:nvPr/>
              </p14:nvContentPartPr>
              <p14:xfrm>
                <a:off x="9902310" y="2948612"/>
                <a:ext cx="106920" cy="4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46E27F-7E10-CFFC-19D1-28737D531AA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893310" y="2939541"/>
                  <a:ext cx="124560" cy="638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9C2D7E-C2D0-6E80-40CE-CCC2C5F22E66}"/>
              </a:ext>
            </a:extLst>
          </p:cNvPr>
          <p:cNvGrpSpPr/>
          <p:nvPr/>
        </p:nvGrpSpPr>
        <p:grpSpPr>
          <a:xfrm>
            <a:off x="11246190" y="3014132"/>
            <a:ext cx="157680" cy="120960"/>
            <a:chOff x="11246190" y="3014132"/>
            <a:chExt cx="15768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4AB41D-3598-1153-CE2A-C4AD0FA8C752}"/>
                    </a:ext>
                  </a:extLst>
                </p14:cNvPr>
                <p14:cNvContentPartPr/>
                <p14:nvPr/>
              </p14:nvContentPartPr>
              <p14:xfrm>
                <a:off x="11246190" y="3014132"/>
                <a:ext cx="12960" cy="120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4AB41D-3598-1153-CE2A-C4AD0FA8C7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237190" y="3005105"/>
                  <a:ext cx="30600" cy="138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437DCB-5BCB-7F51-8260-E9C153670CF9}"/>
                    </a:ext>
                  </a:extLst>
                </p14:cNvPr>
                <p14:cNvContentPartPr/>
                <p14:nvPr/>
              </p14:nvContentPartPr>
              <p14:xfrm>
                <a:off x="11282910" y="3028172"/>
                <a:ext cx="120960" cy="9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437DCB-5BCB-7F51-8260-E9C153670C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73910" y="3019172"/>
                  <a:ext cx="1386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8747BF-E59A-847F-3F66-A3463CFB2726}"/>
              </a:ext>
            </a:extLst>
          </p:cNvPr>
          <p:cNvGrpSpPr/>
          <p:nvPr/>
        </p:nvGrpSpPr>
        <p:grpSpPr>
          <a:xfrm>
            <a:off x="10061430" y="3244172"/>
            <a:ext cx="1910880" cy="348480"/>
            <a:chOff x="10061430" y="3244172"/>
            <a:chExt cx="191088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2FCED3-7ECB-E965-565B-3619A91048AC}"/>
                    </a:ext>
                  </a:extLst>
                </p14:cNvPr>
                <p14:cNvContentPartPr/>
                <p14:nvPr/>
              </p14:nvContentPartPr>
              <p14:xfrm>
                <a:off x="10061430" y="3366572"/>
                <a:ext cx="14400" cy="10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2FCED3-7ECB-E965-565B-3619A91048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52430" y="3357572"/>
                  <a:ext cx="3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92F6C4-83A4-74FB-613A-0DF9A5FBB27B}"/>
                    </a:ext>
                  </a:extLst>
                </p14:cNvPr>
                <p14:cNvContentPartPr/>
                <p14:nvPr/>
              </p14:nvContentPartPr>
              <p14:xfrm>
                <a:off x="10080150" y="3329492"/>
                <a:ext cx="90360" cy="14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92F6C4-83A4-74FB-613A-0DF9A5FBB2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1150" y="3320492"/>
                  <a:ext cx="108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006506-AC41-39D6-7F76-E5A115A0D5C0}"/>
                    </a:ext>
                  </a:extLst>
                </p14:cNvPr>
                <p14:cNvContentPartPr/>
                <p14:nvPr/>
              </p14:nvContentPartPr>
              <p14:xfrm>
                <a:off x="10219470" y="3377732"/>
                <a:ext cx="61200" cy="8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006506-AC41-39D6-7F76-E5A115A0D5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210417" y="3368732"/>
                  <a:ext cx="78944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25CF8B-58BC-3276-6FA9-ACC348F8FA76}"/>
                    </a:ext>
                  </a:extLst>
                </p14:cNvPr>
                <p14:cNvContentPartPr/>
                <p14:nvPr/>
              </p14:nvContentPartPr>
              <p14:xfrm>
                <a:off x="10338630" y="3356492"/>
                <a:ext cx="61560" cy="10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25CF8B-58BC-3276-6FA9-ACC348F8FA7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29630" y="3347492"/>
                  <a:ext cx="79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808FB4-90E7-432F-91F8-7829C07ADBB6}"/>
                    </a:ext>
                  </a:extLst>
                </p14:cNvPr>
                <p14:cNvContentPartPr/>
                <p14:nvPr/>
              </p14:nvContentPartPr>
              <p14:xfrm>
                <a:off x="10456350" y="3360092"/>
                <a:ext cx="64080" cy="4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808FB4-90E7-432F-91F8-7829C07ADB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47350" y="3351092"/>
                  <a:ext cx="81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D359F07-8556-7BFB-AC24-330E3C1AEAF2}"/>
                    </a:ext>
                  </a:extLst>
                </p14:cNvPr>
                <p14:cNvContentPartPr/>
                <p14:nvPr/>
              </p14:nvContentPartPr>
              <p14:xfrm>
                <a:off x="10483710" y="3350012"/>
                <a:ext cx="78840" cy="119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D359F07-8556-7BFB-AC24-330E3C1AEA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474669" y="3341012"/>
                  <a:ext cx="96561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EA25B4-3886-E6BE-A2A8-35081FCCA379}"/>
                    </a:ext>
                  </a:extLst>
                </p14:cNvPr>
                <p14:cNvContentPartPr/>
                <p14:nvPr/>
              </p14:nvContentPartPr>
              <p14:xfrm>
                <a:off x="10313430" y="3452612"/>
                <a:ext cx="90360" cy="1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EA25B4-3886-E6BE-A2A8-35081FCCA3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304430" y="3443612"/>
                  <a:ext cx="10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3D8718-3847-ECAD-C49D-507E91F44544}"/>
                    </a:ext>
                  </a:extLst>
                </p14:cNvPr>
                <p14:cNvContentPartPr/>
                <p14:nvPr/>
              </p14:nvContentPartPr>
              <p14:xfrm>
                <a:off x="10641030" y="3409052"/>
                <a:ext cx="106920" cy="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3D8718-3847-ECAD-C49D-507E91F445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632030" y="3400052"/>
                  <a:ext cx="12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DD962D-3048-B244-F51D-2D2CA55260A4}"/>
                    </a:ext>
                  </a:extLst>
                </p14:cNvPr>
                <p14:cNvContentPartPr/>
                <p14:nvPr/>
              </p14:nvContentPartPr>
              <p14:xfrm>
                <a:off x="10864590" y="3360452"/>
                <a:ext cx="149760" cy="9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DD962D-3048-B244-F51D-2D2CA55260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55568" y="3351452"/>
                  <a:ext cx="167443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80CC59-77EC-C83D-529F-AC1E5F22CF14}"/>
                    </a:ext>
                  </a:extLst>
                </p14:cNvPr>
                <p14:cNvContentPartPr/>
                <p14:nvPr/>
              </p14:nvContentPartPr>
              <p14:xfrm>
                <a:off x="11034510" y="3344252"/>
                <a:ext cx="122760" cy="10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80CC59-77EC-C83D-529F-AC1E5F22CF1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25510" y="3335252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825C49-E8B1-5C1B-8ACA-D98A27B67B6E}"/>
                    </a:ext>
                  </a:extLst>
                </p14:cNvPr>
                <p14:cNvContentPartPr/>
                <p14:nvPr/>
              </p14:nvContentPartPr>
              <p14:xfrm>
                <a:off x="11067270" y="3352892"/>
                <a:ext cx="156600" cy="77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825C49-E8B1-5C1B-8ACA-D98A27B67B6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58270" y="3343892"/>
                  <a:ext cx="174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79754-D669-C94B-954F-D2685A3556FD}"/>
                    </a:ext>
                  </a:extLst>
                </p14:cNvPr>
                <p14:cNvContentPartPr/>
                <p14:nvPr/>
              </p14:nvContentPartPr>
              <p14:xfrm>
                <a:off x="11259150" y="3326252"/>
                <a:ext cx="123840" cy="10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79754-D669-C94B-954F-D2685A3556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50150" y="3317281"/>
                  <a:ext cx="14148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DFCD47-B925-2136-8E87-A8F43F9902D1}"/>
                    </a:ext>
                  </a:extLst>
                </p14:cNvPr>
                <p14:cNvContentPartPr/>
                <p14:nvPr/>
              </p14:nvContentPartPr>
              <p14:xfrm>
                <a:off x="11406030" y="3345332"/>
                <a:ext cx="6120" cy="9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DFCD47-B925-2136-8E87-A8F43F9902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397530" y="3336332"/>
                  <a:ext cx="227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52C030-E3A9-DA8E-7E3D-F13818BCEB9F}"/>
                    </a:ext>
                  </a:extLst>
                </p14:cNvPr>
                <p14:cNvContentPartPr/>
                <p14:nvPr/>
              </p14:nvContentPartPr>
              <p14:xfrm>
                <a:off x="11454270" y="3372332"/>
                <a:ext cx="141840" cy="67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52C030-E3A9-DA8E-7E3D-F13818BCEB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445270" y="3363332"/>
                  <a:ext cx="159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9E284C-5EA4-C822-9E19-FA8AB2348203}"/>
                    </a:ext>
                  </a:extLst>
                </p14:cNvPr>
                <p14:cNvContentPartPr/>
                <p14:nvPr/>
              </p14:nvContentPartPr>
              <p14:xfrm>
                <a:off x="11615190" y="3348212"/>
                <a:ext cx="11052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9E284C-5EA4-C822-9E19-FA8AB23482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606190" y="3339212"/>
                  <a:ext cx="128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AF2A1A-715B-FD45-978E-FE9570B02B37}"/>
                    </a:ext>
                  </a:extLst>
                </p14:cNvPr>
                <p14:cNvContentPartPr/>
                <p14:nvPr/>
              </p14:nvContentPartPr>
              <p14:xfrm>
                <a:off x="11810310" y="3524612"/>
                <a:ext cx="58680" cy="6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AF2A1A-715B-FD45-978E-FE9570B02B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801254" y="3515564"/>
                  <a:ext cx="76429" cy="85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FA7DF3-9A40-73E4-916A-65BBB0AADAC9}"/>
                    </a:ext>
                  </a:extLst>
                </p14:cNvPr>
                <p14:cNvContentPartPr/>
                <p14:nvPr/>
              </p14:nvContentPartPr>
              <p14:xfrm>
                <a:off x="11885190" y="3244172"/>
                <a:ext cx="87120" cy="231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FA7DF3-9A40-73E4-916A-65BBB0AADA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876190" y="3235172"/>
                  <a:ext cx="1047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946B23-40EA-7CDA-EE70-9F4970F4C9BA}"/>
              </a:ext>
            </a:extLst>
          </p:cNvPr>
          <p:cNvGrpSpPr/>
          <p:nvPr/>
        </p:nvGrpSpPr>
        <p:grpSpPr>
          <a:xfrm>
            <a:off x="9514512" y="5009472"/>
            <a:ext cx="370440" cy="566280"/>
            <a:chOff x="9514512" y="5009472"/>
            <a:chExt cx="37044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EEDB80F-1211-36E5-2F10-4242190177B2}"/>
                    </a:ext>
                  </a:extLst>
                </p14:cNvPr>
                <p14:cNvContentPartPr/>
                <p14:nvPr/>
              </p14:nvContentPartPr>
              <p14:xfrm>
                <a:off x="9540072" y="5009472"/>
                <a:ext cx="112320" cy="320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EEDB80F-1211-36E5-2F10-4242190177B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31072" y="5000832"/>
                  <a:ext cx="129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4BB743-213B-6439-2AD4-1BBF04BA52F5}"/>
                    </a:ext>
                  </a:extLst>
                </p14:cNvPr>
                <p14:cNvContentPartPr/>
                <p14:nvPr/>
              </p14:nvContentPartPr>
              <p14:xfrm>
                <a:off x="9514512" y="5398272"/>
                <a:ext cx="10440" cy="3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4BB743-213B-6439-2AD4-1BBF04BA52F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05872" y="5389632"/>
                  <a:ext cx="28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4E487D-8BA4-11AC-001C-EF904617321B}"/>
                    </a:ext>
                  </a:extLst>
                </p14:cNvPr>
                <p14:cNvContentPartPr/>
                <p14:nvPr/>
              </p14:nvContentPartPr>
              <p14:xfrm>
                <a:off x="9672192" y="5028912"/>
                <a:ext cx="103680" cy="36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4E487D-8BA4-11AC-001C-EF90461732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63552" y="5019912"/>
                  <a:ext cx="1213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91565B-7E09-6A9C-1FAD-69F5318FD84D}"/>
                    </a:ext>
                  </a:extLst>
                </p14:cNvPr>
                <p14:cNvContentPartPr/>
                <p14:nvPr/>
              </p14:nvContentPartPr>
              <p14:xfrm>
                <a:off x="9645192" y="5483592"/>
                <a:ext cx="10440" cy="37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91565B-7E09-6A9C-1FAD-69F5318FD84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36192" y="5474592"/>
                  <a:ext cx="28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A2BB40-C486-56CD-8EA0-4C454646A515}"/>
                    </a:ext>
                  </a:extLst>
                </p14:cNvPr>
                <p14:cNvContentPartPr/>
                <p14:nvPr/>
              </p14:nvContentPartPr>
              <p14:xfrm>
                <a:off x="9796032" y="5087232"/>
                <a:ext cx="88920" cy="39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A2BB40-C486-56CD-8EA0-4C454646A5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787392" y="5078592"/>
                  <a:ext cx="106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900E672-77B9-3658-FE78-AFC049C34F2E}"/>
                    </a:ext>
                  </a:extLst>
                </p14:cNvPr>
                <p14:cNvContentPartPr/>
                <p14:nvPr/>
              </p14:nvContentPartPr>
              <p14:xfrm>
                <a:off x="9787392" y="5550912"/>
                <a:ext cx="6120" cy="2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900E672-77B9-3658-FE78-AFC049C34F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778752" y="5542272"/>
                  <a:ext cx="237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8F9B37-2645-6B2B-2A5A-A006DF1827BC}"/>
              </a:ext>
            </a:extLst>
          </p:cNvPr>
          <p:cNvGrpSpPr/>
          <p:nvPr/>
        </p:nvGrpSpPr>
        <p:grpSpPr>
          <a:xfrm>
            <a:off x="3055392" y="5455872"/>
            <a:ext cx="1674000" cy="101160"/>
            <a:chOff x="3055392" y="5455872"/>
            <a:chExt cx="167400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6EAD17-A706-A48C-9CE6-84B158EB726F}"/>
                    </a:ext>
                  </a:extLst>
                </p14:cNvPr>
                <p14:cNvContentPartPr/>
                <p14:nvPr/>
              </p14:nvContentPartPr>
              <p14:xfrm>
                <a:off x="3055392" y="5455872"/>
                <a:ext cx="1669680" cy="9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6EAD17-A706-A48C-9CE6-84B158EB726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46752" y="5446872"/>
                  <a:ext cx="1687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FB6B56-8B21-BB73-7BE6-745E8C0589AF}"/>
                    </a:ext>
                  </a:extLst>
                </p14:cNvPr>
                <p14:cNvContentPartPr/>
                <p14:nvPr/>
              </p14:nvContentPartPr>
              <p14:xfrm>
                <a:off x="3114432" y="5514552"/>
                <a:ext cx="1614960" cy="42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FB6B56-8B21-BB73-7BE6-745E8C0589A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105792" y="5505912"/>
                  <a:ext cx="1632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AA2634-D8EB-FE55-DB1B-FD0146EA74D2}"/>
                    </a:ext>
                  </a:extLst>
                </p14:cNvPr>
                <p14:cNvContentPartPr/>
                <p14:nvPr/>
              </p14:nvContentPartPr>
              <p14:xfrm>
                <a:off x="3251232" y="5480712"/>
                <a:ext cx="1183680" cy="49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AA2634-D8EB-FE55-DB1B-FD0146EA74D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42232" y="5471712"/>
                  <a:ext cx="1201320" cy="6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7771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8BA494-4461-227B-27D1-8E382462658F}"/>
              </a:ext>
            </a:extLst>
          </p:cNvPr>
          <p:cNvGrpSpPr/>
          <p:nvPr/>
        </p:nvGrpSpPr>
        <p:grpSpPr>
          <a:xfrm>
            <a:off x="96558" y="167972"/>
            <a:ext cx="429120" cy="373680"/>
            <a:chOff x="96558" y="167972"/>
            <a:chExt cx="4291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D76FF74-EBAC-6A6E-FA42-0AD831A0A96C}"/>
                    </a:ext>
                  </a:extLst>
                </p14:cNvPr>
                <p14:cNvContentPartPr/>
                <p14:nvPr/>
              </p14:nvContentPartPr>
              <p14:xfrm>
                <a:off x="199518" y="287852"/>
                <a:ext cx="100080" cy="123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D76FF74-EBAC-6A6E-FA42-0AD831A0A9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518" y="278852"/>
                  <a:ext cx="117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699086-E27F-B451-E936-6204CAE5C555}"/>
                    </a:ext>
                  </a:extLst>
                </p14:cNvPr>
                <p14:cNvContentPartPr/>
                <p14:nvPr/>
              </p14:nvContentPartPr>
              <p14:xfrm>
                <a:off x="304638" y="309092"/>
                <a:ext cx="115200" cy="95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699086-E27F-B451-E936-6204CAE5C5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5638" y="300092"/>
                  <a:ext cx="132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C81BEE-0EB2-A2FC-A8A4-DA644513654F}"/>
                    </a:ext>
                  </a:extLst>
                </p14:cNvPr>
                <p14:cNvContentPartPr/>
                <p14:nvPr/>
              </p14:nvContentPartPr>
              <p14:xfrm>
                <a:off x="96558" y="167972"/>
                <a:ext cx="429120" cy="37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C81BEE-0EB2-A2FC-A8A4-DA64451365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918" y="158972"/>
                  <a:ext cx="446760" cy="391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F8ED434-E9B7-03B1-8955-4A15763100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3" y="74332"/>
            <a:ext cx="6537122" cy="444887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61D4F25-94CE-4A35-4F6D-070CDCB2821E}"/>
              </a:ext>
            </a:extLst>
          </p:cNvPr>
          <p:cNvGrpSpPr/>
          <p:nvPr/>
        </p:nvGrpSpPr>
        <p:grpSpPr>
          <a:xfrm>
            <a:off x="2733918" y="3087932"/>
            <a:ext cx="1295280" cy="170640"/>
            <a:chOff x="2733918" y="3087932"/>
            <a:chExt cx="12952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CE2965-1382-7458-62E0-381817D21BF3}"/>
                    </a:ext>
                  </a:extLst>
                </p14:cNvPr>
                <p14:cNvContentPartPr/>
                <p14:nvPr/>
              </p14:nvContentPartPr>
              <p14:xfrm>
                <a:off x="2740758" y="3146252"/>
                <a:ext cx="16668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CE2965-1382-7458-62E0-381817D21B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32118" y="3137612"/>
                  <a:ext cx="184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E5A7DF-3D21-43BB-735D-F94C5A911056}"/>
                    </a:ext>
                  </a:extLst>
                </p14:cNvPr>
                <p14:cNvContentPartPr/>
                <p14:nvPr/>
              </p14:nvContentPartPr>
              <p14:xfrm>
                <a:off x="2733918" y="3212492"/>
                <a:ext cx="167760" cy="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E5A7DF-3D21-43BB-735D-F94C5A9110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24918" y="3203492"/>
                  <a:ext cx="185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72AD2E-4E5B-7F29-F000-D9229AAFD070}"/>
                    </a:ext>
                  </a:extLst>
                </p14:cNvPr>
                <p14:cNvContentPartPr/>
                <p14:nvPr/>
              </p14:nvContentPartPr>
              <p14:xfrm>
                <a:off x="3187878" y="3129332"/>
                <a:ext cx="33840" cy="10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72AD2E-4E5B-7F29-F000-D9229AAFD0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78878" y="3120332"/>
                  <a:ext cx="51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009DA7-9E6B-398B-DA21-C6261E3ED3FD}"/>
                    </a:ext>
                  </a:extLst>
                </p14:cNvPr>
                <p14:cNvContentPartPr/>
                <p14:nvPr/>
              </p14:nvContentPartPr>
              <p14:xfrm>
                <a:off x="3260598" y="3139772"/>
                <a:ext cx="154080" cy="10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009DA7-9E6B-398B-DA21-C6261E3ED3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1598" y="3130772"/>
                  <a:ext cx="171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0B045B-D342-8151-C376-8BFB572AB3C9}"/>
                    </a:ext>
                  </a:extLst>
                </p14:cNvPr>
                <p14:cNvContentPartPr/>
                <p14:nvPr/>
              </p14:nvContentPartPr>
              <p14:xfrm>
                <a:off x="3491358" y="3167852"/>
                <a:ext cx="20880" cy="7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0B045B-D342-8151-C376-8BFB572AB3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82718" y="3159212"/>
                  <a:ext cx="38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884B68-1D2A-AA96-1363-18BEC8757466}"/>
                    </a:ext>
                  </a:extLst>
                </p14:cNvPr>
                <p14:cNvContentPartPr/>
                <p14:nvPr/>
              </p14:nvContentPartPr>
              <p14:xfrm>
                <a:off x="2898078" y="3087932"/>
                <a:ext cx="140760" cy="17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884B68-1D2A-AA96-1363-18BEC87574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9438" y="3078932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5E93DF-1F04-A2A9-2B28-041C21EA63E9}"/>
                    </a:ext>
                  </a:extLst>
                </p14:cNvPr>
                <p14:cNvContentPartPr/>
                <p14:nvPr/>
              </p14:nvContentPartPr>
              <p14:xfrm>
                <a:off x="3587478" y="3131132"/>
                <a:ext cx="45360" cy="92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5E93DF-1F04-A2A9-2B28-041C21EA63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78838" y="3122132"/>
                  <a:ext cx="63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73F21B-9DE4-A7D2-2F1C-73DA614DA609}"/>
                    </a:ext>
                  </a:extLst>
                </p14:cNvPr>
                <p14:cNvContentPartPr/>
                <p14:nvPr/>
              </p14:nvContentPartPr>
              <p14:xfrm>
                <a:off x="3551118" y="3106652"/>
                <a:ext cx="132120" cy="2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73F21B-9DE4-A7D2-2F1C-73DA614DA6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42478" y="3097652"/>
                  <a:ext cx="149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42140-DDDE-72AB-F62E-2AD4C6F0A195}"/>
                    </a:ext>
                  </a:extLst>
                </p14:cNvPr>
                <p14:cNvContentPartPr/>
                <p14:nvPr/>
              </p14:nvContentPartPr>
              <p14:xfrm>
                <a:off x="3722118" y="3109892"/>
                <a:ext cx="135360" cy="116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42140-DDDE-72AB-F62E-2AD4C6F0A1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13118" y="3101252"/>
                  <a:ext cx="153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BEE758-8EDD-76C7-2321-60B591DCDC9D}"/>
                    </a:ext>
                  </a:extLst>
                </p14:cNvPr>
                <p14:cNvContentPartPr/>
                <p14:nvPr/>
              </p14:nvContentPartPr>
              <p14:xfrm>
                <a:off x="3892758" y="3121052"/>
                <a:ext cx="136440" cy="9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BEE758-8EDD-76C7-2321-60B591DCDC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83758" y="3112412"/>
                  <a:ext cx="15408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566220-99E0-AEBC-E89A-F5A4043B2944}"/>
              </a:ext>
            </a:extLst>
          </p:cNvPr>
          <p:cNvGrpSpPr/>
          <p:nvPr/>
        </p:nvGrpSpPr>
        <p:grpSpPr>
          <a:xfrm>
            <a:off x="4254558" y="3062012"/>
            <a:ext cx="705240" cy="142560"/>
            <a:chOff x="4254558" y="3062012"/>
            <a:chExt cx="70524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E4F0FBE-D6C7-EC7E-2F38-6FB00986F39A}"/>
                    </a:ext>
                  </a:extLst>
                </p14:cNvPr>
                <p14:cNvContentPartPr/>
                <p14:nvPr/>
              </p14:nvContentPartPr>
              <p14:xfrm>
                <a:off x="4254558" y="3088652"/>
                <a:ext cx="129240" cy="11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E4F0FBE-D6C7-EC7E-2F38-6FB00986F3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45558" y="3080012"/>
                  <a:ext cx="146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423CF3-78FE-B874-25F0-37827AB60ADF}"/>
                    </a:ext>
                  </a:extLst>
                </p14:cNvPr>
                <p14:cNvContentPartPr/>
                <p14:nvPr/>
              </p14:nvContentPartPr>
              <p14:xfrm>
                <a:off x="4381638" y="3104852"/>
                <a:ext cx="134280" cy="9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423CF3-78FE-B874-25F0-37827AB60AD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72638" y="3096212"/>
                  <a:ext cx="151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AB48D9-1A51-F5AC-BCEC-0E712B62A7C3}"/>
                    </a:ext>
                  </a:extLst>
                </p14:cNvPr>
                <p14:cNvContentPartPr/>
                <p14:nvPr/>
              </p14:nvContentPartPr>
              <p14:xfrm>
                <a:off x="4537518" y="3078932"/>
                <a:ext cx="246960" cy="11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AB48D9-1A51-F5AC-BCEC-0E712B62A7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8878" y="3070292"/>
                  <a:ext cx="264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65D1C5-BE96-1DD4-C882-07FA91E0F5FE}"/>
                    </a:ext>
                  </a:extLst>
                </p14:cNvPr>
                <p14:cNvContentPartPr/>
                <p14:nvPr/>
              </p14:nvContentPartPr>
              <p14:xfrm>
                <a:off x="4682958" y="3101252"/>
                <a:ext cx="23760" cy="6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65D1C5-BE96-1DD4-C882-07FA91E0F5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73958" y="3092252"/>
                  <a:ext cx="4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F9AE14-8A7E-92F6-895D-E006F89AF8AF}"/>
                    </a:ext>
                  </a:extLst>
                </p14:cNvPr>
                <p14:cNvContentPartPr/>
                <p14:nvPr/>
              </p14:nvContentPartPr>
              <p14:xfrm>
                <a:off x="4850718" y="3127532"/>
                <a:ext cx="104400" cy="7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F9AE14-8A7E-92F6-895D-E006F89AF8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2078" y="3118892"/>
                  <a:ext cx="122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825B9B-5CB3-28A3-695C-5B55CCD4C4C5}"/>
                    </a:ext>
                  </a:extLst>
                </p14:cNvPr>
                <p14:cNvContentPartPr/>
                <p14:nvPr/>
              </p14:nvContentPartPr>
              <p14:xfrm>
                <a:off x="4843158" y="3062012"/>
                <a:ext cx="11664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825B9B-5CB3-28A3-695C-5B55CCD4C4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34518" y="3053372"/>
                  <a:ext cx="1342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321774-808C-B7FF-EF28-746B0FC9163A}"/>
              </a:ext>
            </a:extLst>
          </p:cNvPr>
          <p:cNvGrpSpPr/>
          <p:nvPr/>
        </p:nvGrpSpPr>
        <p:grpSpPr>
          <a:xfrm>
            <a:off x="5177958" y="3100172"/>
            <a:ext cx="173880" cy="70920"/>
            <a:chOff x="5177958" y="3100172"/>
            <a:chExt cx="17388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1D6D57-9CA7-B44B-1413-C382A46DD762}"/>
                    </a:ext>
                  </a:extLst>
                </p14:cNvPr>
                <p14:cNvContentPartPr/>
                <p14:nvPr/>
              </p14:nvContentPartPr>
              <p14:xfrm>
                <a:off x="5177958" y="3100172"/>
                <a:ext cx="166680" cy="1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1D6D57-9CA7-B44B-1413-C382A46DD7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68958" y="3091172"/>
                  <a:ext cx="184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0FECDB-8BFE-2CE9-6207-46FF2DBD62FF}"/>
                    </a:ext>
                  </a:extLst>
                </p14:cNvPr>
                <p14:cNvContentPartPr/>
                <p14:nvPr/>
              </p14:nvContentPartPr>
              <p14:xfrm>
                <a:off x="5193078" y="3166052"/>
                <a:ext cx="158760" cy="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0FECDB-8BFE-2CE9-6207-46FF2DBD62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4438" y="3157412"/>
                  <a:ext cx="1764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5AE68D-FBCC-A96A-227E-17B19F13FFB5}"/>
                  </a:ext>
                </a:extLst>
              </p14:cNvPr>
              <p14:cNvContentPartPr/>
              <p14:nvPr/>
            </p14:nvContentPartPr>
            <p14:xfrm>
              <a:off x="5520318" y="3037532"/>
              <a:ext cx="165240" cy="155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5AE68D-FBCC-A96A-227E-17B19F13FFB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11318" y="3028892"/>
                <a:ext cx="1828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F74C685-BB72-F075-079D-41BBDC4600E2}"/>
              </a:ext>
            </a:extLst>
          </p:cNvPr>
          <p:cNvGrpSpPr/>
          <p:nvPr/>
        </p:nvGrpSpPr>
        <p:grpSpPr>
          <a:xfrm>
            <a:off x="7980754" y="5856644"/>
            <a:ext cx="245520" cy="184680"/>
            <a:chOff x="7980754" y="5856644"/>
            <a:chExt cx="2455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4E4C9C-E4A6-00E9-73B6-4A8BE818CA14}"/>
                    </a:ext>
                  </a:extLst>
                </p14:cNvPr>
                <p14:cNvContentPartPr/>
                <p14:nvPr/>
              </p14:nvContentPartPr>
              <p14:xfrm>
                <a:off x="7980754" y="5869964"/>
                <a:ext cx="15480" cy="17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4E4C9C-E4A6-00E9-73B6-4A8BE818CA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72114" y="5861324"/>
                  <a:ext cx="33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A199FD-A3C5-5F4C-7BB6-A0F4CD09A8D1}"/>
                    </a:ext>
                  </a:extLst>
                </p14:cNvPr>
                <p14:cNvContentPartPr/>
                <p14:nvPr/>
              </p14:nvContentPartPr>
              <p14:xfrm>
                <a:off x="8074354" y="5899844"/>
                <a:ext cx="23760" cy="133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A199FD-A3C5-5F4C-7BB6-A0F4CD09A8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5714" y="5891204"/>
                  <a:ext cx="41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3F61D2-D1A1-F5FB-A626-5F5A8CB90303}"/>
                    </a:ext>
                  </a:extLst>
                </p14:cNvPr>
                <p14:cNvContentPartPr/>
                <p14:nvPr/>
              </p14:nvContentPartPr>
              <p14:xfrm>
                <a:off x="8061394" y="5856644"/>
                <a:ext cx="164880" cy="8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3F61D2-D1A1-F5FB-A626-5F5A8CB9030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2754" y="5847644"/>
                  <a:ext cx="1825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B5633B-6C92-5F8E-147D-FC90D1CE1555}"/>
              </a:ext>
            </a:extLst>
          </p:cNvPr>
          <p:cNvGrpSpPr/>
          <p:nvPr/>
        </p:nvGrpSpPr>
        <p:grpSpPr>
          <a:xfrm>
            <a:off x="8881114" y="5806964"/>
            <a:ext cx="125640" cy="200880"/>
            <a:chOff x="8881114" y="5806964"/>
            <a:chExt cx="12564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728F31-EFA9-8E16-2AD6-B30056A58DC6}"/>
                    </a:ext>
                  </a:extLst>
                </p14:cNvPr>
                <p14:cNvContentPartPr/>
                <p14:nvPr/>
              </p14:nvContentPartPr>
              <p14:xfrm>
                <a:off x="8881114" y="5806964"/>
                <a:ext cx="125640" cy="200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728F31-EFA9-8E16-2AD6-B30056A58D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72114" y="5798324"/>
                  <a:ext cx="14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CFE8BD-5FE7-566F-D367-9EBA3FD07D61}"/>
                    </a:ext>
                  </a:extLst>
                </p14:cNvPr>
                <p14:cNvContentPartPr/>
                <p14:nvPr/>
              </p14:nvContentPartPr>
              <p14:xfrm>
                <a:off x="8894794" y="5866004"/>
                <a:ext cx="83520" cy="8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CFE8BD-5FE7-566F-D367-9EBA3FD07D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86154" y="5857004"/>
                  <a:ext cx="1011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9111BF-6DD8-2CEA-B76C-4430A278D39D}"/>
              </a:ext>
            </a:extLst>
          </p:cNvPr>
          <p:cNvGrpSpPr/>
          <p:nvPr/>
        </p:nvGrpSpPr>
        <p:grpSpPr>
          <a:xfrm>
            <a:off x="9490234" y="5837564"/>
            <a:ext cx="296640" cy="138240"/>
            <a:chOff x="9490234" y="5837564"/>
            <a:chExt cx="2966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1CB374-8624-8479-CD5B-9A3296B11E0E}"/>
                    </a:ext>
                  </a:extLst>
                </p14:cNvPr>
                <p14:cNvContentPartPr/>
                <p14:nvPr/>
              </p14:nvContentPartPr>
              <p14:xfrm>
                <a:off x="9490234" y="5865644"/>
                <a:ext cx="109080" cy="10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1CB374-8624-8479-CD5B-9A3296B11E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81234" y="5857004"/>
                  <a:ext cx="126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56C45E-A25C-B36A-B31F-1F02615D4CA1}"/>
                    </a:ext>
                  </a:extLst>
                </p14:cNvPr>
                <p14:cNvContentPartPr/>
                <p14:nvPr/>
              </p14:nvContentPartPr>
              <p14:xfrm>
                <a:off x="9617314" y="5860244"/>
                <a:ext cx="40680" cy="115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56C45E-A25C-B36A-B31F-1F02615D4C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08674" y="5851244"/>
                  <a:ext cx="58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21FE1DC-E513-3707-CA0A-8B95EC9FFED4}"/>
                    </a:ext>
                  </a:extLst>
                </p14:cNvPr>
                <p14:cNvContentPartPr/>
                <p14:nvPr/>
              </p14:nvContentPartPr>
              <p14:xfrm>
                <a:off x="9652594" y="5837564"/>
                <a:ext cx="134280" cy="9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21FE1DC-E513-3707-CA0A-8B95EC9FFE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43954" y="5828564"/>
                  <a:ext cx="151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2E6000-81A4-17D5-F2CC-A4E03A133DA5}"/>
              </a:ext>
            </a:extLst>
          </p:cNvPr>
          <p:cNvGrpSpPr/>
          <p:nvPr/>
        </p:nvGrpSpPr>
        <p:grpSpPr>
          <a:xfrm>
            <a:off x="10203754" y="5756924"/>
            <a:ext cx="384480" cy="164880"/>
            <a:chOff x="10203754" y="5756924"/>
            <a:chExt cx="38448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1FE8B5-40D7-376E-A529-16556CE3880E}"/>
                    </a:ext>
                  </a:extLst>
                </p14:cNvPr>
                <p14:cNvContentPartPr/>
                <p14:nvPr/>
              </p14:nvContentPartPr>
              <p14:xfrm>
                <a:off x="10203754" y="5810564"/>
                <a:ext cx="149400" cy="108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1FE8B5-40D7-376E-A529-16556CE3880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95114" y="5801924"/>
                  <a:ext cx="167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950111-D65B-50A2-45B1-7507DD044E2E}"/>
                    </a:ext>
                  </a:extLst>
                </p14:cNvPr>
                <p14:cNvContentPartPr/>
                <p14:nvPr/>
              </p14:nvContentPartPr>
              <p14:xfrm>
                <a:off x="10499314" y="5756924"/>
                <a:ext cx="88920" cy="164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950111-D65B-50A2-45B1-7507DD044E2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90674" y="5747924"/>
                  <a:ext cx="106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DDB2AD-EA3C-351A-AD43-5988A4570656}"/>
                    </a:ext>
                  </a:extLst>
                </p14:cNvPr>
                <p14:cNvContentPartPr/>
                <p14:nvPr/>
              </p14:nvContentPartPr>
              <p14:xfrm>
                <a:off x="10509754" y="5782844"/>
                <a:ext cx="73080" cy="120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DDB2AD-EA3C-351A-AD43-5988A457065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1114" y="5774204"/>
                  <a:ext cx="907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B243B2-D6CF-C472-4C8C-66023E6A8087}"/>
              </a:ext>
            </a:extLst>
          </p:cNvPr>
          <p:cNvGrpSpPr/>
          <p:nvPr/>
        </p:nvGrpSpPr>
        <p:grpSpPr>
          <a:xfrm>
            <a:off x="7949074" y="6276764"/>
            <a:ext cx="300960" cy="186480"/>
            <a:chOff x="7949074" y="6276764"/>
            <a:chExt cx="30096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3AA63A-5943-2D72-F06B-3A362A83FC94}"/>
                    </a:ext>
                  </a:extLst>
                </p14:cNvPr>
                <p14:cNvContentPartPr/>
                <p14:nvPr/>
              </p14:nvContentPartPr>
              <p14:xfrm>
                <a:off x="7949074" y="6352724"/>
                <a:ext cx="181080" cy="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3AA63A-5943-2D72-F06B-3A362A83FC9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40434" y="6344084"/>
                  <a:ext cx="198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A0B20A-9095-61F6-C8B1-E34445BBFDBF}"/>
                    </a:ext>
                  </a:extLst>
                </p14:cNvPr>
                <p14:cNvContentPartPr/>
                <p14:nvPr/>
              </p14:nvContentPartPr>
              <p14:xfrm>
                <a:off x="7958074" y="6408524"/>
                <a:ext cx="142560" cy="2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A0B20A-9095-61F6-C8B1-E34445BBFD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49074" y="6399524"/>
                  <a:ext cx="160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848921-D48B-A19C-FE2B-9D232F56D152}"/>
                    </a:ext>
                  </a:extLst>
                </p14:cNvPr>
                <p14:cNvContentPartPr/>
                <p14:nvPr/>
              </p14:nvContentPartPr>
              <p14:xfrm>
                <a:off x="8117194" y="6276764"/>
                <a:ext cx="132840" cy="18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848921-D48B-A19C-FE2B-9D232F56D15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08554" y="6267764"/>
                  <a:ext cx="15048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900E82-B961-D985-E9C7-9356A8DB287A}"/>
              </a:ext>
            </a:extLst>
          </p:cNvPr>
          <p:cNvGrpSpPr/>
          <p:nvPr/>
        </p:nvGrpSpPr>
        <p:grpSpPr>
          <a:xfrm>
            <a:off x="8862034" y="6246164"/>
            <a:ext cx="946080" cy="187200"/>
            <a:chOff x="8862034" y="6246164"/>
            <a:chExt cx="94608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0822B9D-2105-5E33-42DB-FA5A19FE0AF6}"/>
                    </a:ext>
                  </a:extLst>
                </p14:cNvPr>
                <p14:cNvContentPartPr/>
                <p14:nvPr/>
              </p14:nvContentPartPr>
              <p14:xfrm>
                <a:off x="8862034" y="6246164"/>
                <a:ext cx="20520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0822B9D-2105-5E33-42DB-FA5A19FE0A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53034" y="6237164"/>
                  <a:ext cx="222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073320-8537-AB00-CE22-3E38957A63D2}"/>
                    </a:ext>
                  </a:extLst>
                </p14:cNvPr>
                <p14:cNvContentPartPr/>
                <p14:nvPr/>
              </p14:nvContentPartPr>
              <p14:xfrm>
                <a:off x="9146794" y="6281084"/>
                <a:ext cx="391320" cy="149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073320-8537-AB00-CE22-3E38957A63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38154" y="6272084"/>
                  <a:ext cx="408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0A15AC-15B9-AAAA-CFF6-9851275C3C81}"/>
                    </a:ext>
                  </a:extLst>
                </p14:cNvPr>
                <p14:cNvContentPartPr/>
                <p14:nvPr/>
              </p14:nvContentPartPr>
              <p14:xfrm>
                <a:off x="9576634" y="6288644"/>
                <a:ext cx="91800" cy="12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0A15AC-15B9-AAAA-CFF6-9851275C3C8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67634" y="6279644"/>
                  <a:ext cx="109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9C6851-B8A1-4C3A-1867-F52317FFDDA8}"/>
                    </a:ext>
                  </a:extLst>
                </p14:cNvPr>
                <p14:cNvContentPartPr/>
                <p14:nvPr/>
              </p14:nvContentPartPr>
              <p14:xfrm>
                <a:off x="9732874" y="6267404"/>
                <a:ext cx="75240" cy="13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9C6851-B8A1-4C3A-1867-F52317FFDD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23874" y="6258404"/>
                  <a:ext cx="928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8FA14D-F85E-7E1D-750E-9322AF911906}"/>
              </a:ext>
            </a:extLst>
          </p:cNvPr>
          <p:cNvGrpSpPr/>
          <p:nvPr/>
        </p:nvGrpSpPr>
        <p:grpSpPr>
          <a:xfrm>
            <a:off x="10211314" y="6208724"/>
            <a:ext cx="1244520" cy="186840"/>
            <a:chOff x="10211314" y="6208724"/>
            <a:chExt cx="124452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610582-26CD-609D-3986-67A785EF85DC}"/>
                    </a:ext>
                  </a:extLst>
                </p14:cNvPr>
                <p14:cNvContentPartPr/>
                <p14:nvPr/>
              </p14:nvContentPartPr>
              <p14:xfrm>
                <a:off x="10211314" y="6271364"/>
                <a:ext cx="117360" cy="11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610582-26CD-609D-3986-67A785EF85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02674" y="6262724"/>
                  <a:ext cx="135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CCCB2FB-E2BB-E42B-CC11-3D21314AE169}"/>
                    </a:ext>
                  </a:extLst>
                </p14:cNvPr>
                <p14:cNvContentPartPr/>
                <p14:nvPr/>
              </p14:nvContentPartPr>
              <p14:xfrm>
                <a:off x="10340554" y="6280724"/>
                <a:ext cx="281880" cy="11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CCCB2FB-E2BB-E42B-CC11-3D21314AE16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31554" y="6272084"/>
                  <a:ext cx="299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6C98EF-3D55-EF86-3240-F3AF9EA05DF0}"/>
                    </a:ext>
                  </a:extLst>
                </p14:cNvPr>
                <p14:cNvContentPartPr/>
                <p14:nvPr/>
              </p14:nvContentPartPr>
              <p14:xfrm>
                <a:off x="10507594" y="6247604"/>
                <a:ext cx="77040" cy="10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6C98EF-3D55-EF86-3240-F3AF9EA05DF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98594" y="6238604"/>
                  <a:ext cx="94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EA8BF8-05AD-6B73-35ED-D3ABB81A9763}"/>
                    </a:ext>
                  </a:extLst>
                </p14:cNvPr>
                <p14:cNvContentPartPr/>
                <p14:nvPr/>
              </p14:nvContentPartPr>
              <p14:xfrm>
                <a:off x="10680034" y="6258404"/>
                <a:ext cx="11052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EA8BF8-05AD-6B73-35ED-D3ABB81A976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71394" y="6249764"/>
                  <a:ext cx="128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7CAE8A-AC85-AFA9-FF2D-90EA78DA8828}"/>
                    </a:ext>
                  </a:extLst>
                </p14:cNvPr>
                <p14:cNvContentPartPr/>
                <p14:nvPr/>
              </p14:nvContentPartPr>
              <p14:xfrm>
                <a:off x="10889554" y="6292604"/>
                <a:ext cx="10800" cy="91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7CAE8A-AC85-AFA9-FF2D-90EA78DA882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80554" y="6283604"/>
                  <a:ext cx="28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D2D99EE-5F50-D788-428C-10EB4E5C92E1}"/>
                    </a:ext>
                  </a:extLst>
                </p14:cNvPr>
                <p14:cNvContentPartPr/>
                <p14:nvPr/>
              </p14:nvContentPartPr>
              <p14:xfrm>
                <a:off x="10891354" y="6208724"/>
                <a:ext cx="107640" cy="79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D2D99EE-5F50-D788-428C-10EB4E5C92E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82714" y="6199724"/>
                  <a:ext cx="125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CBF578-98A4-F26E-B214-7AA534C4FA2F}"/>
                    </a:ext>
                  </a:extLst>
                </p14:cNvPr>
                <p14:cNvContentPartPr/>
                <p14:nvPr/>
              </p14:nvContentPartPr>
              <p14:xfrm>
                <a:off x="10979194" y="6212684"/>
                <a:ext cx="128520" cy="158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CBF578-98A4-F26E-B214-7AA534C4FA2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70194" y="6203684"/>
                  <a:ext cx="146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E50902-5906-0EDB-3051-180E33B7E8AA}"/>
                    </a:ext>
                  </a:extLst>
                </p14:cNvPr>
                <p14:cNvContentPartPr/>
                <p14:nvPr/>
              </p14:nvContentPartPr>
              <p14:xfrm>
                <a:off x="11164594" y="6241124"/>
                <a:ext cx="146160" cy="12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E50902-5906-0EDB-3051-180E33B7E8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55594" y="6232124"/>
                  <a:ext cx="163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C9A740-61C8-CCE8-2595-1254761D6AE3}"/>
                    </a:ext>
                  </a:extLst>
                </p14:cNvPr>
                <p14:cNvContentPartPr/>
                <p14:nvPr/>
              </p14:nvContentPartPr>
              <p14:xfrm>
                <a:off x="11315074" y="6244004"/>
                <a:ext cx="140760" cy="13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C9A740-61C8-CCE8-2595-1254761D6A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306074" y="6235004"/>
                  <a:ext cx="1584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4BF91B-2B19-B235-0A76-EDC442CC5EAE}"/>
              </a:ext>
            </a:extLst>
          </p:cNvPr>
          <p:cNvGrpSpPr/>
          <p:nvPr/>
        </p:nvGrpSpPr>
        <p:grpSpPr>
          <a:xfrm>
            <a:off x="8763990" y="4596764"/>
            <a:ext cx="1221480" cy="228600"/>
            <a:chOff x="8782278" y="5300852"/>
            <a:chExt cx="12214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EE64F29-A658-FB10-A69E-559832FD0239}"/>
                    </a:ext>
                  </a:extLst>
                </p14:cNvPr>
                <p14:cNvContentPartPr/>
                <p14:nvPr/>
              </p14:nvContentPartPr>
              <p14:xfrm>
                <a:off x="8782278" y="5337572"/>
                <a:ext cx="122040" cy="116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EE64F29-A658-FB10-A69E-559832FD02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73638" y="5328572"/>
                  <a:ext cx="139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5288CD2-AE69-332C-00B8-0D5BE3483F7E}"/>
                    </a:ext>
                  </a:extLst>
                </p14:cNvPr>
                <p14:cNvContentPartPr/>
                <p14:nvPr/>
              </p14:nvContentPartPr>
              <p14:xfrm>
                <a:off x="8961918" y="5357372"/>
                <a:ext cx="110520" cy="101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5288CD2-AE69-332C-00B8-0D5BE3483F7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53278" y="5348732"/>
                  <a:ext cx="12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F846DF9-1273-51A7-0ABC-2110F8A84A74}"/>
                    </a:ext>
                  </a:extLst>
                </p14:cNvPr>
                <p14:cNvContentPartPr/>
                <p14:nvPr/>
              </p14:nvContentPartPr>
              <p14:xfrm>
                <a:off x="8937438" y="5317052"/>
                <a:ext cx="163440" cy="62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F846DF9-1273-51A7-0ABC-2110F8A84A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28438" y="5308412"/>
                  <a:ext cx="181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87F991-6F91-2C05-8CAA-3CA6A902ABF3}"/>
                    </a:ext>
                  </a:extLst>
                </p14:cNvPr>
                <p14:cNvContentPartPr/>
                <p14:nvPr/>
              </p14:nvContentPartPr>
              <p14:xfrm>
                <a:off x="9141918" y="5336852"/>
                <a:ext cx="171720" cy="75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87F991-6F91-2C05-8CAA-3CA6A902ABF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32918" y="5328212"/>
                  <a:ext cx="189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046924C-339A-7B80-EEB9-CE525AE51992}"/>
                    </a:ext>
                  </a:extLst>
                </p14:cNvPr>
                <p14:cNvContentPartPr/>
                <p14:nvPr/>
              </p14:nvContentPartPr>
              <p14:xfrm>
                <a:off x="9286278" y="5356292"/>
                <a:ext cx="112680" cy="69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046924C-339A-7B80-EEB9-CE525AE519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77278" y="5347292"/>
                  <a:ext cx="130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8630B4-953B-A135-D609-328846E994A4}"/>
                    </a:ext>
                  </a:extLst>
                </p14:cNvPr>
                <p14:cNvContentPartPr/>
                <p14:nvPr/>
              </p14:nvContentPartPr>
              <p14:xfrm>
                <a:off x="9271518" y="5300852"/>
                <a:ext cx="146160" cy="53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8630B4-953B-A135-D609-328846E994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62878" y="5291852"/>
                  <a:ext cx="163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4E8C87-1108-2A0E-4AD9-9D34C4A85519}"/>
                    </a:ext>
                  </a:extLst>
                </p14:cNvPr>
                <p14:cNvContentPartPr/>
                <p14:nvPr/>
              </p14:nvContentPartPr>
              <p14:xfrm>
                <a:off x="9427398" y="5343332"/>
                <a:ext cx="16128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4E8C87-1108-2A0E-4AD9-9D34C4A855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18398" y="5334692"/>
                  <a:ext cx="178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177DFD-55AB-5C70-2806-0099507D58F8}"/>
                    </a:ext>
                  </a:extLst>
                </p14:cNvPr>
                <p14:cNvContentPartPr/>
                <p14:nvPr/>
              </p14:nvContentPartPr>
              <p14:xfrm>
                <a:off x="9623238" y="5338292"/>
                <a:ext cx="36000" cy="73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177DFD-55AB-5C70-2806-0099507D58F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14238" y="5329292"/>
                  <a:ext cx="53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4E9CC55-6E43-915F-590D-C9BC0DCE9662}"/>
                    </a:ext>
                  </a:extLst>
                </p14:cNvPr>
                <p14:cNvContentPartPr/>
                <p14:nvPr/>
              </p14:nvContentPartPr>
              <p14:xfrm>
                <a:off x="9602718" y="5300852"/>
                <a:ext cx="142560" cy="15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4E9CC55-6E43-915F-590D-C9BC0DCE96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93718" y="5291852"/>
                  <a:ext cx="160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E95F3C-C956-3B84-B0A6-0F1BB27A9052}"/>
                    </a:ext>
                  </a:extLst>
                </p14:cNvPr>
                <p14:cNvContentPartPr/>
                <p14:nvPr/>
              </p14:nvContentPartPr>
              <p14:xfrm>
                <a:off x="9751398" y="5318852"/>
                <a:ext cx="125640" cy="85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E95F3C-C956-3B84-B0A6-0F1BB27A905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742758" y="5309852"/>
                  <a:ext cx="143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98EDDB1-F002-1EE8-9A6C-5D6C315CBA3F}"/>
                    </a:ext>
                  </a:extLst>
                </p14:cNvPr>
                <p14:cNvContentPartPr/>
                <p14:nvPr/>
              </p14:nvContentPartPr>
              <p14:xfrm>
                <a:off x="8803878" y="5474372"/>
                <a:ext cx="1199880" cy="55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98EDDB1-F002-1EE8-9A6C-5D6C315CBA3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95238" y="5465372"/>
                  <a:ext cx="121752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55FF0D3-549B-7FFA-E57C-53A2948C095E}"/>
                  </a:ext>
                </a:extLst>
              </p14:cNvPr>
              <p14:cNvContentPartPr/>
              <p14:nvPr/>
            </p14:nvContentPartPr>
            <p14:xfrm>
              <a:off x="2655798" y="506732"/>
              <a:ext cx="13320" cy="6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55FF0D3-549B-7FFA-E57C-53A2948C095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647158" y="498092"/>
                <a:ext cx="30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FA55CD1-E5E4-E234-6F35-6F277ED3BD77}"/>
                  </a:ext>
                </a:extLst>
              </p14:cNvPr>
              <p14:cNvContentPartPr/>
              <p14:nvPr/>
            </p14:nvContentPartPr>
            <p14:xfrm>
              <a:off x="2674158" y="592412"/>
              <a:ext cx="16920" cy="24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FA55CD1-E5E4-E234-6F35-6F277ED3BD7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665158" y="583412"/>
                <a:ext cx="3456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D6F07C7-C66D-18D2-83E3-243847637BC3}"/>
              </a:ext>
            </a:extLst>
          </p:cNvPr>
          <p:cNvGrpSpPr/>
          <p:nvPr/>
        </p:nvGrpSpPr>
        <p:grpSpPr>
          <a:xfrm>
            <a:off x="3058638" y="459572"/>
            <a:ext cx="794520" cy="168480"/>
            <a:chOff x="3058638" y="459572"/>
            <a:chExt cx="7945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EBA822-C16D-3B95-CDEA-CD68B8ECD4DD}"/>
                    </a:ext>
                  </a:extLst>
                </p14:cNvPr>
                <p14:cNvContentPartPr/>
                <p14:nvPr/>
              </p14:nvContentPartPr>
              <p14:xfrm>
                <a:off x="3058638" y="494132"/>
                <a:ext cx="245520" cy="133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EBA822-C16D-3B95-CDEA-CD68B8ECD4D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49998" y="485492"/>
                  <a:ext cx="26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E68B13-0507-F89F-F1BD-04C98C8EBD0C}"/>
                    </a:ext>
                  </a:extLst>
                </p14:cNvPr>
                <p14:cNvContentPartPr/>
                <p14:nvPr/>
              </p14:nvContentPartPr>
              <p14:xfrm>
                <a:off x="3279678" y="474692"/>
                <a:ext cx="95400" cy="13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E68B13-0507-F89F-F1BD-04C98C8EBD0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70678" y="466052"/>
                  <a:ext cx="113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DBD44A-2AAD-EB07-778D-A0D971E13F8A}"/>
                    </a:ext>
                  </a:extLst>
                </p14:cNvPr>
                <p14:cNvContentPartPr/>
                <p14:nvPr/>
              </p14:nvContentPartPr>
              <p14:xfrm>
                <a:off x="3465798" y="493412"/>
                <a:ext cx="28440" cy="107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DBD44A-2AAD-EB07-778D-A0D971E13F8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56798" y="484412"/>
                  <a:ext cx="46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2AE39A1-99E6-EBF6-30DF-DF976A2D205D}"/>
                    </a:ext>
                  </a:extLst>
                </p14:cNvPr>
                <p14:cNvContentPartPr/>
                <p14:nvPr/>
              </p14:nvContentPartPr>
              <p14:xfrm>
                <a:off x="3428718" y="459572"/>
                <a:ext cx="237600" cy="12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2AE39A1-99E6-EBF6-30DF-DF976A2D205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20078" y="450932"/>
                  <a:ext cx="255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F23B2A9-EF61-9A0E-D3B8-B0CC29A52EBD}"/>
                    </a:ext>
                  </a:extLst>
                </p14:cNvPr>
                <p14:cNvContentPartPr/>
                <p14:nvPr/>
              </p14:nvContentPartPr>
              <p14:xfrm>
                <a:off x="3711678" y="467492"/>
                <a:ext cx="141480" cy="12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F23B2A9-EF61-9A0E-D3B8-B0CC29A52EB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02678" y="458852"/>
                  <a:ext cx="1591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88A417-0882-0EB5-775A-D1BB7E88B33D}"/>
              </a:ext>
            </a:extLst>
          </p:cNvPr>
          <p:cNvGrpSpPr/>
          <p:nvPr/>
        </p:nvGrpSpPr>
        <p:grpSpPr>
          <a:xfrm>
            <a:off x="4261398" y="430772"/>
            <a:ext cx="1664280" cy="173520"/>
            <a:chOff x="4261398" y="430772"/>
            <a:chExt cx="16642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7C8698-8123-7E3F-DD22-776BA4A9594D}"/>
                    </a:ext>
                  </a:extLst>
                </p14:cNvPr>
                <p14:cNvContentPartPr/>
                <p14:nvPr/>
              </p14:nvContentPartPr>
              <p14:xfrm>
                <a:off x="4261398" y="505652"/>
                <a:ext cx="94680" cy="8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7C8698-8123-7E3F-DD22-776BA4A9594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52758" y="497012"/>
                  <a:ext cx="112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76786F-FB8C-FF16-1D76-F515122FD86D}"/>
                    </a:ext>
                  </a:extLst>
                </p14:cNvPr>
                <p14:cNvContentPartPr/>
                <p14:nvPr/>
              </p14:nvContentPartPr>
              <p14:xfrm>
                <a:off x="4282638" y="430772"/>
                <a:ext cx="95040" cy="12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76786F-FB8C-FF16-1D76-F515122FD8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73998" y="422132"/>
                  <a:ext cx="112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AD08110-6EA4-30A0-730F-12856C981C58}"/>
                    </a:ext>
                  </a:extLst>
                </p14:cNvPr>
                <p14:cNvContentPartPr/>
                <p14:nvPr/>
              </p14:nvContentPartPr>
              <p14:xfrm>
                <a:off x="4269678" y="513932"/>
                <a:ext cx="101160" cy="24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AD08110-6EA4-30A0-730F-12856C981C5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61038" y="504932"/>
                  <a:ext cx="118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A039057-35E4-E721-ADEB-B04EB057E09B}"/>
                    </a:ext>
                  </a:extLst>
                </p14:cNvPr>
                <p14:cNvContentPartPr/>
                <p14:nvPr/>
              </p14:nvContentPartPr>
              <p14:xfrm>
                <a:off x="4430598" y="464252"/>
                <a:ext cx="346680" cy="140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A039057-35E4-E721-ADEB-B04EB057E09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21958" y="455252"/>
                  <a:ext cx="36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A36BA9-A698-D5E7-B488-14628B7D21DB}"/>
                    </a:ext>
                  </a:extLst>
                </p14:cNvPr>
                <p14:cNvContentPartPr/>
                <p14:nvPr/>
              </p14:nvContentPartPr>
              <p14:xfrm>
                <a:off x="4809318" y="464612"/>
                <a:ext cx="268920" cy="128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A36BA9-A698-D5E7-B488-14628B7D21D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00678" y="455972"/>
                  <a:ext cx="286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739BE99-B28E-C486-16A0-43579FBB6C91}"/>
                    </a:ext>
                  </a:extLst>
                </p14:cNvPr>
                <p14:cNvContentPartPr/>
                <p14:nvPr/>
              </p14:nvContentPartPr>
              <p14:xfrm>
                <a:off x="5171838" y="457052"/>
                <a:ext cx="68040" cy="147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739BE99-B28E-C486-16A0-43579FBB6C9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62838" y="448412"/>
                  <a:ext cx="8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04DE46-6AA5-FC51-CAE3-485D40E50348}"/>
                    </a:ext>
                  </a:extLst>
                </p14:cNvPr>
                <p14:cNvContentPartPr/>
                <p14:nvPr/>
              </p14:nvContentPartPr>
              <p14:xfrm>
                <a:off x="5314758" y="473612"/>
                <a:ext cx="5040" cy="98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04DE46-6AA5-FC51-CAE3-485D40E503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6118" y="464612"/>
                  <a:ext cx="22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895B374-7357-9682-8B89-776F7B6D2B62}"/>
                    </a:ext>
                  </a:extLst>
                </p14:cNvPr>
                <p14:cNvContentPartPr/>
                <p14:nvPr/>
              </p14:nvContentPartPr>
              <p14:xfrm>
                <a:off x="5086158" y="458132"/>
                <a:ext cx="37080" cy="118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895B374-7357-9682-8B89-776F7B6D2B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77158" y="449492"/>
                  <a:ext cx="54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86347B2-40F5-3DA0-7350-4B6CF6C52FFD}"/>
                    </a:ext>
                  </a:extLst>
                </p14:cNvPr>
                <p14:cNvContentPartPr/>
                <p14:nvPr/>
              </p14:nvContentPartPr>
              <p14:xfrm>
                <a:off x="5421318" y="474332"/>
                <a:ext cx="227160" cy="106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86347B2-40F5-3DA0-7350-4B6CF6C52FF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12678" y="465692"/>
                  <a:ext cx="244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3A3C81A-CFCC-8412-25F4-67869CB61F83}"/>
                    </a:ext>
                  </a:extLst>
                </p14:cNvPr>
                <p14:cNvContentPartPr/>
                <p14:nvPr/>
              </p14:nvContentPartPr>
              <p14:xfrm>
                <a:off x="5654238" y="445892"/>
                <a:ext cx="75240" cy="127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3A3C81A-CFCC-8412-25F4-67869CB61F8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45238" y="437252"/>
                  <a:ext cx="92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27F5C48-73CB-DCB7-75EC-40D5EE5E28F8}"/>
                    </a:ext>
                  </a:extLst>
                </p14:cNvPr>
                <p14:cNvContentPartPr/>
                <p14:nvPr/>
              </p14:nvContentPartPr>
              <p14:xfrm>
                <a:off x="5782758" y="464612"/>
                <a:ext cx="116640" cy="10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27F5C48-73CB-DCB7-75EC-40D5EE5E28F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4118" y="455972"/>
                  <a:ext cx="134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2B1C0FE-235F-CFCE-479E-CA3570A301F6}"/>
                    </a:ext>
                  </a:extLst>
                </p14:cNvPr>
                <p14:cNvContentPartPr/>
                <p14:nvPr/>
              </p14:nvContentPartPr>
              <p14:xfrm>
                <a:off x="5800038" y="432572"/>
                <a:ext cx="125640" cy="9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2B1C0FE-235F-CFCE-479E-CA3570A301F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91038" y="423572"/>
                  <a:ext cx="143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B7E1D75-F3A4-5F00-7C83-C1610885142D}"/>
              </a:ext>
            </a:extLst>
          </p:cNvPr>
          <p:cNvGrpSpPr/>
          <p:nvPr/>
        </p:nvGrpSpPr>
        <p:grpSpPr>
          <a:xfrm>
            <a:off x="7979112" y="5014152"/>
            <a:ext cx="237600" cy="200520"/>
            <a:chOff x="7979112" y="5014152"/>
            <a:chExt cx="23760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AB935C-01A9-C6B8-0000-D3E1B10C7107}"/>
                    </a:ext>
                  </a:extLst>
                </p14:cNvPr>
                <p14:cNvContentPartPr/>
                <p14:nvPr/>
              </p14:nvContentPartPr>
              <p14:xfrm>
                <a:off x="7979112" y="5070312"/>
                <a:ext cx="10080" cy="14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AB935C-01A9-C6B8-0000-D3E1B10C710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970472" y="5061672"/>
                  <a:ext cx="2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BF8DC4-BAAA-3D76-6796-8A4CEF4AEC06}"/>
                    </a:ext>
                  </a:extLst>
                </p14:cNvPr>
                <p14:cNvContentPartPr/>
                <p14:nvPr/>
              </p14:nvContentPartPr>
              <p14:xfrm>
                <a:off x="8102232" y="5092992"/>
                <a:ext cx="23040" cy="9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BF8DC4-BAAA-3D76-6796-8A4CEF4AEC0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93592" y="5084352"/>
                  <a:ext cx="40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AC5C79D-9469-A259-62E0-A8CDC0085826}"/>
                    </a:ext>
                  </a:extLst>
                </p14:cNvPr>
                <p14:cNvContentPartPr/>
                <p14:nvPr/>
              </p14:nvContentPartPr>
              <p14:xfrm>
                <a:off x="8082432" y="5014152"/>
                <a:ext cx="134280" cy="9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AC5C79D-9469-A259-62E0-A8CDC008582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73792" y="5005152"/>
                  <a:ext cx="15192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8657420-04D9-C37A-ED5C-C26C03E4E013}"/>
                  </a:ext>
                </a:extLst>
              </p14:cNvPr>
              <p14:cNvContentPartPr/>
              <p14:nvPr/>
            </p14:nvContentPartPr>
            <p14:xfrm>
              <a:off x="8842392" y="4919472"/>
              <a:ext cx="154800" cy="188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8657420-04D9-C37A-ED5C-C26C03E4E01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833752" y="4910472"/>
                <a:ext cx="172440" cy="20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9E00BE5-7999-F23B-3F97-72F98DFCB572}"/>
              </a:ext>
            </a:extLst>
          </p:cNvPr>
          <p:cNvGrpSpPr/>
          <p:nvPr/>
        </p:nvGrpSpPr>
        <p:grpSpPr>
          <a:xfrm>
            <a:off x="7933392" y="5414112"/>
            <a:ext cx="310320" cy="200160"/>
            <a:chOff x="7933392" y="5414112"/>
            <a:chExt cx="3103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E6CD41C-59AD-385A-13EA-D6067CCD4505}"/>
                    </a:ext>
                  </a:extLst>
                </p14:cNvPr>
                <p14:cNvContentPartPr/>
                <p14:nvPr/>
              </p14:nvContentPartPr>
              <p14:xfrm>
                <a:off x="8098272" y="5414112"/>
                <a:ext cx="145440" cy="200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E6CD41C-59AD-385A-13EA-D6067CCD45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89632" y="5405472"/>
                  <a:ext cx="163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ECC27E9-AF9E-BFA9-7A28-17C42C783CA0}"/>
                    </a:ext>
                  </a:extLst>
                </p14:cNvPr>
                <p14:cNvContentPartPr/>
                <p14:nvPr/>
              </p14:nvContentPartPr>
              <p14:xfrm>
                <a:off x="7933392" y="5512032"/>
                <a:ext cx="170640" cy="5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ECC27E9-AF9E-BFA9-7A28-17C42C783CA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24392" y="5503032"/>
                  <a:ext cx="188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79B71A5-7909-051C-7357-38F8E8F5B400}"/>
                    </a:ext>
                  </a:extLst>
                </p14:cNvPr>
                <p14:cNvContentPartPr/>
                <p14:nvPr/>
              </p14:nvContentPartPr>
              <p14:xfrm>
                <a:off x="7971192" y="5554872"/>
                <a:ext cx="133920" cy="9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9B71A5-7909-051C-7357-38F8E8F5B4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62552" y="5546232"/>
                  <a:ext cx="1515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FF4A606-5F82-D771-6872-F6759E1F3C5F}"/>
              </a:ext>
            </a:extLst>
          </p:cNvPr>
          <p:cNvGrpSpPr/>
          <p:nvPr/>
        </p:nvGrpSpPr>
        <p:grpSpPr>
          <a:xfrm>
            <a:off x="8793792" y="5315472"/>
            <a:ext cx="1026000" cy="199080"/>
            <a:chOff x="8793792" y="5315472"/>
            <a:chExt cx="10260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4C9CAE-0CFB-063B-93C0-299F596C1ACF}"/>
                    </a:ext>
                  </a:extLst>
                </p14:cNvPr>
                <p14:cNvContentPartPr/>
                <p14:nvPr/>
              </p14:nvContentPartPr>
              <p14:xfrm>
                <a:off x="8795592" y="5360112"/>
                <a:ext cx="10908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4C9CAE-0CFB-063B-93C0-299F596C1AC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86952" y="5351112"/>
                  <a:ext cx="12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EC61EE-A753-3142-CC75-A5A7AB8C34E0}"/>
                    </a:ext>
                  </a:extLst>
                </p14:cNvPr>
                <p14:cNvContentPartPr/>
                <p14:nvPr/>
              </p14:nvContentPartPr>
              <p14:xfrm>
                <a:off x="8793792" y="5458392"/>
                <a:ext cx="140400" cy="15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EC61EE-A753-3142-CC75-A5A7AB8C34E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84792" y="5449752"/>
                  <a:ext cx="158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0AB4EA-73DA-F3AD-91E0-5E177F9B513E}"/>
                    </a:ext>
                  </a:extLst>
                </p14:cNvPr>
                <p14:cNvContentPartPr/>
                <p14:nvPr/>
              </p14:nvContentPartPr>
              <p14:xfrm>
                <a:off x="8913312" y="5367672"/>
                <a:ext cx="280440" cy="128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0AB4EA-73DA-F3AD-91E0-5E177F9B513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04312" y="5358672"/>
                  <a:ext cx="298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6B375BC-A7FE-0168-0854-755356891E5C}"/>
                    </a:ext>
                  </a:extLst>
                </p14:cNvPr>
                <p14:cNvContentPartPr/>
                <p14:nvPr/>
              </p14:nvContentPartPr>
              <p14:xfrm>
                <a:off x="9227952" y="5315472"/>
                <a:ext cx="95040" cy="160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6B375BC-A7FE-0168-0854-755356891E5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18952" y="5306832"/>
                  <a:ext cx="112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F5E904A-D0F8-A443-3E8E-E9222993037C}"/>
                    </a:ext>
                  </a:extLst>
                </p14:cNvPr>
                <p14:cNvContentPartPr/>
                <p14:nvPr/>
              </p14:nvContentPartPr>
              <p14:xfrm>
                <a:off x="9225072" y="5397192"/>
                <a:ext cx="107640" cy="4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F5E904A-D0F8-A443-3E8E-E922299303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216072" y="5388552"/>
                  <a:ext cx="125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4266031-C1C3-51A2-5358-A8D82A9C88E3}"/>
                    </a:ext>
                  </a:extLst>
                </p14:cNvPr>
                <p14:cNvContentPartPr/>
                <p14:nvPr/>
              </p14:nvContentPartPr>
              <p14:xfrm>
                <a:off x="9377352" y="5343192"/>
                <a:ext cx="118440" cy="137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4266031-C1C3-51A2-5358-A8D82A9C88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68712" y="5334552"/>
                  <a:ext cx="136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F07ED2-C696-293D-C5A3-C137EA2C68F9}"/>
                    </a:ext>
                  </a:extLst>
                </p14:cNvPr>
                <p14:cNvContentPartPr/>
                <p14:nvPr/>
              </p14:nvContentPartPr>
              <p14:xfrm>
                <a:off x="9542952" y="5332032"/>
                <a:ext cx="276840" cy="137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F07ED2-C696-293D-C5A3-C137EA2C68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533952" y="5323032"/>
                  <a:ext cx="2944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F534DA5-E953-0F43-2E7B-0F143A8B188A}"/>
              </a:ext>
            </a:extLst>
          </p:cNvPr>
          <p:cNvGrpSpPr/>
          <p:nvPr/>
        </p:nvGrpSpPr>
        <p:grpSpPr>
          <a:xfrm>
            <a:off x="10234872" y="5242032"/>
            <a:ext cx="988200" cy="185760"/>
            <a:chOff x="10234872" y="5242032"/>
            <a:chExt cx="9882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FFE7180-83FC-2D9F-C636-B49872983196}"/>
                    </a:ext>
                  </a:extLst>
                </p14:cNvPr>
                <p14:cNvContentPartPr/>
                <p14:nvPr/>
              </p14:nvContentPartPr>
              <p14:xfrm>
                <a:off x="10234872" y="5297832"/>
                <a:ext cx="166320" cy="126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FFE7180-83FC-2D9F-C636-B4987298319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26232" y="5289192"/>
                  <a:ext cx="183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CD5617-A1F5-680C-ACEC-B0AE04BAE7B8}"/>
                    </a:ext>
                  </a:extLst>
                </p14:cNvPr>
                <p14:cNvContentPartPr/>
                <p14:nvPr/>
              </p14:nvContentPartPr>
              <p14:xfrm>
                <a:off x="10386792" y="5316552"/>
                <a:ext cx="36720" cy="9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CD5617-A1F5-680C-ACEC-B0AE04BAE7B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378152" y="5307912"/>
                  <a:ext cx="54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49D27FF-B3A0-73B2-98FB-BE7C4B12D76F}"/>
                    </a:ext>
                  </a:extLst>
                </p14:cNvPr>
                <p14:cNvContentPartPr/>
                <p14:nvPr/>
              </p14:nvContentPartPr>
              <p14:xfrm>
                <a:off x="10521432" y="5301432"/>
                <a:ext cx="11160" cy="78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49D27FF-B3A0-73B2-98FB-BE7C4B12D76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512432" y="5292432"/>
                  <a:ext cx="28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F5EFEE-EF4C-B681-A102-7A090629230B}"/>
                    </a:ext>
                  </a:extLst>
                </p14:cNvPr>
                <p14:cNvContentPartPr/>
                <p14:nvPr/>
              </p14:nvContentPartPr>
              <p14:xfrm>
                <a:off x="10525752" y="5265072"/>
                <a:ext cx="264600" cy="162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F5EFEE-EF4C-B681-A102-7A09062923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16752" y="5256072"/>
                  <a:ext cx="282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1AE2773-F126-4E5B-323D-DD4A55CC429C}"/>
                    </a:ext>
                  </a:extLst>
                </p14:cNvPr>
                <p14:cNvContentPartPr/>
                <p14:nvPr/>
              </p14:nvContentPartPr>
              <p14:xfrm>
                <a:off x="10688472" y="5246352"/>
                <a:ext cx="129600" cy="73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1AE2773-F126-4E5B-323D-DD4A55CC429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679472" y="5237352"/>
                  <a:ext cx="147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7020DD-33DE-B277-485F-F2C65D0BE6D6}"/>
                    </a:ext>
                  </a:extLst>
                </p14:cNvPr>
                <p14:cNvContentPartPr/>
                <p14:nvPr/>
              </p14:nvContentPartPr>
              <p14:xfrm>
                <a:off x="10879992" y="5242032"/>
                <a:ext cx="343080" cy="137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7020DD-33DE-B277-485F-F2C65D0BE6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871352" y="5233032"/>
                  <a:ext cx="360720" cy="15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555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7933D-8EA8-D023-960A-8AD3C618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19"/>
            <a:ext cx="4144741" cy="2321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EC524-5C5C-6338-9828-7740E3A49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941"/>
            <a:ext cx="4144823" cy="2333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D91E2-508C-7F67-E701-6048904E8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1" y="4656703"/>
            <a:ext cx="3820823" cy="220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4D4D2-587B-1582-5A0C-1FC03451F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22" y="136456"/>
            <a:ext cx="4069481" cy="2309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52A9A-A4EA-9C9E-A70A-49DA886D2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95" y="2175692"/>
            <a:ext cx="3957905" cy="2249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308A32-5DCA-F205-16A5-096ADE1BC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25" y="4358114"/>
            <a:ext cx="4098143" cy="2299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D0D45-F11D-EFE3-EA89-87A2924E3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81" y="101536"/>
            <a:ext cx="3839719" cy="21815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97D2C3-E2BB-9B31-BCE6-CA8669C43AD6}"/>
                  </a:ext>
                </a:extLst>
              </p14:cNvPr>
              <p14:cNvContentPartPr/>
              <p14:nvPr/>
            </p14:nvContentPartPr>
            <p14:xfrm>
              <a:off x="241272" y="1423872"/>
              <a:ext cx="180360" cy="17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97D2C3-E2BB-9B31-BCE6-CA8669C43A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3272" y="1387872"/>
                <a:ext cx="216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040AFD-AEEB-5C0F-1671-48BD51E74D8A}"/>
                  </a:ext>
                </a:extLst>
              </p14:cNvPr>
              <p14:cNvContentPartPr/>
              <p14:nvPr/>
            </p14:nvContentPartPr>
            <p14:xfrm>
              <a:off x="307872" y="3650112"/>
              <a:ext cx="155880" cy="16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040AFD-AEEB-5C0F-1671-48BD51E74D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872" y="3614112"/>
                <a:ext cx="1915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0987BF-7D9F-E2BA-F9DA-1D8BC009BEDB}"/>
                  </a:ext>
                </a:extLst>
              </p14:cNvPr>
              <p14:cNvContentPartPr/>
              <p14:nvPr/>
            </p14:nvContentPartPr>
            <p14:xfrm>
              <a:off x="428472" y="5946912"/>
              <a:ext cx="147240" cy="15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0987BF-7D9F-E2BA-F9DA-1D8BC009BE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472" y="5911272"/>
                <a:ext cx="182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88DAE0-B0E0-F6C0-6C53-2CF7269E83EB}"/>
                  </a:ext>
                </a:extLst>
              </p14:cNvPr>
              <p14:cNvContentPartPr/>
              <p14:nvPr/>
            </p14:nvContentPartPr>
            <p14:xfrm>
              <a:off x="4622472" y="1555272"/>
              <a:ext cx="197640" cy="12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88DAE0-B0E0-F6C0-6C53-2CF7269E83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4832" y="1519632"/>
                <a:ext cx="2332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803A4A-2E91-CA48-6C8E-EA6AE05897F4}"/>
                  </a:ext>
                </a:extLst>
              </p14:cNvPr>
              <p14:cNvContentPartPr/>
              <p14:nvPr/>
            </p14:nvContentPartPr>
            <p14:xfrm>
              <a:off x="4762152" y="3435552"/>
              <a:ext cx="142200" cy="129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803A4A-2E91-CA48-6C8E-EA6AE05897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44152" y="3399552"/>
                <a:ext cx="1778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486F05-02EA-68D5-30ED-567B4A7C06CD}"/>
                  </a:ext>
                </a:extLst>
              </p14:cNvPr>
              <p14:cNvContentPartPr/>
              <p14:nvPr/>
            </p14:nvContentPartPr>
            <p14:xfrm>
              <a:off x="4675032" y="5604192"/>
              <a:ext cx="181080" cy="146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486F05-02EA-68D5-30ED-567B4A7C06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57032" y="5568552"/>
                <a:ext cx="216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AB2419-5127-BC7A-0BC1-5BED88866CE8}"/>
                  </a:ext>
                </a:extLst>
              </p14:cNvPr>
              <p14:cNvContentPartPr/>
              <p14:nvPr/>
            </p14:nvContentPartPr>
            <p14:xfrm>
              <a:off x="8562672" y="1431432"/>
              <a:ext cx="212760" cy="190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AB2419-5127-BC7A-0BC1-5BED88866C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45032" y="1395432"/>
                <a:ext cx="24840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963A501-C901-16E7-4871-94D9876DA706}"/>
              </a:ext>
            </a:extLst>
          </p:cNvPr>
          <p:cNvGrpSpPr/>
          <p:nvPr/>
        </p:nvGrpSpPr>
        <p:grpSpPr>
          <a:xfrm>
            <a:off x="2534832" y="6143832"/>
            <a:ext cx="764640" cy="174240"/>
            <a:chOff x="2534832" y="6143832"/>
            <a:chExt cx="7646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0CAC08-774B-8EC0-E46D-E3C88534598B}"/>
                    </a:ext>
                  </a:extLst>
                </p14:cNvPr>
                <p14:cNvContentPartPr/>
                <p14:nvPr/>
              </p14:nvContentPartPr>
              <p14:xfrm>
                <a:off x="2534832" y="6156072"/>
                <a:ext cx="181080" cy="16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0CAC08-774B-8EC0-E46D-E3C8853459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25832" y="6147072"/>
                  <a:ext cx="198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803264-2221-DF06-4972-FFCC45D84B64}"/>
                    </a:ext>
                  </a:extLst>
                </p14:cNvPr>
                <p14:cNvContentPartPr/>
                <p14:nvPr/>
              </p14:nvContentPartPr>
              <p14:xfrm>
                <a:off x="2735352" y="6143832"/>
                <a:ext cx="237960" cy="10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803264-2221-DF06-4972-FFCC45D84B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26712" y="6135192"/>
                  <a:ext cx="25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C3A0B4-BEA8-DFC4-D08E-770C1052C6FF}"/>
                    </a:ext>
                  </a:extLst>
                </p14:cNvPr>
                <p14:cNvContentPartPr/>
                <p14:nvPr/>
              </p14:nvContentPartPr>
              <p14:xfrm>
                <a:off x="2948112" y="6186672"/>
                <a:ext cx="86040" cy="1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C3A0B4-BEA8-DFC4-D08E-770C1052C6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9472" y="6178032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C15C2D-B4DF-F623-25BE-13E10CFE9B4D}"/>
                    </a:ext>
                  </a:extLst>
                </p14:cNvPr>
                <p14:cNvContentPartPr/>
                <p14:nvPr/>
              </p14:nvContentPartPr>
              <p14:xfrm>
                <a:off x="3204792" y="6163632"/>
                <a:ext cx="94680" cy="6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C15C2D-B4DF-F623-25BE-13E10CFE9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96152" y="6154992"/>
                  <a:ext cx="1123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412E33-790D-6ABB-A75A-C2B8FEA03A51}"/>
              </a:ext>
            </a:extLst>
          </p:cNvPr>
          <p:cNvGrpSpPr/>
          <p:nvPr/>
        </p:nvGrpSpPr>
        <p:grpSpPr>
          <a:xfrm>
            <a:off x="3396312" y="6134472"/>
            <a:ext cx="252000" cy="96120"/>
            <a:chOff x="3396312" y="6134472"/>
            <a:chExt cx="25200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F2B5C1-B0AE-2563-02E2-A0A9CCA6043C}"/>
                    </a:ext>
                  </a:extLst>
                </p14:cNvPr>
                <p14:cNvContentPartPr/>
                <p14:nvPr/>
              </p14:nvContentPartPr>
              <p14:xfrm>
                <a:off x="3400272" y="6134472"/>
                <a:ext cx="84600" cy="65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F2B5C1-B0AE-2563-02E2-A0A9CCA604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1272" y="6125472"/>
                  <a:ext cx="10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5251C5-985A-D653-B36E-0FFC261AA7B5}"/>
                    </a:ext>
                  </a:extLst>
                </p14:cNvPr>
                <p14:cNvContentPartPr/>
                <p14:nvPr/>
              </p14:nvContentPartPr>
              <p14:xfrm>
                <a:off x="3396312" y="6217632"/>
                <a:ext cx="100800" cy="1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5251C5-985A-D653-B36E-0FFC261AA7B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87672" y="6208632"/>
                  <a:ext cx="118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3BB8D0-B7DB-DEF0-5A69-6C0820A5B07A}"/>
                    </a:ext>
                  </a:extLst>
                </p14:cNvPr>
                <p14:cNvContentPartPr/>
                <p14:nvPr/>
              </p14:nvContentPartPr>
              <p14:xfrm>
                <a:off x="3552552" y="6147792"/>
                <a:ext cx="95760" cy="6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3BB8D0-B7DB-DEF0-5A69-6C0820A5B07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43552" y="6138792"/>
                  <a:ext cx="11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9885A6-871B-3431-71E7-C519C164EEC9}"/>
                    </a:ext>
                  </a:extLst>
                </p14:cNvPr>
                <p14:cNvContentPartPr/>
                <p14:nvPr/>
              </p14:nvContentPartPr>
              <p14:xfrm>
                <a:off x="3577752" y="6162192"/>
                <a:ext cx="34560" cy="3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9885A6-871B-3431-71E7-C519C164EE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68752" y="6153552"/>
                  <a:ext cx="5220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568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A3671A-FED7-9BF6-EBE9-14CBF0BF5AD7}"/>
                  </a:ext>
                </a:extLst>
              </p14:cNvPr>
              <p14:cNvContentPartPr/>
              <p14:nvPr/>
            </p14:nvContentPartPr>
            <p14:xfrm>
              <a:off x="213918" y="227372"/>
              <a:ext cx="106560" cy="15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A3671A-FED7-9BF6-EBE9-14CBF0BF5A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18" y="218732"/>
                <a:ext cx="1242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FFAFE9-AD7A-EFAD-72CA-CD45A5365A80}"/>
                  </a:ext>
                </a:extLst>
              </p14:cNvPr>
              <p14:cNvContentPartPr/>
              <p14:nvPr/>
            </p14:nvContentPartPr>
            <p14:xfrm>
              <a:off x="351078" y="254372"/>
              <a:ext cx="92520" cy="10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FFAFE9-AD7A-EFAD-72CA-CD45A5365A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078" y="245732"/>
                <a:ext cx="110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BAB448-3F8A-C4E4-9B5E-40E0EED78DF8}"/>
                  </a:ext>
                </a:extLst>
              </p14:cNvPr>
              <p14:cNvContentPartPr/>
              <p14:nvPr/>
            </p14:nvContentPartPr>
            <p14:xfrm>
              <a:off x="95838" y="140972"/>
              <a:ext cx="423720" cy="34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BAB448-3F8A-C4E4-9B5E-40E0EED78D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98" y="132332"/>
                <a:ext cx="441360" cy="361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973244-D5C2-1D24-5308-D78C3EB3B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3" y="0"/>
            <a:ext cx="7142639" cy="480342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36D4C5D-4468-177C-9CE0-11AEF9A35ACC}"/>
              </a:ext>
            </a:extLst>
          </p:cNvPr>
          <p:cNvGrpSpPr/>
          <p:nvPr/>
        </p:nvGrpSpPr>
        <p:grpSpPr>
          <a:xfrm>
            <a:off x="2725638" y="523292"/>
            <a:ext cx="20160" cy="114120"/>
            <a:chOff x="2725638" y="523292"/>
            <a:chExt cx="2016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8EBA91-EC6F-3F10-5473-8944748B4749}"/>
                    </a:ext>
                  </a:extLst>
                </p14:cNvPr>
                <p14:cNvContentPartPr/>
                <p14:nvPr/>
              </p14:nvContentPartPr>
              <p14:xfrm>
                <a:off x="2725638" y="523292"/>
                <a:ext cx="20160" cy="1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8EBA91-EC6F-3F10-5473-8944748B47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16638" y="514292"/>
                  <a:ext cx="37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0FFFA5-710A-5C8B-1AD1-E0E11038F6D5}"/>
                    </a:ext>
                  </a:extLst>
                </p14:cNvPr>
                <p14:cNvContentPartPr/>
                <p14:nvPr/>
              </p14:nvContentPartPr>
              <p14:xfrm>
                <a:off x="2732118" y="603572"/>
                <a:ext cx="10440" cy="3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0FFFA5-710A-5C8B-1AD1-E0E11038F6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23118" y="594572"/>
                  <a:ext cx="280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A00BC0-F9A9-FA55-B6A7-0EF04E128ED2}"/>
              </a:ext>
            </a:extLst>
          </p:cNvPr>
          <p:cNvGrpSpPr/>
          <p:nvPr/>
        </p:nvGrpSpPr>
        <p:grpSpPr>
          <a:xfrm>
            <a:off x="3222078" y="426092"/>
            <a:ext cx="2259720" cy="212760"/>
            <a:chOff x="3222078" y="426092"/>
            <a:chExt cx="22597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E173FD-4F76-17A5-169E-3527D35D89B7}"/>
                    </a:ext>
                  </a:extLst>
                </p14:cNvPr>
                <p14:cNvContentPartPr/>
                <p14:nvPr/>
              </p14:nvContentPartPr>
              <p14:xfrm>
                <a:off x="3222078" y="449852"/>
                <a:ext cx="316440" cy="17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E173FD-4F76-17A5-169E-3527D35D89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3438" y="441212"/>
                  <a:ext cx="334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3624F1-1362-E969-5DAE-E12881B60A92}"/>
                    </a:ext>
                  </a:extLst>
                </p14:cNvPr>
                <p14:cNvContentPartPr/>
                <p14:nvPr/>
              </p14:nvContentPartPr>
              <p14:xfrm>
                <a:off x="3609078" y="515732"/>
                <a:ext cx="136800" cy="92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3624F1-1362-E969-5DAE-E12881B60A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0438" y="506732"/>
                  <a:ext cx="15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077266-E8CB-B7E2-257D-EB77D1804661}"/>
                    </a:ext>
                  </a:extLst>
                </p14:cNvPr>
                <p14:cNvContentPartPr/>
                <p14:nvPr/>
              </p14:nvContentPartPr>
              <p14:xfrm>
                <a:off x="3853878" y="529052"/>
                <a:ext cx="18360" cy="109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077266-E8CB-B7E2-257D-EB77D18046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44878" y="520412"/>
                  <a:ext cx="36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D77061-16E9-1DFC-D4ED-D420AF310ACE}"/>
                    </a:ext>
                  </a:extLst>
                </p14:cNvPr>
                <p14:cNvContentPartPr/>
                <p14:nvPr/>
              </p14:nvContentPartPr>
              <p14:xfrm>
                <a:off x="3854238" y="426092"/>
                <a:ext cx="10296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D77061-16E9-1DFC-D4ED-D420AF310AC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45598" y="417092"/>
                  <a:ext cx="120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72EB02-FEBC-1A20-1116-FAC1D2044ABF}"/>
                    </a:ext>
                  </a:extLst>
                </p14:cNvPr>
                <p14:cNvContentPartPr/>
                <p14:nvPr/>
              </p14:nvContentPartPr>
              <p14:xfrm>
                <a:off x="3997158" y="443012"/>
                <a:ext cx="129240" cy="15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72EB02-FEBC-1A20-1116-FAC1D2044A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88158" y="434372"/>
                  <a:ext cx="14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022E22-532F-2859-7007-87E5F189992B}"/>
                    </a:ext>
                  </a:extLst>
                </p14:cNvPr>
                <p14:cNvContentPartPr/>
                <p14:nvPr/>
              </p14:nvContentPartPr>
              <p14:xfrm>
                <a:off x="4008678" y="505652"/>
                <a:ext cx="236160" cy="101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022E22-532F-2859-7007-87E5F18999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00038" y="497012"/>
                  <a:ext cx="253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7E0A0-8FAA-3186-5C0A-F33FF1FEBD8C}"/>
                    </a:ext>
                  </a:extLst>
                </p14:cNvPr>
                <p14:cNvContentPartPr/>
                <p14:nvPr/>
              </p14:nvContentPartPr>
              <p14:xfrm>
                <a:off x="4248438" y="445892"/>
                <a:ext cx="276840" cy="14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7E0A0-8FAA-3186-5C0A-F33FF1FEBD8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39438" y="437252"/>
                  <a:ext cx="29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CD7676-2092-A2EE-AF08-5FFB6D2050E5}"/>
                    </a:ext>
                  </a:extLst>
                </p14:cNvPr>
                <p14:cNvContentPartPr/>
                <p14:nvPr/>
              </p14:nvContentPartPr>
              <p14:xfrm>
                <a:off x="4390278" y="581612"/>
                <a:ext cx="116280" cy="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CD7676-2092-A2EE-AF08-5FFB6D2050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81638" y="572972"/>
                  <a:ext cx="133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76A8AF-1DAF-D341-54BF-F38389746E8E}"/>
                    </a:ext>
                  </a:extLst>
                </p14:cNvPr>
                <p14:cNvContentPartPr/>
                <p14:nvPr/>
              </p14:nvContentPartPr>
              <p14:xfrm>
                <a:off x="4614918" y="445892"/>
                <a:ext cx="164160" cy="144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76A8AF-1DAF-D341-54BF-F38389746E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06278" y="437252"/>
                  <a:ext cx="181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242E51-0384-BA82-6A06-891837C26D46}"/>
                    </a:ext>
                  </a:extLst>
                </p14:cNvPr>
                <p14:cNvContentPartPr/>
                <p14:nvPr/>
              </p14:nvContentPartPr>
              <p14:xfrm>
                <a:off x="4655238" y="518972"/>
                <a:ext cx="101520" cy="1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242E51-0384-BA82-6A06-891837C26D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46598" y="510332"/>
                  <a:ext cx="119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B57B59-96C0-E94F-103C-1BC290D70132}"/>
                    </a:ext>
                  </a:extLst>
                </p14:cNvPr>
                <p14:cNvContentPartPr/>
                <p14:nvPr/>
              </p14:nvContentPartPr>
              <p14:xfrm>
                <a:off x="4856118" y="458132"/>
                <a:ext cx="21600" cy="11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B57B59-96C0-E94F-103C-1BC290D701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47118" y="449492"/>
                  <a:ext cx="39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3F09EB-3FF0-E065-3820-56C0A943B46A}"/>
                    </a:ext>
                  </a:extLst>
                </p14:cNvPr>
                <p14:cNvContentPartPr/>
                <p14:nvPr/>
              </p14:nvContentPartPr>
              <p14:xfrm>
                <a:off x="4974198" y="494132"/>
                <a:ext cx="93240" cy="7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3F09EB-3FF0-E065-3820-56C0A943B4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65198" y="485492"/>
                  <a:ext cx="110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562E85-490C-85B3-731F-C52AFC215946}"/>
                    </a:ext>
                  </a:extLst>
                </p14:cNvPr>
                <p14:cNvContentPartPr/>
                <p14:nvPr/>
              </p14:nvContentPartPr>
              <p14:xfrm>
                <a:off x="5128638" y="448412"/>
                <a:ext cx="18360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562E85-490C-85B3-731F-C52AFC2159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19998" y="439772"/>
                  <a:ext cx="201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3BE66D9-CB2A-6425-2663-EE972AAD6478}"/>
                    </a:ext>
                  </a:extLst>
                </p14:cNvPr>
                <p14:cNvContentPartPr/>
                <p14:nvPr/>
              </p14:nvContentPartPr>
              <p14:xfrm>
                <a:off x="5351118" y="481172"/>
                <a:ext cx="11916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3BE66D9-CB2A-6425-2663-EE972AAD64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42118" y="472172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1B99EA-0D89-4FB3-7D7B-F8B64E6DE60D}"/>
                    </a:ext>
                  </a:extLst>
                </p14:cNvPr>
                <p14:cNvContentPartPr/>
                <p14:nvPr/>
              </p14:nvContentPartPr>
              <p14:xfrm>
                <a:off x="5353998" y="441212"/>
                <a:ext cx="127800" cy="78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1B99EA-0D89-4FB3-7D7B-F8B64E6DE6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45358" y="432572"/>
                  <a:ext cx="14544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565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647CF-AA3A-181C-E8D9-1FA2A857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443468"/>
            <a:ext cx="6119390" cy="41685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B12424-B8A2-8782-1F98-E066DBE1581E}"/>
              </a:ext>
            </a:extLst>
          </p:cNvPr>
          <p:cNvGrpSpPr/>
          <p:nvPr/>
        </p:nvGrpSpPr>
        <p:grpSpPr>
          <a:xfrm>
            <a:off x="1898070" y="192956"/>
            <a:ext cx="987480" cy="324360"/>
            <a:chOff x="2967918" y="686732"/>
            <a:chExt cx="9874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D6882A-F9AD-76BE-CB14-14F642B48B21}"/>
                    </a:ext>
                  </a:extLst>
                </p14:cNvPr>
                <p14:cNvContentPartPr/>
                <p14:nvPr/>
              </p14:nvContentPartPr>
              <p14:xfrm>
                <a:off x="2981238" y="769172"/>
                <a:ext cx="91800" cy="11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D6882A-F9AD-76BE-CB14-14F642B48B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2598" y="760172"/>
                  <a:ext cx="109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E6E8A3-9021-9523-63DE-0043011FDF6B}"/>
                    </a:ext>
                  </a:extLst>
                </p14:cNvPr>
                <p14:cNvContentPartPr/>
                <p14:nvPr/>
              </p14:nvContentPartPr>
              <p14:xfrm>
                <a:off x="3116598" y="794012"/>
                <a:ext cx="86400" cy="10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E6E8A3-9021-9523-63DE-0043011FDF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07598" y="785372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B5DCD6-55F6-BAAA-78F0-557B22C859FA}"/>
                    </a:ext>
                  </a:extLst>
                </p14:cNvPr>
                <p14:cNvContentPartPr/>
                <p14:nvPr/>
              </p14:nvContentPartPr>
              <p14:xfrm>
                <a:off x="3106518" y="748652"/>
                <a:ext cx="126000" cy="83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B5DCD6-55F6-BAAA-78F0-557B22C859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7518" y="739652"/>
                  <a:ext cx="143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44A56A-737E-CBAD-FE9C-92368FD98D82}"/>
                    </a:ext>
                  </a:extLst>
                </p14:cNvPr>
                <p14:cNvContentPartPr/>
                <p14:nvPr/>
              </p14:nvContentPartPr>
              <p14:xfrm>
                <a:off x="3278958" y="787532"/>
                <a:ext cx="183240" cy="73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44A56A-737E-CBAD-FE9C-92368FD98D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69958" y="778532"/>
                  <a:ext cx="200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44B5AB-4EED-DAAE-181A-A51B450D442D}"/>
                    </a:ext>
                  </a:extLst>
                </p14:cNvPr>
                <p14:cNvContentPartPr/>
                <p14:nvPr/>
              </p14:nvContentPartPr>
              <p14:xfrm>
                <a:off x="3411798" y="714452"/>
                <a:ext cx="102600" cy="6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44B5AB-4EED-DAAE-181A-A51B450D44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3158" y="705812"/>
                  <a:ext cx="120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3EAFE9-5E60-B712-F485-74268A796D3D}"/>
                    </a:ext>
                  </a:extLst>
                </p14:cNvPr>
                <p14:cNvContentPartPr/>
                <p14:nvPr/>
              </p14:nvContentPartPr>
              <p14:xfrm>
                <a:off x="3408918" y="788252"/>
                <a:ext cx="125640" cy="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3EAFE9-5E60-B712-F485-74268A796D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0278" y="779612"/>
                  <a:ext cx="143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EDD0E1-122B-01F1-75C4-BCE4D9A88D92}"/>
                    </a:ext>
                  </a:extLst>
                </p14:cNvPr>
                <p14:cNvContentPartPr/>
                <p14:nvPr/>
              </p14:nvContentPartPr>
              <p14:xfrm>
                <a:off x="3535998" y="700052"/>
                <a:ext cx="177840" cy="14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EDD0E1-122B-01F1-75C4-BCE4D9A88D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27358" y="691052"/>
                  <a:ext cx="195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3477496-25B6-4EB0-2D2B-936CAAF2CD6C}"/>
                    </a:ext>
                  </a:extLst>
                </p14:cNvPr>
                <p14:cNvContentPartPr/>
                <p14:nvPr/>
              </p14:nvContentPartPr>
              <p14:xfrm>
                <a:off x="3643638" y="686732"/>
                <a:ext cx="311760" cy="7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3477496-25B6-4EB0-2D2B-936CAAF2CD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34638" y="677732"/>
                  <a:ext cx="329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E50FC9-9234-6C2A-D282-FCFAB4AF84B8}"/>
                    </a:ext>
                  </a:extLst>
                </p14:cNvPr>
                <p14:cNvContentPartPr/>
                <p14:nvPr/>
              </p14:nvContentPartPr>
              <p14:xfrm>
                <a:off x="2967918" y="942692"/>
                <a:ext cx="835560" cy="6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E50FC9-9234-6C2A-D282-FCFAB4AF84B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9278" y="933692"/>
                  <a:ext cx="8532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6AA9C2-1FDF-F23E-E1EF-605D4272081B}"/>
              </a:ext>
            </a:extLst>
          </p:cNvPr>
          <p:cNvGrpSpPr/>
          <p:nvPr/>
        </p:nvGrpSpPr>
        <p:grpSpPr>
          <a:xfrm>
            <a:off x="9591513" y="870132"/>
            <a:ext cx="829080" cy="249480"/>
            <a:chOff x="8984238" y="1767092"/>
            <a:chExt cx="82908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B6416A-8085-D95A-6E78-27A4699D524A}"/>
                    </a:ext>
                  </a:extLst>
                </p14:cNvPr>
                <p14:cNvContentPartPr/>
                <p14:nvPr/>
              </p14:nvContentPartPr>
              <p14:xfrm>
                <a:off x="9025638" y="1819292"/>
                <a:ext cx="221040" cy="101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B6416A-8085-D95A-6E78-27A4699D52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16998" y="1810652"/>
                  <a:ext cx="23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D8C722-3DD1-4B85-AD5C-BC3F98D22558}"/>
                    </a:ext>
                  </a:extLst>
                </p14:cNvPr>
                <p14:cNvContentPartPr/>
                <p14:nvPr/>
              </p14:nvContentPartPr>
              <p14:xfrm>
                <a:off x="9207078" y="1767092"/>
                <a:ext cx="16200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D8C722-3DD1-4B85-AD5C-BC3F98D225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98438" y="1758452"/>
                  <a:ext cx="179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56C735-9F50-E5EF-8064-683292519048}"/>
                    </a:ext>
                  </a:extLst>
                </p14:cNvPr>
                <p14:cNvContentPartPr/>
                <p14:nvPr/>
              </p14:nvContentPartPr>
              <p14:xfrm>
                <a:off x="9387798" y="1777892"/>
                <a:ext cx="153000" cy="9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56C735-9F50-E5EF-8064-6832925190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79158" y="1768892"/>
                  <a:ext cx="170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2D4034-B1D8-5050-E1FC-1AAA22301801}"/>
                    </a:ext>
                  </a:extLst>
                </p14:cNvPr>
                <p14:cNvContentPartPr/>
                <p14:nvPr/>
              </p14:nvContentPartPr>
              <p14:xfrm>
                <a:off x="8984238" y="1929092"/>
                <a:ext cx="829080" cy="8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2D4034-B1D8-5050-E1FC-1AAA223018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75238" y="1920452"/>
                  <a:ext cx="8467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A7F7FE-110C-E02C-9CAE-E2AD1CF9F36A}"/>
              </a:ext>
            </a:extLst>
          </p:cNvPr>
          <p:cNvGrpSpPr/>
          <p:nvPr/>
        </p:nvGrpSpPr>
        <p:grpSpPr>
          <a:xfrm>
            <a:off x="8805822" y="1290092"/>
            <a:ext cx="525240" cy="130680"/>
            <a:chOff x="8933838" y="2158772"/>
            <a:chExt cx="52524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398503-EAAA-CD37-2F6D-21082E98E9E7}"/>
                    </a:ext>
                  </a:extLst>
                </p14:cNvPr>
                <p14:cNvContentPartPr/>
                <p14:nvPr/>
              </p14:nvContentPartPr>
              <p14:xfrm>
                <a:off x="8933838" y="2158772"/>
                <a:ext cx="130320" cy="10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398503-EAAA-CD37-2F6D-21082E98E9E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24838" y="2150132"/>
                  <a:ext cx="147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8807AE-97F8-FAE7-7C5A-A4FC323929FB}"/>
                    </a:ext>
                  </a:extLst>
                </p14:cNvPr>
                <p14:cNvContentPartPr/>
                <p14:nvPr/>
              </p14:nvContentPartPr>
              <p14:xfrm>
                <a:off x="9080358" y="2175332"/>
                <a:ext cx="79200" cy="92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8807AE-97F8-FAE7-7C5A-A4FC323929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1358" y="2166692"/>
                  <a:ext cx="96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114CC7-DD8A-EBA1-2D0F-20E9E528403A}"/>
                    </a:ext>
                  </a:extLst>
                </p14:cNvPr>
                <p14:cNvContentPartPr/>
                <p14:nvPr/>
              </p14:nvContentPartPr>
              <p14:xfrm>
                <a:off x="9095838" y="2237612"/>
                <a:ext cx="96480" cy="2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114CC7-DD8A-EBA1-2D0F-20E9E528403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87198" y="2228972"/>
                  <a:ext cx="114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A78D70-E5CD-BE55-1948-1FB3162FC4D9}"/>
                    </a:ext>
                  </a:extLst>
                </p14:cNvPr>
                <p14:cNvContentPartPr/>
                <p14:nvPr/>
              </p14:nvContentPartPr>
              <p14:xfrm>
                <a:off x="9249558" y="2192252"/>
                <a:ext cx="209520" cy="9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A78D70-E5CD-BE55-1948-1FB3162FC4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40918" y="2183252"/>
                  <a:ext cx="227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3E0099-8B4D-2346-78FE-40156C5C4DC3}"/>
                    </a:ext>
                  </a:extLst>
                </p14:cNvPr>
                <p14:cNvContentPartPr/>
                <p14:nvPr/>
              </p14:nvContentPartPr>
              <p14:xfrm>
                <a:off x="9373758" y="2172092"/>
                <a:ext cx="8136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3E0099-8B4D-2346-78FE-40156C5C4D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5118" y="2163452"/>
                  <a:ext cx="9900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6B3723-E443-80B7-F6F5-027EBF96B699}"/>
                  </a:ext>
                </a:extLst>
              </p14:cNvPr>
              <p14:cNvContentPartPr/>
              <p14:nvPr/>
            </p14:nvContentPartPr>
            <p14:xfrm>
              <a:off x="10141062" y="1294772"/>
              <a:ext cx="113400" cy="82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6B3723-E443-80B7-F6F5-027EBF96B69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32033" y="1285772"/>
                <a:ext cx="131096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ACD37709-105D-3A85-CF1E-464B3BEBD005}"/>
              </a:ext>
            </a:extLst>
          </p:cNvPr>
          <p:cNvGrpSpPr/>
          <p:nvPr/>
        </p:nvGrpSpPr>
        <p:grpSpPr>
          <a:xfrm>
            <a:off x="10548222" y="1226732"/>
            <a:ext cx="1319760" cy="164160"/>
            <a:chOff x="10676238" y="2095412"/>
            <a:chExt cx="131976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CB4173-290D-6D6D-F76C-7792C595687B}"/>
                    </a:ext>
                  </a:extLst>
                </p14:cNvPr>
                <p14:cNvContentPartPr/>
                <p14:nvPr/>
              </p14:nvContentPartPr>
              <p14:xfrm>
                <a:off x="10676238" y="2146172"/>
                <a:ext cx="165600" cy="11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CB4173-290D-6D6D-F76C-7792C59568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67598" y="2137532"/>
                  <a:ext cx="183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BB604EF-AF93-B393-63C2-BEBE2A3B9AB7}"/>
                    </a:ext>
                  </a:extLst>
                </p14:cNvPr>
                <p14:cNvContentPartPr/>
                <p14:nvPr/>
              </p14:nvContentPartPr>
              <p14:xfrm>
                <a:off x="10861998" y="2150852"/>
                <a:ext cx="105840" cy="9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BB604EF-AF93-B393-63C2-BEBE2A3B9A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52998" y="2142212"/>
                  <a:ext cx="12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739136-AD1D-E2D5-03F1-F04575703B2C}"/>
                    </a:ext>
                  </a:extLst>
                </p14:cNvPr>
                <p14:cNvContentPartPr/>
                <p14:nvPr/>
              </p14:nvContentPartPr>
              <p14:xfrm>
                <a:off x="11032278" y="2132132"/>
                <a:ext cx="180720" cy="11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739136-AD1D-E2D5-03F1-F04575703B2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23638" y="2123492"/>
                  <a:ext cx="19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6125F0A-1E64-CBCA-C202-B6E208035DAE}"/>
                    </a:ext>
                  </a:extLst>
                </p14:cNvPr>
                <p14:cNvContentPartPr/>
                <p14:nvPr/>
              </p14:nvContentPartPr>
              <p14:xfrm>
                <a:off x="11124078" y="2112332"/>
                <a:ext cx="211680" cy="11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6125F0A-1E64-CBCA-C202-B6E208035D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15078" y="2103692"/>
                  <a:ext cx="22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363035-DB1E-69EF-25E2-0D7058F6F3B6}"/>
                    </a:ext>
                  </a:extLst>
                </p14:cNvPr>
                <p14:cNvContentPartPr/>
                <p14:nvPr/>
              </p14:nvContentPartPr>
              <p14:xfrm>
                <a:off x="11420718" y="2185052"/>
                <a:ext cx="90000" cy="1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363035-DB1E-69EF-25E2-0D7058F6F3B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12078" y="2176052"/>
                  <a:ext cx="107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7CCAF6-529A-658B-B40E-106971C56369}"/>
                    </a:ext>
                  </a:extLst>
                </p14:cNvPr>
                <p14:cNvContentPartPr/>
                <p14:nvPr/>
              </p14:nvContentPartPr>
              <p14:xfrm>
                <a:off x="11606478" y="2144012"/>
                <a:ext cx="103680" cy="95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7CCAF6-529A-658B-B40E-106971C563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97838" y="2135372"/>
                  <a:ext cx="12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148649F-7481-0211-7178-3949DC6F9928}"/>
                    </a:ext>
                  </a:extLst>
                </p14:cNvPr>
                <p14:cNvContentPartPr/>
                <p14:nvPr/>
              </p14:nvContentPartPr>
              <p14:xfrm>
                <a:off x="11744718" y="2144732"/>
                <a:ext cx="26280" cy="94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148649F-7481-0211-7178-3949DC6F99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736078" y="2135732"/>
                  <a:ext cx="43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0653C6-0688-CE09-E6EE-EBB3E58D27CD}"/>
                    </a:ext>
                  </a:extLst>
                </p14:cNvPr>
                <p14:cNvContentPartPr/>
                <p14:nvPr/>
              </p14:nvContentPartPr>
              <p14:xfrm>
                <a:off x="11757318" y="2095412"/>
                <a:ext cx="238680" cy="14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0653C6-0688-CE09-E6EE-EBB3E58D27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48318" y="2086772"/>
                  <a:ext cx="2563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565CB8C-E036-DDF1-B21E-79AC60DDFA2B}"/>
              </a:ext>
            </a:extLst>
          </p:cNvPr>
          <p:cNvGrpSpPr/>
          <p:nvPr/>
        </p:nvGrpSpPr>
        <p:grpSpPr>
          <a:xfrm>
            <a:off x="9216582" y="1673132"/>
            <a:ext cx="357840" cy="127440"/>
            <a:chOff x="9344598" y="2541812"/>
            <a:chExt cx="35784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5470C1-50AA-84C6-6D4E-B94D5DFFCB56}"/>
                    </a:ext>
                  </a:extLst>
                </p14:cNvPr>
                <p14:cNvContentPartPr/>
                <p14:nvPr/>
              </p14:nvContentPartPr>
              <p14:xfrm>
                <a:off x="9344598" y="2555132"/>
                <a:ext cx="116640" cy="114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5470C1-50AA-84C6-6D4E-B94D5DFFCB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35958" y="2546492"/>
                  <a:ext cx="134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C78850-B002-7460-1459-48B84BD1C77F}"/>
                    </a:ext>
                  </a:extLst>
                </p14:cNvPr>
                <p14:cNvContentPartPr/>
                <p14:nvPr/>
              </p14:nvContentPartPr>
              <p14:xfrm>
                <a:off x="9558798" y="2541812"/>
                <a:ext cx="139680" cy="9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C78850-B002-7460-1459-48B84BD1C7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50158" y="2533172"/>
                  <a:ext cx="157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960E7E7-CF0B-C9BA-AB3C-80F67E28D527}"/>
                    </a:ext>
                  </a:extLst>
                </p14:cNvPr>
                <p14:cNvContentPartPr/>
                <p14:nvPr/>
              </p14:nvContentPartPr>
              <p14:xfrm>
                <a:off x="9630078" y="2611652"/>
                <a:ext cx="72360" cy="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960E7E7-CF0B-C9BA-AB3C-80F67E28D5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21438" y="2602652"/>
                  <a:ext cx="900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2042096-1C93-5A1D-2A82-0A309EEC8DCA}"/>
                  </a:ext>
                </a:extLst>
              </p14:cNvPr>
              <p14:cNvContentPartPr/>
              <p14:nvPr/>
            </p14:nvContentPartPr>
            <p14:xfrm>
              <a:off x="9883662" y="1635332"/>
              <a:ext cx="140040" cy="97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2042096-1C93-5A1D-2A82-0A309EEC8D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74662" y="1626332"/>
                <a:ext cx="1576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080B9198-229D-9ECC-9043-DFE8DA17EC1A}"/>
              </a:ext>
            </a:extLst>
          </p:cNvPr>
          <p:cNvGrpSpPr/>
          <p:nvPr/>
        </p:nvGrpSpPr>
        <p:grpSpPr>
          <a:xfrm>
            <a:off x="10495662" y="1546772"/>
            <a:ext cx="707400" cy="194040"/>
            <a:chOff x="10623678" y="2415452"/>
            <a:chExt cx="7074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3D0EC3C-3541-AE40-4D45-825DA3E9C826}"/>
                    </a:ext>
                  </a:extLst>
                </p14:cNvPr>
                <p14:cNvContentPartPr/>
                <p14:nvPr/>
              </p14:nvContentPartPr>
              <p14:xfrm>
                <a:off x="10623678" y="2496812"/>
                <a:ext cx="18360" cy="11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3D0EC3C-3541-AE40-4D45-825DA3E9C8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615038" y="2488172"/>
                  <a:ext cx="36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E432E6-3309-DF27-45EA-1AC66605EF77}"/>
                    </a:ext>
                  </a:extLst>
                </p14:cNvPr>
                <p14:cNvContentPartPr/>
                <p14:nvPr/>
              </p14:nvContentPartPr>
              <p14:xfrm>
                <a:off x="10643838" y="2439932"/>
                <a:ext cx="172440" cy="135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E432E6-3309-DF27-45EA-1AC66605EF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34838" y="2431292"/>
                  <a:ext cx="190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7D752E-56EC-8455-E92D-DF46E908ED2F}"/>
                    </a:ext>
                  </a:extLst>
                </p14:cNvPr>
                <p14:cNvContentPartPr/>
                <p14:nvPr/>
              </p14:nvContentPartPr>
              <p14:xfrm>
                <a:off x="10886478" y="2468732"/>
                <a:ext cx="30960" cy="111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7D752E-56EC-8455-E92D-DF46E908ED2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877838" y="2460092"/>
                  <a:ext cx="48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C66D6E-2613-3D2E-2F17-EED5CB713A0B}"/>
                    </a:ext>
                  </a:extLst>
                </p14:cNvPr>
                <p14:cNvContentPartPr/>
                <p14:nvPr/>
              </p14:nvContentPartPr>
              <p14:xfrm>
                <a:off x="10793598" y="2415452"/>
                <a:ext cx="255960" cy="19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C66D6E-2613-3D2E-2F17-EED5CB713A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84598" y="2406812"/>
                  <a:ext cx="27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A36513-B543-1D57-CCEA-26513D3BCA3D}"/>
                    </a:ext>
                  </a:extLst>
                </p14:cNvPr>
                <p14:cNvContentPartPr/>
                <p14:nvPr/>
              </p14:nvContentPartPr>
              <p14:xfrm>
                <a:off x="11040558" y="2485652"/>
                <a:ext cx="124920" cy="80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A36513-B543-1D57-CCEA-26513D3BCA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31918" y="2477012"/>
                  <a:ext cx="142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4D96DB-074E-B988-1208-BFC53C263396}"/>
                    </a:ext>
                  </a:extLst>
                </p14:cNvPr>
                <p14:cNvContentPartPr/>
                <p14:nvPr/>
              </p14:nvContentPartPr>
              <p14:xfrm>
                <a:off x="11214078" y="2487452"/>
                <a:ext cx="117000" cy="10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4D96DB-074E-B988-1208-BFC53C26339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05078" y="2478452"/>
                  <a:ext cx="13464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3E41248-2E3A-4581-194E-C3E9F08A8E09}"/>
                  </a:ext>
                </a:extLst>
              </p14:cNvPr>
              <p14:cNvContentPartPr/>
              <p14:nvPr/>
            </p14:nvContentPartPr>
            <p14:xfrm>
              <a:off x="10119462" y="1318172"/>
              <a:ext cx="127800" cy="75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3E41248-2E3A-4581-194E-C3E9F08A8E0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110462" y="1309172"/>
                <a:ext cx="14544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713279FB-6D98-E7CB-3D5D-2C9E63339FEB}"/>
              </a:ext>
            </a:extLst>
          </p:cNvPr>
          <p:cNvGrpSpPr/>
          <p:nvPr/>
        </p:nvGrpSpPr>
        <p:grpSpPr>
          <a:xfrm>
            <a:off x="9527262" y="1302692"/>
            <a:ext cx="267840" cy="108360"/>
            <a:chOff x="9655278" y="2171372"/>
            <a:chExt cx="267840" cy="10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DB3C6F-11BD-1529-797E-5B2FDACC0D1E}"/>
                    </a:ext>
                  </a:extLst>
                </p14:cNvPr>
                <p14:cNvContentPartPr/>
                <p14:nvPr/>
              </p14:nvContentPartPr>
              <p14:xfrm>
                <a:off x="9706398" y="2250932"/>
                <a:ext cx="10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DB3C6F-11BD-1529-797E-5B2FDACC0D1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97398" y="2242292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61FA1F-BD92-F00F-0D20-F00F4F20D690}"/>
                    </a:ext>
                  </a:extLst>
                </p14:cNvPr>
                <p14:cNvContentPartPr/>
                <p14:nvPr/>
              </p14:nvContentPartPr>
              <p14:xfrm>
                <a:off x="9783438" y="2193692"/>
                <a:ext cx="18000" cy="71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61FA1F-BD92-F00F-0D20-F00F4F20D6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74798" y="2185052"/>
                  <a:ext cx="35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9652FF5-9470-2071-D719-5CD4E6E200FA}"/>
                    </a:ext>
                  </a:extLst>
                </p14:cNvPr>
                <p14:cNvContentPartPr/>
                <p14:nvPr/>
              </p14:nvContentPartPr>
              <p14:xfrm>
                <a:off x="9852558" y="2171372"/>
                <a:ext cx="70560" cy="94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9652FF5-9470-2071-D719-5CD4E6E200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43558" y="2162372"/>
                  <a:ext cx="88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1FE7BE-21B6-7368-51C0-568522793FC6}"/>
                    </a:ext>
                  </a:extLst>
                </p14:cNvPr>
                <p14:cNvContentPartPr/>
                <p14:nvPr/>
              </p14:nvContentPartPr>
              <p14:xfrm>
                <a:off x="9878838" y="2246252"/>
                <a:ext cx="37800" cy="12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1FE7BE-21B6-7368-51C0-568522793F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70198" y="2237612"/>
                  <a:ext cx="55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3423AB1-CCFB-A9AA-E87C-7D762135E08A}"/>
                    </a:ext>
                  </a:extLst>
                </p14:cNvPr>
                <p14:cNvContentPartPr/>
                <p14:nvPr/>
              </p14:nvContentPartPr>
              <p14:xfrm>
                <a:off x="9655278" y="2177492"/>
                <a:ext cx="73800" cy="102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3423AB1-CCFB-A9AA-E87C-7D762135E08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646638" y="2168492"/>
                  <a:ext cx="91440" cy="119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B1C37999-06A0-8ECD-622D-E921049A03DD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89" y="3582837"/>
            <a:ext cx="4507418" cy="317457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411DB11-F1DC-A9BC-5FF6-5358623FD003}"/>
              </a:ext>
            </a:extLst>
          </p:cNvPr>
          <p:cNvGrpSpPr/>
          <p:nvPr/>
        </p:nvGrpSpPr>
        <p:grpSpPr>
          <a:xfrm>
            <a:off x="6300576" y="2482992"/>
            <a:ext cx="944280" cy="1173600"/>
            <a:chOff x="6520032" y="2528712"/>
            <a:chExt cx="944280" cy="11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39403DB-A3A5-7723-12F9-82F87D30F0F5}"/>
                    </a:ext>
                  </a:extLst>
                </p14:cNvPr>
                <p14:cNvContentPartPr/>
                <p14:nvPr/>
              </p14:nvContentPartPr>
              <p14:xfrm>
                <a:off x="6520032" y="2641752"/>
                <a:ext cx="754560" cy="921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39403DB-A3A5-7723-12F9-82F87D30F0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11032" y="2632752"/>
                  <a:ext cx="77220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888512-9652-2573-603F-1A06A7ED616C}"/>
                    </a:ext>
                  </a:extLst>
                </p14:cNvPr>
                <p14:cNvContentPartPr/>
                <p14:nvPr/>
              </p14:nvContentPartPr>
              <p14:xfrm>
                <a:off x="6560712" y="2528712"/>
                <a:ext cx="792000" cy="101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888512-9652-2573-603F-1A06A7ED616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52072" y="2520072"/>
                  <a:ext cx="809640" cy="10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442B97-8439-BC57-9FE6-235C74BA6352}"/>
                    </a:ext>
                  </a:extLst>
                </p14:cNvPr>
                <p14:cNvContentPartPr/>
                <p14:nvPr/>
              </p14:nvContentPartPr>
              <p14:xfrm>
                <a:off x="6956712" y="3445992"/>
                <a:ext cx="486360" cy="25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442B97-8439-BC57-9FE6-235C74BA63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47712" y="3436992"/>
                  <a:ext cx="504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10AE6E-4741-8CBC-C968-3EC1136CB6FA}"/>
                    </a:ext>
                  </a:extLst>
                </p14:cNvPr>
                <p14:cNvContentPartPr/>
                <p14:nvPr/>
              </p14:nvContentPartPr>
              <p14:xfrm>
                <a:off x="7326792" y="3188952"/>
                <a:ext cx="137520" cy="51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10AE6E-4741-8CBC-C968-3EC1136CB6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18152" y="3179952"/>
                  <a:ext cx="155160" cy="52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0863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BDCD3-1F0C-64E9-2508-B13660E3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28" y="151647"/>
            <a:ext cx="5738357" cy="3215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A33AB-F93F-5ED0-19A1-1F718A45E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17" y="3475966"/>
            <a:ext cx="5669771" cy="3208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49F52D-5107-42C3-3559-DEADDEE45C32}"/>
                  </a:ext>
                </a:extLst>
              </p14:cNvPr>
              <p14:cNvContentPartPr/>
              <p14:nvPr/>
            </p14:nvContentPartPr>
            <p14:xfrm>
              <a:off x="3122352" y="1984392"/>
              <a:ext cx="188640" cy="24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49F52D-5107-42C3-3559-DEADDEE45C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6352" y="1912392"/>
                <a:ext cx="260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421311-9785-7403-5B2E-34DF7C137736}"/>
                  </a:ext>
                </a:extLst>
              </p14:cNvPr>
              <p14:cNvContentPartPr/>
              <p14:nvPr/>
            </p14:nvContentPartPr>
            <p14:xfrm>
              <a:off x="3174912" y="5374872"/>
              <a:ext cx="205200" cy="25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421311-9785-7403-5B2E-34DF7C137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8912" y="5302872"/>
                <a:ext cx="276840" cy="3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13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00C75-0132-13EE-61E9-ACE925EB4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6562" cy="4046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C6E0B-E0ED-D5A6-E8A1-7C8237FB1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81" y="2323331"/>
            <a:ext cx="6273669" cy="4322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14F2E-7F39-98B2-6AF6-A6C5352A5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5" t="51416" r="6353" b="29780"/>
          <a:stretch/>
        </p:blipFill>
        <p:spPr>
          <a:xfrm>
            <a:off x="4430598" y="4279769"/>
            <a:ext cx="2281287" cy="88895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66D523A-F228-50E4-7E25-158090A7DC54}"/>
              </a:ext>
            </a:extLst>
          </p:cNvPr>
          <p:cNvGrpSpPr/>
          <p:nvPr/>
        </p:nvGrpSpPr>
        <p:grpSpPr>
          <a:xfrm>
            <a:off x="570474" y="4459324"/>
            <a:ext cx="2050920" cy="942840"/>
            <a:chOff x="570474" y="4459324"/>
            <a:chExt cx="2050920" cy="9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046D1F-7FA9-886C-9CA9-32209DA7BA08}"/>
                    </a:ext>
                  </a:extLst>
                </p14:cNvPr>
                <p14:cNvContentPartPr/>
                <p14:nvPr/>
              </p14:nvContentPartPr>
              <p14:xfrm>
                <a:off x="1356354" y="4538884"/>
                <a:ext cx="248400" cy="15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046D1F-7FA9-886C-9CA9-32209DA7BA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7714" y="4529884"/>
                  <a:ext cx="266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BC67E1-642B-7CF5-F21F-823A1E459E04}"/>
                    </a:ext>
                  </a:extLst>
                </p14:cNvPr>
                <p14:cNvContentPartPr/>
                <p14:nvPr/>
              </p14:nvContentPartPr>
              <p14:xfrm>
                <a:off x="1605114" y="4477324"/>
                <a:ext cx="143280" cy="13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BC67E1-642B-7CF5-F21F-823A1E459E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6114" y="4468324"/>
                  <a:ext cx="160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FCDC9A-7FFF-D218-FFE6-90BE4769A111}"/>
                    </a:ext>
                  </a:extLst>
                </p14:cNvPr>
                <p14:cNvContentPartPr/>
                <p14:nvPr/>
              </p14:nvContentPartPr>
              <p14:xfrm>
                <a:off x="1743714" y="4459324"/>
                <a:ext cx="100440" cy="14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FCDC9A-7FFF-D218-FFE6-90BE4769A1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5074" y="4450684"/>
                  <a:ext cx="118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2A7A80-585A-8E39-1DDD-49D22CF09FE7}"/>
                    </a:ext>
                  </a:extLst>
                </p14:cNvPr>
                <p14:cNvContentPartPr/>
                <p14:nvPr/>
              </p14:nvContentPartPr>
              <p14:xfrm>
                <a:off x="1335834" y="4548604"/>
                <a:ext cx="704160" cy="18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2A7A80-585A-8E39-1DDD-49D22CF09F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7194" y="4539964"/>
                  <a:ext cx="721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184E0F-D331-8EC3-95CA-064B239C1FDE}"/>
                    </a:ext>
                  </a:extLst>
                </p14:cNvPr>
                <p14:cNvContentPartPr/>
                <p14:nvPr/>
              </p14:nvContentPartPr>
              <p14:xfrm>
                <a:off x="570474" y="4869364"/>
                <a:ext cx="379440" cy="27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184E0F-D331-8EC3-95CA-064B239C1F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1834" y="4860724"/>
                  <a:ext cx="397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7850E3-6438-0253-4D85-B52E883F89BE}"/>
                    </a:ext>
                  </a:extLst>
                </p14:cNvPr>
                <p14:cNvContentPartPr/>
                <p14:nvPr/>
              </p14:nvContentPartPr>
              <p14:xfrm>
                <a:off x="764154" y="5025604"/>
                <a:ext cx="158760" cy="39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7850E3-6438-0253-4D85-B52E883F89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514" y="5016604"/>
                  <a:ext cx="176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D51259-373E-B436-544D-5982376FFB56}"/>
                    </a:ext>
                  </a:extLst>
                </p14:cNvPr>
                <p14:cNvContentPartPr/>
                <p14:nvPr/>
              </p14:nvContentPartPr>
              <p14:xfrm>
                <a:off x="598554" y="4795564"/>
                <a:ext cx="450360" cy="40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D51259-373E-B436-544D-5982376FFB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9914" y="4786564"/>
                  <a:ext cx="468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57D552-925C-47EC-EE6E-B75B3F5F62DF}"/>
                    </a:ext>
                  </a:extLst>
                </p14:cNvPr>
                <p14:cNvContentPartPr/>
                <p14:nvPr/>
              </p14:nvContentPartPr>
              <p14:xfrm>
                <a:off x="1273914" y="4914724"/>
                <a:ext cx="236160" cy="167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57D552-925C-47EC-EE6E-B75B3F5F62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65274" y="4906084"/>
                  <a:ext cx="253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58E9FF-3EEB-A22F-31F8-C6DC60EC38D6}"/>
                    </a:ext>
                  </a:extLst>
                </p14:cNvPr>
                <p14:cNvContentPartPr/>
                <p14:nvPr/>
              </p14:nvContentPartPr>
              <p14:xfrm>
                <a:off x="1512234" y="4951804"/>
                <a:ext cx="86760" cy="8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58E9FF-3EEB-A22F-31F8-C6DC60EC38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3594" y="4942804"/>
                  <a:ext cx="104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CCE32D-480D-FA40-5FB0-C982AAA62445}"/>
                    </a:ext>
                  </a:extLst>
                </p14:cNvPr>
                <p14:cNvContentPartPr/>
                <p14:nvPr/>
              </p14:nvContentPartPr>
              <p14:xfrm>
                <a:off x="1652994" y="4955764"/>
                <a:ext cx="13320" cy="10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CCE32D-480D-FA40-5FB0-C982AAA624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4354" y="4947124"/>
                  <a:ext cx="30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BE2F9F-1A89-8CC0-4D92-C42B378220F0}"/>
                    </a:ext>
                  </a:extLst>
                </p14:cNvPr>
                <p14:cNvContentPartPr/>
                <p14:nvPr/>
              </p14:nvContentPartPr>
              <p14:xfrm>
                <a:off x="1742634" y="4936684"/>
                <a:ext cx="115920" cy="11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BE2F9F-1A89-8CC0-4D92-C42B378220F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33994" y="4927684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893F5D-ACD8-479C-6973-868DC3E1DB34}"/>
                    </a:ext>
                  </a:extLst>
                </p14:cNvPr>
                <p14:cNvContentPartPr/>
                <p14:nvPr/>
              </p14:nvContentPartPr>
              <p14:xfrm>
                <a:off x="1857834" y="4924804"/>
                <a:ext cx="96480" cy="9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893F5D-ACD8-479C-6973-868DC3E1DB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48834" y="4915804"/>
                  <a:ext cx="114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AEBAB8-0454-C70E-F380-01A5D2E919FB}"/>
                    </a:ext>
                  </a:extLst>
                </p14:cNvPr>
                <p14:cNvContentPartPr/>
                <p14:nvPr/>
              </p14:nvContentPartPr>
              <p14:xfrm>
                <a:off x="1966554" y="4933084"/>
                <a:ext cx="200520" cy="82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AEBAB8-0454-C70E-F380-01A5D2E919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57554" y="4924444"/>
                  <a:ext cx="218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102933C-DF98-C135-A38F-B05AC0540753}"/>
                    </a:ext>
                  </a:extLst>
                </p14:cNvPr>
                <p14:cNvContentPartPr/>
                <p14:nvPr/>
              </p14:nvContentPartPr>
              <p14:xfrm>
                <a:off x="2117034" y="4870444"/>
                <a:ext cx="106920" cy="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102933C-DF98-C135-A38F-B05AC05407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08394" y="4861444"/>
                  <a:ext cx="124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10FF14-F8C8-32CB-0FBB-E5868AC4AA57}"/>
                    </a:ext>
                  </a:extLst>
                </p14:cNvPr>
                <p14:cNvContentPartPr/>
                <p14:nvPr/>
              </p14:nvContentPartPr>
              <p14:xfrm>
                <a:off x="2123514" y="4948204"/>
                <a:ext cx="85680" cy="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10FF14-F8C8-32CB-0FBB-E5868AC4AA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14514" y="4939564"/>
                  <a:ext cx="103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8A8C8B-2698-E75D-8778-FAD741BF631F}"/>
                    </a:ext>
                  </a:extLst>
                </p14:cNvPr>
                <p14:cNvContentPartPr/>
                <p14:nvPr/>
              </p14:nvContentPartPr>
              <p14:xfrm>
                <a:off x="2135034" y="4977004"/>
                <a:ext cx="95760" cy="2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8A8C8B-2698-E75D-8778-FAD741BF63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6394" y="4968004"/>
                  <a:ext cx="113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249523-FE99-7E98-660A-39F6D1800F4B}"/>
                    </a:ext>
                  </a:extLst>
                </p14:cNvPr>
                <p14:cNvContentPartPr/>
                <p14:nvPr/>
              </p14:nvContentPartPr>
              <p14:xfrm>
                <a:off x="2288034" y="4871524"/>
                <a:ext cx="194040" cy="125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249523-FE99-7E98-660A-39F6D1800F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79034" y="4862884"/>
                  <a:ext cx="21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C1E408-7DE9-1E3C-7741-F54CAD821215}"/>
                    </a:ext>
                  </a:extLst>
                </p14:cNvPr>
                <p14:cNvContentPartPr/>
                <p14:nvPr/>
              </p14:nvContentPartPr>
              <p14:xfrm>
                <a:off x="2384514" y="4853524"/>
                <a:ext cx="236880" cy="9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C1E408-7DE9-1E3C-7741-F54CAD82121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75514" y="4844524"/>
                  <a:ext cx="254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F6F2EE-F004-6A5F-8B39-1615C58A5A25}"/>
                    </a:ext>
                  </a:extLst>
                </p14:cNvPr>
                <p14:cNvContentPartPr/>
                <p14:nvPr/>
              </p14:nvContentPartPr>
              <p14:xfrm>
                <a:off x="829314" y="5292724"/>
                <a:ext cx="13392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F6F2EE-F004-6A5F-8B39-1615C58A5A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0314" y="5284084"/>
                  <a:ext cx="151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959218-6211-ADD5-1F92-54C18929EA07}"/>
                    </a:ext>
                  </a:extLst>
                </p14:cNvPr>
                <p14:cNvContentPartPr/>
                <p14:nvPr/>
              </p14:nvContentPartPr>
              <p14:xfrm>
                <a:off x="1035234" y="5242324"/>
                <a:ext cx="192600" cy="120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959218-6211-ADD5-1F92-54C18929EA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6594" y="5233324"/>
                  <a:ext cx="210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D081F20-7C50-69CF-441C-90EC08E96FC0}"/>
                    </a:ext>
                  </a:extLst>
                </p14:cNvPr>
                <p14:cNvContentPartPr/>
                <p14:nvPr/>
              </p14:nvContentPartPr>
              <p14:xfrm>
                <a:off x="1152234" y="5340244"/>
                <a:ext cx="101160" cy="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D081F20-7C50-69CF-441C-90EC08E96F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43234" y="5331604"/>
                  <a:ext cx="118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FAA0E8-D466-FE4D-2CA6-F3E581F58753}"/>
                    </a:ext>
                  </a:extLst>
                </p14:cNvPr>
                <p14:cNvContentPartPr/>
                <p14:nvPr/>
              </p14:nvContentPartPr>
              <p14:xfrm>
                <a:off x="883674" y="5286604"/>
                <a:ext cx="21960" cy="9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FAA0E8-D466-FE4D-2CA6-F3E581F5875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4674" y="5277604"/>
                  <a:ext cx="39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E4E6745-832F-DA94-B200-6E376338BF5A}"/>
                    </a:ext>
                  </a:extLst>
                </p14:cNvPr>
                <p14:cNvContentPartPr/>
                <p14:nvPr/>
              </p14:nvContentPartPr>
              <p14:xfrm>
                <a:off x="1702314" y="5285164"/>
                <a:ext cx="13320" cy="70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E4E6745-832F-DA94-B200-6E376338BF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93314" y="5276524"/>
                  <a:ext cx="30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E03E8E-8F03-5725-9F8B-2C0F28546FA6}"/>
                    </a:ext>
                  </a:extLst>
                </p14:cNvPr>
                <p14:cNvContentPartPr/>
                <p14:nvPr/>
              </p14:nvContentPartPr>
              <p14:xfrm>
                <a:off x="1686834" y="5154124"/>
                <a:ext cx="107280" cy="116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E03E8E-8F03-5725-9F8B-2C0F28546F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678194" y="5145484"/>
                  <a:ext cx="124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E8FB7A-709E-3DBD-6477-56B467FDBE63}"/>
                    </a:ext>
                  </a:extLst>
                </p14:cNvPr>
                <p14:cNvContentPartPr/>
                <p14:nvPr/>
              </p14:nvContentPartPr>
              <p14:xfrm>
                <a:off x="1809954" y="5196604"/>
                <a:ext cx="89280" cy="17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E8FB7A-709E-3DBD-6477-56B467FDBE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00954" y="5187964"/>
                  <a:ext cx="106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A526EB-A101-CE81-6ED2-9BDFEB7093A7}"/>
                    </a:ext>
                  </a:extLst>
                </p14:cNvPr>
                <p14:cNvContentPartPr/>
                <p14:nvPr/>
              </p14:nvContentPartPr>
              <p14:xfrm>
                <a:off x="2084994" y="5338084"/>
                <a:ext cx="35640" cy="64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A526EB-A101-CE81-6ED2-9BDFEB7093A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75994" y="5329084"/>
                  <a:ext cx="53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6577BA-7946-36CC-5712-0FA986A5AA8F}"/>
                    </a:ext>
                  </a:extLst>
                </p14:cNvPr>
                <p14:cNvContentPartPr/>
                <p14:nvPr/>
              </p14:nvContentPartPr>
              <p14:xfrm>
                <a:off x="2282634" y="5216404"/>
                <a:ext cx="9720" cy="10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6577BA-7946-36CC-5712-0FA986A5AA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73634" y="5207404"/>
                  <a:ext cx="27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50FED5-D69F-204E-AB96-CC0D38E7647F}"/>
                    </a:ext>
                  </a:extLst>
                </p14:cNvPr>
                <p14:cNvContentPartPr/>
                <p14:nvPr/>
              </p14:nvContentPartPr>
              <p14:xfrm>
                <a:off x="2249154" y="5093284"/>
                <a:ext cx="120960" cy="12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50FED5-D69F-204E-AB96-CC0D38E764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40514" y="5084644"/>
                  <a:ext cx="13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6DDE0A-CEDE-2517-7CFE-64C57782FD7E}"/>
                    </a:ext>
                  </a:extLst>
                </p14:cNvPr>
                <p14:cNvContentPartPr/>
                <p14:nvPr/>
              </p14:nvContentPartPr>
              <p14:xfrm>
                <a:off x="2410794" y="5159524"/>
                <a:ext cx="127440" cy="172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6DDE0A-CEDE-2517-7CFE-64C57782FD7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01794" y="5150524"/>
                  <a:ext cx="1450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7C62407-EE2B-225F-F915-43FC7ABB16FA}"/>
              </a:ext>
            </a:extLst>
          </p:cNvPr>
          <p:cNvGrpSpPr/>
          <p:nvPr/>
        </p:nvGrpSpPr>
        <p:grpSpPr>
          <a:xfrm>
            <a:off x="662994" y="5487124"/>
            <a:ext cx="2336040" cy="561600"/>
            <a:chOff x="662994" y="5487124"/>
            <a:chExt cx="233604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DA2D42-AAD8-ECF9-802C-4B078BB06FCC}"/>
                    </a:ext>
                  </a:extLst>
                </p14:cNvPr>
                <p14:cNvContentPartPr/>
                <p14:nvPr/>
              </p14:nvContentPartPr>
              <p14:xfrm>
                <a:off x="662994" y="5638684"/>
                <a:ext cx="30240" cy="12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DA2D42-AAD8-ECF9-802C-4B078BB06F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3994" y="5629684"/>
                  <a:ext cx="47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466E338-130E-27D1-3F5D-37E2B2D51D3F}"/>
                    </a:ext>
                  </a:extLst>
                </p14:cNvPr>
                <p14:cNvContentPartPr/>
                <p14:nvPr/>
              </p14:nvContentPartPr>
              <p14:xfrm>
                <a:off x="790074" y="5653444"/>
                <a:ext cx="133560" cy="87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66E338-130E-27D1-3F5D-37E2B2D51D3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1434" y="5644804"/>
                  <a:ext cx="151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99DCD1-77D2-C474-E9ED-036E6469753B}"/>
                    </a:ext>
                  </a:extLst>
                </p14:cNvPr>
                <p14:cNvContentPartPr/>
                <p14:nvPr/>
              </p14:nvContentPartPr>
              <p14:xfrm>
                <a:off x="1043154" y="5670364"/>
                <a:ext cx="16920" cy="9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99DCD1-77D2-C474-E9ED-036E646975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34514" y="5661364"/>
                  <a:ext cx="34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F6FE95-7D54-F0B5-8DE2-4185532EB81E}"/>
                    </a:ext>
                  </a:extLst>
                </p14:cNvPr>
                <p14:cNvContentPartPr/>
                <p14:nvPr/>
              </p14:nvContentPartPr>
              <p14:xfrm>
                <a:off x="1026954" y="5594044"/>
                <a:ext cx="175680" cy="157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F6FE95-7D54-F0B5-8DE2-4185532EB8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8314" y="5585404"/>
                  <a:ext cx="193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3C232B-062B-24E1-E93C-2300399CC97E}"/>
                    </a:ext>
                  </a:extLst>
                </p14:cNvPr>
                <p14:cNvContentPartPr/>
                <p14:nvPr/>
              </p14:nvContentPartPr>
              <p14:xfrm>
                <a:off x="1240794" y="5591164"/>
                <a:ext cx="193680" cy="146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3C232B-062B-24E1-E93C-2300399CC97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32154" y="5582164"/>
                  <a:ext cx="211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110EEB-B54F-66E1-DA79-572BA25CB71D}"/>
                    </a:ext>
                  </a:extLst>
                </p14:cNvPr>
                <p14:cNvContentPartPr/>
                <p14:nvPr/>
              </p14:nvContentPartPr>
              <p14:xfrm>
                <a:off x="1398834" y="5551924"/>
                <a:ext cx="121320" cy="139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110EEB-B54F-66E1-DA79-572BA25CB7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89834" y="5542924"/>
                  <a:ext cx="13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EBCA5D-4860-1F92-5FC3-998017152FED}"/>
                    </a:ext>
                  </a:extLst>
                </p14:cNvPr>
                <p14:cNvContentPartPr/>
                <p14:nvPr/>
              </p14:nvContentPartPr>
              <p14:xfrm>
                <a:off x="1544994" y="5573884"/>
                <a:ext cx="12276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EBCA5D-4860-1F92-5FC3-998017152FE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36354" y="5565244"/>
                  <a:ext cx="14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7C32CF-379E-8FEA-EE42-903F31244485}"/>
                    </a:ext>
                  </a:extLst>
                </p14:cNvPr>
                <p14:cNvContentPartPr/>
                <p14:nvPr/>
              </p14:nvContentPartPr>
              <p14:xfrm>
                <a:off x="1556514" y="5672164"/>
                <a:ext cx="70560" cy="2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7C32CF-379E-8FEA-EE42-903F3124448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47514" y="5663164"/>
                  <a:ext cx="88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D63229-17BC-7F67-80E6-DDDABCD26473}"/>
                    </a:ext>
                  </a:extLst>
                </p14:cNvPr>
                <p14:cNvContentPartPr/>
                <p14:nvPr/>
              </p14:nvContentPartPr>
              <p14:xfrm>
                <a:off x="1946754" y="5584324"/>
                <a:ext cx="267480" cy="105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D63229-17BC-7F67-80E6-DDDABCD2647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38114" y="5575324"/>
                  <a:ext cx="285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AE1310-8679-8251-DC81-815A61F8F792}"/>
                    </a:ext>
                  </a:extLst>
                </p14:cNvPr>
                <p14:cNvContentPartPr/>
                <p14:nvPr/>
              </p14:nvContentPartPr>
              <p14:xfrm>
                <a:off x="2234034" y="5573164"/>
                <a:ext cx="207000" cy="97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AE1310-8679-8251-DC81-815A61F8F7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25034" y="5564164"/>
                  <a:ext cx="224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7CFB144-7AB9-B68F-6131-019114C01AA9}"/>
                    </a:ext>
                  </a:extLst>
                </p14:cNvPr>
                <p14:cNvContentPartPr/>
                <p14:nvPr/>
              </p14:nvContentPartPr>
              <p14:xfrm>
                <a:off x="2719674" y="5536804"/>
                <a:ext cx="26820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7CFB144-7AB9-B68F-6131-019114C01A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11034" y="5528164"/>
                  <a:ext cx="28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D21AB40-E029-0FC2-2654-8D5851D84AAD}"/>
                    </a:ext>
                  </a:extLst>
                </p14:cNvPr>
                <p14:cNvContentPartPr/>
                <p14:nvPr/>
              </p14:nvContentPartPr>
              <p14:xfrm>
                <a:off x="2875194" y="5487124"/>
                <a:ext cx="123840" cy="6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D21AB40-E029-0FC2-2654-8D5851D84A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66554" y="5478484"/>
                  <a:ext cx="141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151CF5-640C-2B7F-8A52-17084602FD2E}"/>
                    </a:ext>
                  </a:extLst>
                </p14:cNvPr>
                <p14:cNvContentPartPr/>
                <p14:nvPr/>
              </p14:nvContentPartPr>
              <p14:xfrm>
                <a:off x="1053594" y="5920924"/>
                <a:ext cx="122400" cy="127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151CF5-640C-2B7F-8A52-17084602FD2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4954" y="5912284"/>
                  <a:ext cx="140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75984F0-9656-1CE1-D1A7-33178115FBB7}"/>
                    </a:ext>
                  </a:extLst>
                </p14:cNvPr>
                <p14:cNvContentPartPr/>
                <p14:nvPr/>
              </p14:nvContentPartPr>
              <p14:xfrm>
                <a:off x="1085274" y="6001924"/>
                <a:ext cx="96840" cy="6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75984F0-9656-1CE1-D1A7-33178115FBB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6634" y="5993284"/>
                  <a:ext cx="11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6F9D6-F34F-071C-0B6F-46C2A02871D4}"/>
                    </a:ext>
                  </a:extLst>
                </p14:cNvPr>
                <p14:cNvContentPartPr/>
                <p14:nvPr/>
              </p14:nvContentPartPr>
              <p14:xfrm>
                <a:off x="1255914" y="5860444"/>
                <a:ext cx="81000" cy="154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6F9D6-F34F-071C-0B6F-46C2A02871D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46914" y="5851804"/>
                  <a:ext cx="98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6FFD299-D3E5-BB34-7D30-2AD006069B06}"/>
                    </a:ext>
                  </a:extLst>
                </p14:cNvPr>
                <p14:cNvContentPartPr/>
                <p14:nvPr/>
              </p14:nvContentPartPr>
              <p14:xfrm>
                <a:off x="1418994" y="5841364"/>
                <a:ext cx="183240" cy="161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6FFD299-D3E5-BB34-7D30-2AD006069B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09994" y="5832364"/>
                  <a:ext cx="200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E0EA43C-5C93-6589-585F-D3AAA5AB1293}"/>
                    </a:ext>
                  </a:extLst>
                </p14:cNvPr>
                <p14:cNvContentPartPr/>
                <p14:nvPr/>
              </p14:nvContentPartPr>
              <p14:xfrm>
                <a:off x="1627794" y="5866204"/>
                <a:ext cx="128520" cy="9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E0EA43C-5C93-6589-585F-D3AAA5AB129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19154" y="5857564"/>
                  <a:ext cx="146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1A7DBD0-DEB9-22D3-8CD7-B6A964A15039}"/>
                    </a:ext>
                  </a:extLst>
                </p14:cNvPr>
                <p14:cNvContentPartPr/>
                <p14:nvPr/>
              </p14:nvContentPartPr>
              <p14:xfrm>
                <a:off x="1791954" y="5837044"/>
                <a:ext cx="68040" cy="124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1A7DBD0-DEB9-22D3-8CD7-B6A964A1503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83314" y="5828404"/>
                  <a:ext cx="85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38C6F3C-4E2B-6142-053E-374B7AD95FD1}"/>
                    </a:ext>
                  </a:extLst>
                </p14:cNvPr>
                <p14:cNvContentPartPr/>
                <p14:nvPr/>
              </p14:nvContentPartPr>
              <p14:xfrm>
                <a:off x="1876554" y="5860084"/>
                <a:ext cx="128160" cy="102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38C6F3C-4E2B-6142-053E-374B7AD95F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67554" y="5851444"/>
                  <a:ext cx="145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6EA6F1-B134-DC17-4A74-1149F5BA6A22}"/>
                    </a:ext>
                  </a:extLst>
                </p14:cNvPr>
                <p14:cNvContentPartPr/>
                <p14:nvPr/>
              </p14:nvContentPartPr>
              <p14:xfrm>
                <a:off x="2002194" y="5820484"/>
                <a:ext cx="48240" cy="108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6EA6F1-B134-DC17-4A74-1149F5BA6A2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93554" y="5811844"/>
                  <a:ext cx="65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B38DF8-0F2D-A792-CFBE-46852BCEE793}"/>
                    </a:ext>
                  </a:extLst>
                </p14:cNvPr>
                <p14:cNvContentPartPr/>
                <p14:nvPr/>
              </p14:nvContentPartPr>
              <p14:xfrm>
                <a:off x="2077074" y="5853244"/>
                <a:ext cx="88560" cy="8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B38DF8-0F2D-A792-CFBE-46852BCEE7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68434" y="5844604"/>
                  <a:ext cx="106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73EB79-96C2-2311-3AC2-3A50E101B87F}"/>
                    </a:ext>
                  </a:extLst>
                </p14:cNvPr>
                <p14:cNvContentPartPr/>
                <p14:nvPr/>
              </p14:nvContentPartPr>
              <p14:xfrm>
                <a:off x="2449314" y="5825884"/>
                <a:ext cx="77400" cy="10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73EB79-96C2-2311-3AC2-3A50E101B87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40314" y="5816884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5EEBAE-089E-1FC6-906F-45A48E9FFE7A}"/>
                    </a:ext>
                  </a:extLst>
                </p14:cNvPr>
                <p14:cNvContentPartPr/>
                <p14:nvPr/>
              </p14:nvContentPartPr>
              <p14:xfrm>
                <a:off x="2573514" y="5822284"/>
                <a:ext cx="88560" cy="104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5EEBAE-089E-1FC6-906F-45A48E9FFE7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64514" y="5813284"/>
                  <a:ext cx="106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74AD818-4557-A457-1EFF-B12D84D3EDAD}"/>
                    </a:ext>
                  </a:extLst>
                </p14:cNvPr>
                <p14:cNvContentPartPr/>
                <p14:nvPr/>
              </p14:nvContentPartPr>
              <p14:xfrm>
                <a:off x="2705634" y="5814004"/>
                <a:ext cx="274680" cy="106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74AD818-4557-A457-1EFF-B12D84D3EDA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96994" y="5805004"/>
                  <a:ext cx="292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337533-15F6-22FC-F783-D014F88A1DA1}"/>
                    </a:ext>
                  </a:extLst>
                </p14:cNvPr>
                <p14:cNvContentPartPr/>
                <p14:nvPr/>
              </p14:nvContentPartPr>
              <p14:xfrm>
                <a:off x="2875914" y="5769724"/>
                <a:ext cx="73440" cy="12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337533-15F6-22FC-F783-D014F88A1D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67274" y="5761084"/>
                  <a:ext cx="91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536970F-F7F3-7440-0CD8-69132A7AAC19}"/>
                    </a:ext>
                  </a:extLst>
                </p14:cNvPr>
                <p14:cNvContentPartPr/>
                <p14:nvPr/>
              </p14:nvContentPartPr>
              <p14:xfrm>
                <a:off x="2870154" y="5835244"/>
                <a:ext cx="32400" cy="4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536970F-F7F3-7440-0CD8-69132A7AAC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61154" y="5826604"/>
                  <a:ext cx="500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C94D035-6D07-67D1-225B-1D2030DECB3B}"/>
              </a:ext>
            </a:extLst>
          </p:cNvPr>
          <p:cNvGrpSpPr/>
          <p:nvPr/>
        </p:nvGrpSpPr>
        <p:grpSpPr>
          <a:xfrm>
            <a:off x="1690434" y="6060964"/>
            <a:ext cx="961200" cy="177840"/>
            <a:chOff x="1690434" y="6060964"/>
            <a:chExt cx="9612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27EFB7D-0356-B191-77F8-5B242067F56C}"/>
                    </a:ext>
                  </a:extLst>
                </p14:cNvPr>
                <p14:cNvContentPartPr/>
                <p14:nvPr/>
              </p14:nvContentPartPr>
              <p14:xfrm>
                <a:off x="1690434" y="6122164"/>
                <a:ext cx="224280" cy="11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27EFB7D-0356-B191-77F8-5B242067F56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81434" y="6113524"/>
                  <a:ext cx="241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4FD07F-F480-E660-507B-475060F4D5AC}"/>
                    </a:ext>
                  </a:extLst>
                </p14:cNvPr>
                <p14:cNvContentPartPr/>
                <p14:nvPr/>
              </p14:nvContentPartPr>
              <p14:xfrm>
                <a:off x="1971234" y="6117484"/>
                <a:ext cx="158760" cy="91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4FD07F-F480-E660-507B-475060F4D5A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62594" y="6108844"/>
                  <a:ext cx="176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7379F8C-C856-B70B-523B-CDB0067BB862}"/>
                    </a:ext>
                  </a:extLst>
                </p14:cNvPr>
                <p14:cNvContentPartPr/>
                <p14:nvPr/>
              </p14:nvContentPartPr>
              <p14:xfrm>
                <a:off x="2150514" y="6130084"/>
                <a:ext cx="135360" cy="82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7379F8C-C856-B70B-523B-CDB0067BB86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41514" y="6121444"/>
                  <a:ext cx="153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72B3EB-5CD9-6566-2ACB-112845A58703}"/>
                    </a:ext>
                  </a:extLst>
                </p14:cNvPr>
                <p14:cNvContentPartPr/>
                <p14:nvPr/>
              </p14:nvContentPartPr>
              <p14:xfrm>
                <a:off x="2174274" y="6076804"/>
                <a:ext cx="116280" cy="55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72B3EB-5CD9-6566-2ACB-112845A5870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65634" y="6068164"/>
                  <a:ext cx="133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02726E-A15F-97B4-3FDD-B98D4F6ACAF3}"/>
                    </a:ext>
                  </a:extLst>
                </p14:cNvPr>
                <p14:cNvContentPartPr/>
                <p14:nvPr/>
              </p14:nvContentPartPr>
              <p14:xfrm>
                <a:off x="2345994" y="6063844"/>
                <a:ext cx="147240" cy="10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02726E-A15F-97B4-3FDD-B98D4F6ACAF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36994" y="6055204"/>
                  <a:ext cx="164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1A44B5-9622-565A-F64C-F54B3786C09F}"/>
                    </a:ext>
                  </a:extLst>
                </p14:cNvPr>
                <p14:cNvContentPartPr/>
                <p14:nvPr/>
              </p14:nvContentPartPr>
              <p14:xfrm>
                <a:off x="2547594" y="6060964"/>
                <a:ext cx="104040" cy="97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1A44B5-9622-565A-F64C-F54B3786C09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38954" y="6052324"/>
                  <a:ext cx="1216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FEB3EC-CB77-4CE6-7BD2-CD476907D57E}"/>
                  </a:ext>
                </a:extLst>
              </p14:cNvPr>
              <p14:cNvContentPartPr/>
              <p14:nvPr/>
            </p14:nvContentPartPr>
            <p14:xfrm>
              <a:off x="2878272" y="607392"/>
              <a:ext cx="833400" cy="4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FEB3EC-CB77-4CE6-7BD2-CD476907D57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869632" y="598752"/>
                <a:ext cx="851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66201-E8D4-EFD6-E5C2-17273E27756E}"/>
                  </a:ext>
                </a:extLst>
              </p14:cNvPr>
              <p14:cNvContentPartPr/>
              <p14:nvPr/>
            </p14:nvContentPartPr>
            <p14:xfrm>
              <a:off x="2637072" y="6157152"/>
              <a:ext cx="52560" cy="7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66201-E8D4-EFD6-E5C2-17273E27756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28432" y="6148512"/>
                <a:ext cx="702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0E769416-E799-0B66-D370-C34C7F87CFAB}"/>
              </a:ext>
            </a:extLst>
          </p:cNvPr>
          <p:cNvGrpSpPr/>
          <p:nvPr/>
        </p:nvGrpSpPr>
        <p:grpSpPr>
          <a:xfrm>
            <a:off x="997992" y="6441552"/>
            <a:ext cx="172800" cy="220320"/>
            <a:chOff x="997992" y="6441552"/>
            <a:chExt cx="1728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D03566-4AEE-DDFC-F210-C91F26597090}"/>
                    </a:ext>
                  </a:extLst>
                </p14:cNvPr>
                <p14:cNvContentPartPr/>
                <p14:nvPr/>
              </p14:nvContentPartPr>
              <p14:xfrm>
                <a:off x="997992" y="6521112"/>
                <a:ext cx="113400" cy="14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D03566-4AEE-DDFC-F210-C91F2659709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8992" y="6512112"/>
                  <a:ext cx="131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1824EE-984D-8B29-1F80-32DACB3F7FB9}"/>
                    </a:ext>
                  </a:extLst>
                </p14:cNvPr>
                <p14:cNvContentPartPr/>
                <p14:nvPr/>
              </p14:nvContentPartPr>
              <p14:xfrm>
                <a:off x="1117872" y="6494472"/>
                <a:ext cx="24120" cy="14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1824EE-984D-8B29-1F80-32DACB3F7FB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08872" y="6485472"/>
                  <a:ext cx="41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A53BD3-27E9-76E9-F8FB-C1B799E66503}"/>
                    </a:ext>
                  </a:extLst>
                </p14:cNvPr>
                <p14:cNvContentPartPr/>
                <p14:nvPr/>
              </p14:nvContentPartPr>
              <p14:xfrm>
                <a:off x="1146672" y="6441552"/>
                <a:ext cx="24120" cy="3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A53BD3-27E9-76E9-F8FB-C1B799E6650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37672" y="6432552"/>
                  <a:ext cx="417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A5C18AA-E4E9-3759-B626-58E9B4889FDB}"/>
              </a:ext>
            </a:extLst>
          </p:cNvPr>
          <p:cNvGrpSpPr/>
          <p:nvPr/>
        </p:nvGrpSpPr>
        <p:grpSpPr>
          <a:xfrm>
            <a:off x="1372392" y="6413832"/>
            <a:ext cx="129240" cy="199800"/>
            <a:chOff x="1372392" y="6413832"/>
            <a:chExt cx="1292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A94727-F5C7-BD57-5988-AA5540C3116A}"/>
                    </a:ext>
                  </a:extLst>
                </p14:cNvPr>
                <p14:cNvContentPartPr/>
                <p14:nvPr/>
              </p14:nvContentPartPr>
              <p14:xfrm>
                <a:off x="1372392" y="6529392"/>
                <a:ext cx="61560" cy="8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A94727-F5C7-BD57-5988-AA5540C3116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63752" y="6520752"/>
                  <a:ext cx="79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F30F631-C3CC-3FF3-430C-02853FC81C02}"/>
                    </a:ext>
                  </a:extLst>
                </p14:cNvPr>
                <p14:cNvContentPartPr/>
                <p14:nvPr/>
              </p14:nvContentPartPr>
              <p14:xfrm>
                <a:off x="1379232" y="6472152"/>
                <a:ext cx="55440" cy="97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F30F631-C3CC-3FF3-430C-02853FC81C0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70592" y="6463512"/>
                  <a:ext cx="73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F17C87-E127-D6F1-D5C2-13AE826775C0}"/>
                    </a:ext>
                  </a:extLst>
                </p14:cNvPr>
                <p14:cNvContentPartPr/>
                <p14:nvPr/>
              </p14:nvContentPartPr>
              <p14:xfrm>
                <a:off x="1432152" y="6413832"/>
                <a:ext cx="69480" cy="40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F17C87-E127-D6F1-D5C2-13AE826775C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23152" y="6404832"/>
                  <a:ext cx="871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09578F8-0CCA-6AB6-A858-B40D91911D2C}"/>
              </a:ext>
            </a:extLst>
          </p:cNvPr>
          <p:cNvGrpSpPr/>
          <p:nvPr/>
        </p:nvGrpSpPr>
        <p:grpSpPr>
          <a:xfrm>
            <a:off x="1781712" y="6379632"/>
            <a:ext cx="657720" cy="189720"/>
            <a:chOff x="1781712" y="6379632"/>
            <a:chExt cx="65772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1D354B-E439-8695-8C6D-CEE8924D6872}"/>
                    </a:ext>
                  </a:extLst>
                </p14:cNvPr>
                <p14:cNvContentPartPr/>
                <p14:nvPr/>
              </p14:nvContentPartPr>
              <p14:xfrm>
                <a:off x="1781712" y="6456312"/>
                <a:ext cx="115560" cy="113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1D354B-E439-8695-8C6D-CEE8924D68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72712" y="6447312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970320-3F1D-F4A2-3FBC-02F2851EBFF8}"/>
                    </a:ext>
                  </a:extLst>
                </p14:cNvPr>
                <p14:cNvContentPartPr/>
                <p14:nvPr/>
              </p14:nvContentPartPr>
              <p14:xfrm>
                <a:off x="1891152" y="6515352"/>
                <a:ext cx="11880" cy="4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970320-3F1D-F4A2-3FBC-02F2851EBFF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82512" y="6506352"/>
                  <a:ext cx="29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C5D053-A8DC-E8F5-FE74-40072DAD8C52}"/>
                    </a:ext>
                  </a:extLst>
                </p14:cNvPr>
                <p14:cNvContentPartPr/>
                <p14:nvPr/>
              </p14:nvContentPartPr>
              <p14:xfrm>
                <a:off x="2095632" y="6415992"/>
                <a:ext cx="56880" cy="12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C5D053-A8DC-E8F5-FE74-40072DAD8C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86632" y="6406992"/>
                  <a:ext cx="74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D469448-1FC7-A00E-41EE-B648A77038F3}"/>
                    </a:ext>
                  </a:extLst>
                </p14:cNvPr>
                <p14:cNvContentPartPr/>
                <p14:nvPr/>
              </p14:nvContentPartPr>
              <p14:xfrm>
                <a:off x="2097432" y="6499512"/>
                <a:ext cx="34560" cy="8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D469448-1FC7-A00E-41EE-B648A77038F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088432" y="6490512"/>
                  <a:ext cx="52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D2F9EA-D146-BAD1-D81C-7F46220E3A7B}"/>
                    </a:ext>
                  </a:extLst>
                </p14:cNvPr>
                <p14:cNvContentPartPr/>
                <p14:nvPr/>
              </p14:nvContentPartPr>
              <p14:xfrm>
                <a:off x="1957752" y="6485112"/>
                <a:ext cx="38880" cy="72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D2F9EA-D146-BAD1-D81C-7F46220E3A7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48752" y="6476472"/>
                  <a:ext cx="5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6A38F1-923C-5AFF-83B0-033937A1985A}"/>
                    </a:ext>
                  </a:extLst>
                </p14:cNvPr>
                <p14:cNvContentPartPr/>
                <p14:nvPr/>
              </p14:nvContentPartPr>
              <p14:xfrm>
                <a:off x="1950912" y="6408432"/>
                <a:ext cx="122400" cy="109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6A38F1-923C-5AFF-83B0-033937A1985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42272" y="6399792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D130EB-003A-14F1-80AC-1A4630523460}"/>
                    </a:ext>
                  </a:extLst>
                </p14:cNvPr>
                <p14:cNvContentPartPr/>
                <p14:nvPr/>
              </p14:nvContentPartPr>
              <p14:xfrm>
                <a:off x="2214432" y="6379632"/>
                <a:ext cx="104400" cy="11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D130EB-003A-14F1-80AC-1A463052346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05432" y="6370992"/>
                  <a:ext cx="122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BB1FE6-40EA-F82E-CC2E-F02D32ADC945}"/>
                    </a:ext>
                  </a:extLst>
                </p14:cNvPr>
                <p14:cNvContentPartPr/>
                <p14:nvPr/>
              </p14:nvContentPartPr>
              <p14:xfrm>
                <a:off x="2349792" y="6387192"/>
                <a:ext cx="82800" cy="10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BB1FE6-40EA-F82E-CC2E-F02D32ADC9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41152" y="6378192"/>
                  <a:ext cx="10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C48ED7-F213-6D87-112D-73CB558ED3E3}"/>
                    </a:ext>
                  </a:extLst>
                </p14:cNvPr>
                <p14:cNvContentPartPr/>
                <p14:nvPr/>
              </p14:nvContentPartPr>
              <p14:xfrm>
                <a:off x="2368152" y="6380712"/>
                <a:ext cx="71280" cy="57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C48ED7-F213-6D87-112D-73CB558ED3E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59152" y="6372072"/>
                  <a:ext cx="8892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5516AB4-A09F-C3CE-13F3-EBAA2C67AAC4}"/>
                  </a:ext>
                </a:extLst>
              </p14:cNvPr>
              <p14:cNvContentPartPr/>
              <p14:nvPr/>
            </p14:nvContentPartPr>
            <p14:xfrm>
              <a:off x="4190112" y="4853592"/>
              <a:ext cx="171720" cy="255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5516AB4-A09F-C3CE-13F3-EBAA2C67AAC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181112" y="4844592"/>
                <a:ext cx="189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7B73BC1-80E9-628D-5C3D-EF3D458D966A}"/>
                  </a:ext>
                </a:extLst>
              </p14:cNvPr>
              <p14:cNvContentPartPr/>
              <p14:nvPr/>
            </p14:nvContentPartPr>
            <p14:xfrm>
              <a:off x="4429872" y="5217552"/>
              <a:ext cx="51840" cy="64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7B73BC1-80E9-628D-5C3D-EF3D458D966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21232" y="5208912"/>
                <a:ext cx="6948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5B2AB-964D-A565-EE25-26B0E2CEE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2252" cy="4130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8E5D2-3A2C-2CF9-60FA-25EC183FD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49" y="2926610"/>
            <a:ext cx="5726941" cy="39313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30CC6E2-C7EB-5BD2-0A81-E2BEC82E7D01}"/>
              </a:ext>
            </a:extLst>
          </p:cNvPr>
          <p:cNvGrpSpPr/>
          <p:nvPr/>
        </p:nvGrpSpPr>
        <p:grpSpPr>
          <a:xfrm>
            <a:off x="10764726" y="4048052"/>
            <a:ext cx="566280" cy="169920"/>
            <a:chOff x="10929318" y="4048052"/>
            <a:chExt cx="56628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475141-9249-8F80-2C6E-1542B882FBCA}"/>
                    </a:ext>
                  </a:extLst>
                </p14:cNvPr>
                <p14:cNvContentPartPr/>
                <p14:nvPr/>
              </p14:nvContentPartPr>
              <p14:xfrm>
                <a:off x="10929318" y="4122932"/>
                <a:ext cx="161640" cy="9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475141-9249-8F80-2C6E-1542B882FB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20678" y="4113932"/>
                  <a:ext cx="179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5F00FA-B864-40BA-9849-170D9D55FC2D}"/>
                    </a:ext>
                  </a:extLst>
                </p14:cNvPr>
                <p14:cNvContentPartPr/>
                <p14:nvPr/>
              </p14:nvContentPartPr>
              <p14:xfrm>
                <a:off x="11116878" y="4132652"/>
                <a:ext cx="79200" cy="64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5F00FA-B864-40BA-9849-170D9D55FC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08238" y="4124012"/>
                  <a:ext cx="96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F8150B-BC30-F603-3907-B5E2A993A2B6}"/>
                    </a:ext>
                  </a:extLst>
                </p14:cNvPr>
                <p14:cNvContentPartPr/>
                <p14:nvPr/>
              </p14:nvContentPartPr>
              <p14:xfrm>
                <a:off x="11097078" y="4087292"/>
                <a:ext cx="96840" cy="6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F8150B-BC30-F603-3907-B5E2A993A2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88438" y="4078292"/>
                  <a:ext cx="114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5E4C42-1321-F59E-5B16-3AAC7AACD44A}"/>
                    </a:ext>
                  </a:extLst>
                </p14:cNvPr>
                <p14:cNvContentPartPr/>
                <p14:nvPr/>
              </p14:nvContentPartPr>
              <p14:xfrm>
                <a:off x="11230638" y="4062452"/>
                <a:ext cx="11268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5E4C42-1321-F59E-5B16-3AAC7AACD4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21638" y="4053812"/>
                  <a:ext cx="130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357162-5EA6-E27C-AB0E-C79ECCBD81AE}"/>
                    </a:ext>
                  </a:extLst>
                </p14:cNvPr>
                <p14:cNvContentPartPr/>
                <p14:nvPr/>
              </p14:nvContentPartPr>
              <p14:xfrm>
                <a:off x="11225958" y="4123292"/>
                <a:ext cx="127440" cy="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357162-5EA6-E27C-AB0E-C79ECCBD8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16958" y="4114652"/>
                  <a:ext cx="145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85223A-488A-420D-288B-34D8AFB8E48D}"/>
                    </a:ext>
                  </a:extLst>
                </p14:cNvPr>
                <p14:cNvContentPartPr/>
                <p14:nvPr/>
              </p14:nvContentPartPr>
              <p14:xfrm>
                <a:off x="11373918" y="4048052"/>
                <a:ext cx="121680" cy="12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85223A-488A-420D-288B-34D8AFB8E4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64918" y="4039052"/>
                  <a:ext cx="1393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2B03E3-4B5C-F707-25D3-2E410F157902}"/>
              </a:ext>
            </a:extLst>
          </p:cNvPr>
          <p:cNvGrpSpPr/>
          <p:nvPr/>
        </p:nvGrpSpPr>
        <p:grpSpPr>
          <a:xfrm>
            <a:off x="10596246" y="4337132"/>
            <a:ext cx="1416240" cy="203400"/>
            <a:chOff x="10760838" y="4337132"/>
            <a:chExt cx="14162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0A9552-14DD-6822-531A-046882F06564}"/>
                    </a:ext>
                  </a:extLst>
                </p14:cNvPr>
                <p14:cNvContentPartPr/>
                <p14:nvPr/>
              </p14:nvContentPartPr>
              <p14:xfrm>
                <a:off x="10918158" y="4395452"/>
                <a:ext cx="25560" cy="84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0A9552-14DD-6822-531A-046882F065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09158" y="4386812"/>
                  <a:ext cx="4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E062C7-C024-3E60-66DB-42497D42037C}"/>
                    </a:ext>
                  </a:extLst>
                </p14:cNvPr>
                <p14:cNvContentPartPr/>
                <p14:nvPr/>
              </p14:nvContentPartPr>
              <p14:xfrm>
                <a:off x="10966038" y="4404092"/>
                <a:ext cx="116640" cy="6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E062C7-C024-3E60-66DB-42497D4203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57398" y="4395452"/>
                  <a:ext cx="134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7BAE2B-3D4E-5A37-1EC8-6370C10048C9}"/>
                    </a:ext>
                  </a:extLst>
                </p14:cNvPr>
                <p14:cNvContentPartPr/>
                <p14:nvPr/>
              </p14:nvContentPartPr>
              <p14:xfrm>
                <a:off x="10760838" y="4409492"/>
                <a:ext cx="117360" cy="1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7BAE2B-3D4E-5A37-1EC8-6370C10048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52198" y="4400492"/>
                  <a:ext cx="13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A72A6B-8E4C-F0B8-F176-6EAF17C37ED7}"/>
                    </a:ext>
                  </a:extLst>
                </p14:cNvPr>
                <p14:cNvContentPartPr/>
                <p14:nvPr/>
              </p14:nvContentPartPr>
              <p14:xfrm>
                <a:off x="11130558" y="4385012"/>
                <a:ext cx="9180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A72A6B-8E4C-F0B8-F176-6EAF17C37ED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21558" y="4376012"/>
                  <a:ext cx="109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428F1A-E23A-734C-B5F9-ED8CD29DDD7E}"/>
                    </a:ext>
                  </a:extLst>
                </p14:cNvPr>
                <p14:cNvContentPartPr/>
                <p14:nvPr/>
              </p14:nvContentPartPr>
              <p14:xfrm>
                <a:off x="11246838" y="4371692"/>
                <a:ext cx="223920" cy="10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428F1A-E23A-734C-B5F9-ED8CD29DDD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38198" y="4363052"/>
                  <a:ext cx="241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0E69DD-9FCC-F031-800B-C57A116DB7C8}"/>
                    </a:ext>
                  </a:extLst>
                </p14:cNvPr>
                <p14:cNvContentPartPr/>
                <p14:nvPr/>
              </p14:nvContentPartPr>
              <p14:xfrm>
                <a:off x="11486598" y="4388252"/>
                <a:ext cx="113760" cy="8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0E69DD-9FCC-F031-800B-C57A116DB7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77958" y="4379252"/>
                  <a:ext cx="131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8119A8-AD42-52F8-AC2B-C7D643483506}"/>
                    </a:ext>
                  </a:extLst>
                </p14:cNvPr>
                <p14:cNvContentPartPr/>
                <p14:nvPr/>
              </p14:nvContentPartPr>
              <p14:xfrm>
                <a:off x="11623758" y="4390772"/>
                <a:ext cx="37800" cy="6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8119A8-AD42-52F8-AC2B-C7D6434835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615118" y="4382132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E5EAEE-8FB0-DC15-B858-1956A12851B4}"/>
                    </a:ext>
                  </a:extLst>
                </p14:cNvPr>
                <p14:cNvContentPartPr/>
                <p14:nvPr/>
              </p14:nvContentPartPr>
              <p14:xfrm>
                <a:off x="11722038" y="4355492"/>
                <a:ext cx="96480" cy="10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E5EAEE-8FB0-DC15-B858-1956A12851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713038" y="4346492"/>
                  <a:ext cx="114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381F0B-AB76-6A02-C803-7AEAB5D79802}"/>
                    </a:ext>
                  </a:extLst>
                </p14:cNvPr>
                <p14:cNvContentPartPr/>
                <p14:nvPr/>
              </p14:nvContentPartPr>
              <p14:xfrm>
                <a:off x="11736078" y="4407692"/>
                <a:ext cx="69840" cy="1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381F0B-AB76-6A02-C803-7AEAB5D798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727438" y="4399052"/>
                  <a:ext cx="87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262DB2-71D4-CE99-B82A-08E3A9153193}"/>
                    </a:ext>
                  </a:extLst>
                </p14:cNvPr>
                <p14:cNvContentPartPr/>
                <p14:nvPr/>
              </p14:nvContentPartPr>
              <p14:xfrm>
                <a:off x="11861358" y="4343612"/>
                <a:ext cx="86760" cy="128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262DB2-71D4-CE99-B82A-08E3A91531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52358" y="4334612"/>
                  <a:ext cx="104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AF1C82-3151-8AE6-24ED-52BD5C35DADC}"/>
                    </a:ext>
                  </a:extLst>
                </p14:cNvPr>
                <p14:cNvContentPartPr/>
                <p14:nvPr/>
              </p14:nvContentPartPr>
              <p14:xfrm>
                <a:off x="11866758" y="4404812"/>
                <a:ext cx="79200" cy="5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AF1C82-3151-8AE6-24ED-52BD5C35DA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57758" y="4396172"/>
                  <a:ext cx="96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D50D0B-9E13-2E76-0C29-726D08B3915F}"/>
                    </a:ext>
                  </a:extLst>
                </p14:cNvPr>
                <p14:cNvContentPartPr/>
                <p14:nvPr/>
              </p14:nvContentPartPr>
              <p14:xfrm>
                <a:off x="11960718" y="4349732"/>
                <a:ext cx="82440" cy="10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D50D0B-9E13-2E76-0C29-726D08B391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952078" y="4341092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865928-73C6-4C02-39C1-2D0D5A7A3B5C}"/>
                    </a:ext>
                  </a:extLst>
                </p14:cNvPr>
                <p14:cNvContentPartPr/>
                <p14:nvPr/>
              </p14:nvContentPartPr>
              <p14:xfrm>
                <a:off x="12088518" y="4337132"/>
                <a:ext cx="83160" cy="14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865928-73C6-4C02-39C1-2D0D5A7A3B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79878" y="4328132"/>
                  <a:ext cx="100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EEB2DA-AFA4-F06B-AE80-623AAC43522F}"/>
                    </a:ext>
                  </a:extLst>
                </p14:cNvPr>
                <p14:cNvContentPartPr/>
                <p14:nvPr/>
              </p14:nvContentPartPr>
              <p14:xfrm>
                <a:off x="12093558" y="4395452"/>
                <a:ext cx="68760" cy="1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EEB2DA-AFA4-F06B-AE80-623AAC4352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084918" y="4386812"/>
                  <a:ext cx="86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4BECE4-8AB6-2ABC-3A46-DD3CEE4108C7}"/>
                    </a:ext>
                  </a:extLst>
                </p14:cNvPr>
                <p14:cNvContentPartPr/>
                <p14:nvPr/>
              </p14:nvContentPartPr>
              <p14:xfrm>
                <a:off x="12172038" y="4512092"/>
                <a:ext cx="5040" cy="2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4BECE4-8AB6-2ABC-3A46-DD3CEE4108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63398" y="4503092"/>
                  <a:ext cx="226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A474247-6A79-6A79-D0CE-4A20E18F92BA}"/>
              </a:ext>
            </a:extLst>
          </p:cNvPr>
          <p:cNvGrpSpPr/>
          <p:nvPr/>
        </p:nvGrpSpPr>
        <p:grpSpPr>
          <a:xfrm>
            <a:off x="8569518" y="4271972"/>
            <a:ext cx="1793520" cy="1013040"/>
            <a:chOff x="8569518" y="4271972"/>
            <a:chExt cx="1793520" cy="10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8B7E18-A12B-E16A-3D10-0C5FDB4DBB21}"/>
                    </a:ext>
                  </a:extLst>
                </p14:cNvPr>
                <p14:cNvContentPartPr/>
                <p14:nvPr/>
              </p14:nvContentPartPr>
              <p14:xfrm>
                <a:off x="8750238" y="4332452"/>
                <a:ext cx="1384200" cy="164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8B7E18-A12B-E16A-3D10-0C5FDB4DBB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41238" y="4323812"/>
                  <a:ext cx="1401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7895E51-4F2B-06C1-70AD-EB9D300C1D70}"/>
                    </a:ext>
                  </a:extLst>
                </p14:cNvPr>
                <p14:cNvContentPartPr/>
                <p14:nvPr/>
              </p14:nvContentPartPr>
              <p14:xfrm>
                <a:off x="8608758" y="4503812"/>
                <a:ext cx="1284480" cy="73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7895E51-4F2B-06C1-70AD-EB9D300C1D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99758" y="4494812"/>
                  <a:ext cx="130212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86CFD70-539E-4283-79AB-E301BC14338C}"/>
                    </a:ext>
                  </a:extLst>
                </p14:cNvPr>
                <p14:cNvContentPartPr/>
                <p14:nvPr/>
              </p14:nvContentPartPr>
              <p14:xfrm>
                <a:off x="9831318" y="4433972"/>
                <a:ext cx="360360" cy="92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86CFD70-539E-4283-79AB-E301BC1433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22678" y="4425332"/>
                  <a:ext cx="37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6E9AB31-0193-3BB2-94E3-1233F1BB70A3}"/>
                    </a:ext>
                  </a:extLst>
                </p14:cNvPr>
                <p14:cNvContentPartPr/>
                <p14:nvPr/>
              </p14:nvContentPartPr>
              <p14:xfrm>
                <a:off x="9980718" y="4271972"/>
                <a:ext cx="382320" cy="327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6E9AB31-0193-3BB2-94E3-1233F1BB70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71718" y="4263332"/>
                  <a:ext cx="399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D1CC26-E5B8-BF9A-781F-E355259E73C5}"/>
                    </a:ext>
                  </a:extLst>
                </p14:cNvPr>
                <p14:cNvContentPartPr/>
                <p14:nvPr/>
              </p14:nvContentPartPr>
              <p14:xfrm>
                <a:off x="8723598" y="4392932"/>
                <a:ext cx="63720" cy="64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D1CC26-E5B8-BF9A-781F-E355259E73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14958" y="4384292"/>
                  <a:ext cx="81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5EC275-F17F-6BCA-89D6-AB734164C38D}"/>
                    </a:ext>
                  </a:extLst>
                </p14:cNvPr>
                <p14:cNvContentPartPr/>
                <p14:nvPr/>
              </p14:nvContentPartPr>
              <p14:xfrm>
                <a:off x="8569518" y="5211212"/>
                <a:ext cx="63360" cy="73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5EC275-F17F-6BCA-89D6-AB734164C3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60518" y="5202212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40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1F59E-D3A0-1BFB-E430-925EA1E76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" y="94399"/>
            <a:ext cx="7377000" cy="51657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A4AC52-5CB6-D973-8AB4-4D2A71102034}"/>
              </a:ext>
            </a:extLst>
          </p:cNvPr>
          <p:cNvGrpSpPr/>
          <p:nvPr/>
        </p:nvGrpSpPr>
        <p:grpSpPr>
          <a:xfrm>
            <a:off x="2230119" y="2204979"/>
            <a:ext cx="1459800" cy="1362600"/>
            <a:chOff x="2201838" y="1780772"/>
            <a:chExt cx="1459800" cy="13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5A966A-5586-2D45-ED41-5FFD294C19F5}"/>
                    </a:ext>
                  </a:extLst>
                </p14:cNvPr>
                <p14:cNvContentPartPr/>
                <p14:nvPr/>
              </p14:nvContentPartPr>
              <p14:xfrm>
                <a:off x="2201838" y="1780772"/>
                <a:ext cx="129600" cy="1362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5A966A-5586-2D45-ED41-5FFD294C19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93198" y="1771772"/>
                  <a:ext cx="147240" cy="13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25644E-091B-D0B8-6031-A4F63EBC33EE}"/>
                    </a:ext>
                  </a:extLst>
                </p14:cNvPr>
                <p14:cNvContentPartPr/>
                <p14:nvPr/>
              </p14:nvContentPartPr>
              <p14:xfrm>
                <a:off x="2807358" y="2121692"/>
                <a:ext cx="10440" cy="81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25644E-091B-D0B8-6031-A4F63EBC33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8718" y="2113052"/>
                  <a:ext cx="28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5E6D8C-DCE6-ADE9-91C6-37D77BE3D50B}"/>
                    </a:ext>
                  </a:extLst>
                </p14:cNvPr>
                <p14:cNvContentPartPr/>
                <p14:nvPr/>
              </p14:nvContentPartPr>
              <p14:xfrm>
                <a:off x="2778558" y="2052572"/>
                <a:ext cx="88560" cy="5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5E6D8C-DCE6-ADE9-91C6-37D77BE3D5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9918" y="2043932"/>
                  <a:ext cx="106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ECDAF2-B007-94C7-FADB-D89D72B5DEBB}"/>
                    </a:ext>
                  </a:extLst>
                </p14:cNvPr>
                <p14:cNvContentPartPr/>
                <p14:nvPr/>
              </p14:nvContentPartPr>
              <p14:xfrm>
                <a:off x="2882238" y="2082452"/>
                <a:ext cx="155880" cy="9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ECDAF2-B007-94C7-FADB-D89D72B5DE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3598" y="2073452"/>
                  <a:ext cx="173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E5E467-B00F-2530-9841-E674E7F82A14}"/>
                    </a:ext>
                  </a:extLst>
                </p14:cNvPr>
                <p14:cNvContentPartPr/>
                <p14:nvPr/>
              </p14:nvContentPartPr>
              <p14:xfrm>
                <a:off x="3076638" y="2083172"/>
                <a:ext cx="119520" cy="6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E5E467-B00F-2530-9841-E674E7F82A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67638" y="2074172"/>
                  <a:ext cx="137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AB66F5-FEAA-2E79-59D8-4B4A77F6731F}"/>
                    </a:ext>
                  </a:extLst>
                </p14:cNvPr>
                <p14:cNvContentPartPr/>
                <p14:nvPr/>
              </p14:nvContentPartPr>
              <p14:xfrm>
                <a:off x="3227118" y="2066252"/>
                <a:ext cx="30960" cy="6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AB66F5-FEAA-2E79-59D8-4B4A77F6731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8118" y="2057252"/>
                  <a:ext cx="48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664796-0D01-7C76-B697-64DD81324317}"/>
                    </a:ext>
                  </a:extLst>
                </p14:cNvPr>
                <p14:cNvContentPartPr/>
                <p14:nvPr/>
              </p14:nvContentPartPr>
              <p14:xfrm>
                <a:off x="3254478" y="2021972"/>
                <a:ext cx="14364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664796-0D01-7C76-B697-64DD813243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45838" y="2013332"/>
                  <a:ext cx="161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CA66F8-9131-AA2D-E178-E1461AC5EB91}"/>
                    </a:ext>
                  </a:extLst>
                </p14:cNvPr>
                <p14:cNvContentPartPr/>
                <p14:nvPr/>
              </p14:nvContentPartPr>
              <p14:xfrm>
                <a:off x="3412518" y="2051492"/>
                <a:ext cx="19080" cy="7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CA66F8-9131-AA2D-E178-E1461AC5EB9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03878" y="2042852"/>
                  <a:ext cx="36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5B6CA7-1E5F-E184-F417-D08E1AE1E54D}"/>
                    </a:ext>
                  </a:extLst>
                </p14:cNvPr>
                <p14:cNvContentPartPr/>
                <p14:nvPr/>
              </p14:nvContentPartPr>
              <p14:xfrm>
                <a:off x="3574518" y="2046812"/>
                <a:ext cx="83520" cy="8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5B6CA7-1E5F-E184-F417-D08E1AE1E5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65878" y="2038172"/>
                  <a:ext cx="101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6A00DE-69FD-36F9-E2E9-68EDA627FBB1}"/>
                    </a:ext>
                  </a:extLst>
                </p14:cNvPr>
                <p14:cNvContentPartPr/>
                <p14:nvPr/>
              </p14:nvContentPartPr>
              <p14:xfrm>
                <a:off x="3578118" y="2025212"/>
                <a:ext cx="83520" cy="5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6A00DE-69FD-36F9-E2E9-68EDA627FB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69478" y="2016572"/>
                  <a:ext cx="101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6496ED-65A7-0AD1-2C14-E4F2CDE3DFBC}"/>
                    </a:ext>
                  </a:extLst>
                </p14:cNvPr>
                <p14:cNvContentPartPr/>
                <p14:nvPr/>
              </p14:nvContentPartPr>
              <p14:xfrm>
                <a:off x="3473718" y="2013692"/>
                <a:ext cx="70920" cy="8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6496ED-65A7-0AD1-2C14-E4F2CDE3DFB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64718" y="2004692"/>
                  <a:ext cx="88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B5ADCC-97CA-E852-17B5-75A70FC888E7}"/>
                    </a:ext>
                  </a:extLst>
                </p14:cNvPr>
                <p14:cNvContentPartPr/>
                <p14:nvPr/>
              </p14:nvContentPartPr>
              <p14:xfrm>
                <a:off x="2422518" y="1984532"/>
                <a:ext cx="220320" cy="40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B5ADCC-97CA-E852-17B5-75A70FC888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13518" y="1975892"/>
                  <a:ext cx="237960" cy="41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342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B0AC02-9108-2552-63EC-A4E827A457A9}"/>
              </a:ext>
            </a:extLst>
          </p:cNvPr>
          <p:cNvGrpSpPr/>
          <p:nvPr/>
        </p:nvGrpSpPr>
        <p:grpSpPr>
          <a:xfrm>
            <a:off x="132198" y="102812"/>
            <a:ext cx="482760" cy="324360"/>
            <a:chOff x="132198" y="102812"/>
            <a:chExt cx="48276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67E8C0D-2F70-2312-6726-5E7A993E3763}"/>
                    </a:ext>
                  </a:extLst>
                </p14:cNvPr>
                <p14:cNvContentPartPr/>
                <p14:nvPr/>
              </p14:nvContentPartPr>
              <p14:xfrm>
                <a:off x="245958" y="200732"/>
                <a:ext cx="125640" cy="13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67E8C0D-2F70-2312-6726-5E7A993E37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958" y="192092"/>
                  <a:ext cx="143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A52368-9A4B-0EE7-8963-FBB9654986A2}"/>
                    </a:ext>
                  </a:extLst>
                </p14:cNvPr>
                <p14:cNvContentPartPr/>
                <p14:nvPr/>
              </p14:nvContentPartPr>
              <p14:xfrm>
                <a:off x="352878" y="215852"/>
                <a:ext cx="116640" cy="101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A52368-9A4B-0EE7-8963-FBB9654986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238" y="207212"/>
                  <a:ext cx="134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7DD0615-3269-9917-D54D-892F443751B4}"/>
                    </a:ext>
                  </a:extLst>
                </p14:cNvPr>
                <p14:cNvContentPartPr/>
                <p14:nvPr/>
              </p14:nvContentPartPr>
              <p14:xfrm>
                <a:off x="132198" y="102812"/>
                <a:ext cx="482760" cy="32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7DD0615-3269-9917-D54D-892F443751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558" y="93812"/>
                  <a:ext cx="500400" cy="34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41E908B-297B-C2F5-C594-170ED984E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1" y="1"/>
            <a:ext cx="5624727" cy="3962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3F156-ACE2-20D5-D707-46630FB1EA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" y="4091700"/>
            <a:ext cx="5151566" cy="276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3CC036-83A5-C9EF-DAEE-175B1DE878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94" y="3893724"/>
            <a:ext cx="5213782" cy="28192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6CC237B-4C99-589A-FCE2-1680248E3A1F}"/>
              </a:ext>
            </a:extLst>
          </p:cNvPr>
          <p:cNvGrpSpPr/>
          <p:nvPr/>
        </p:nvGrpSpPr>
        <p:grpSpPr>
          <a:xfrm>
            <a:off x="3417918" y="3929612"/>
            <a:ext cx="183600" cy="288360"/>
            <a:chOff x="3417918" y="3929612"/>
            <a:chExt cx="1836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24287F-ADB3-CA7B-BE46-701A61DACEB2}"/>
                    </a:ext>
                  </a:extLst>
                </p14:cNvPr>
                <p14:cNvContentPartPr/>
                <p14:nvPr/>
              </p14:nvContentPartPr>
              <p14:xfrm>
                <a:off x="3503958" y="3929612"/>
                <a:ext cx="9000" cy="24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24287F-ADB3-CA7B-BE46-701A61DACE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94958" y="3920972"/>
                  <a:ext cx="26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DBE817-CEA3-CA9D-C333-852348181FEA}"/>
                    </a:ext>
                  </a:extLst>
                </p14:cNvPr>
                <p14:cNvContentPartPr/>
                <p14:nvPr/>
              </p14:nvContentPartPr>
              <p14:xfrm>
                <a:off x="3417918" y="4101692"/>
                <a:ext cx="183600" cy="11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DBE817-CEA3-CA9D-C333-852348181F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8918" y="4093052"/>
                  <a:ext cx="2012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EC181A-43F4-F9AA-17A1-92D14A6CB64A}"/>
              </a:ext>
            </a:extLst>
          </p:cNvPr>
          <p:cNvGrpSpPr/>
          <p:nvPr/>
        </p:nvGrpSpPr>
        <p:grpSpPr>
          <a:xfrm>
            <a:off x="5756478" y="5589932"/>
            <a:ext cx="866520" cy="731160"/>
            <a:chOff x="5756478" y="5589932"/>
            <a:chExt cx="86652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A822D6-78C2-4C2F-A186-C36F73D37D95}"/>
                    </a:ext>
                  </a:extLst>
                </p14:cNvPr>
                <p14:cNvContentPartPr/>
                <p14:nvPr/>
              </p14:nvContentPartPr>
              <p14:xfrm>
                <a:off x="5756478" y="5650052"/>
                <a:ext cx="819000" cy="671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A822D6-78C2-4C2F-A186-C36F73D37D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7838" y="5641052"/>
                  <a:ext cx="836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64BEBF-D100-1A65-14E7-B559AA8D3D03}"/>
                    </a:ext>
                  </a:extLst>
                </p14:cNvPr>
                <p14:cNvContentPartPr/>
                <p14:nvPr/>
              </p14:nvContentPartPr>
              <p14:xfrm>
                <a:off x="6466038" y="5589932"/>
                <a:ext cx="156960" cy="170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64BEBF-D100-1A65-14E7-B559AA8D3D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57398" y="5580932"/>
                  <a:ext cx="17460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979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BB587-A008-095A-189C-734AF002E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13"/>
            <a:ext cx="6043184" cy="4160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153FC-9490-77D4-1969-CE836B7EB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50" y="2432571"/>
            <a:ext cx="5189666" cy="27050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392203-6357-C6DC-9F34-E6CB868CFDEC}"/>
              </a:ext>
            </a:extLst>
          </p:cNvPr>
          <p:cNvGrpSpPr/>
          <p:nvPr/>
        </p:nvGrpSpPr>
        <p:grpSpPr>
          <a:xfrm>
            <a:off x="7480518" y="2069852"/>
            <a:ext cx="430560" cy="312840"/>
            <a:chOff x="7480518" y="2069852"/>
            <a:chExt cx="430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FE86FF-2B5F-E806-25A3-8109E7E24D0F}"/>
                    </a:ext>
                  </a:extLst>
                </p14:cNvPr>
                <p14:cNvContentPartPr/>
                <p14:nvPr/>
              </p14:nvContentPartPr>
              <p14:xfrm>
                <a:off x="7564758" y="2166332"/>
                <a:ext cx="114840" cy="10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FE86FF-2B5F-E806-25A3-8109E7E24D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6118" y="2157692"/>
                  <a:ext cx="132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A8148B-D994-E90D-F6C0-10311F8224A3}"/>
                    </a:ext>
                  </a:extLst>
                </p14:cNvPr>
                <p14:cNvContentPartPr/>
                <p14:nvPr/>
              </p14:nvContentPartPr>
              <p14:xfrm>
                <a:off x="7696518" y="2162732"/>
                <a:ext cx="120600" cy="10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A8148B-D994-E90D-F6C0-10311F8224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87878" y="2154092"/>
                  <a:ext cx="138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695A55-A6BF-781A-BFBE-B161168168B1}"/>
                    </a:ext>
                  </a:extLst>
                </p14:cNvPr>
                <p14:cNvContentPartPr/>
                <p14:nvPr/>
              </p14:nvContentPartPr>
              <p14:xfrm>
                <a:off x="7480518" y="2069852"/>
                <a:ext cx="430560" cy="312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695A55-A6BF-781A-BFBE-B16116816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71518" y="2061212"/>
                  <a:ext cx="448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FEEA3F-4DBE-4467-AC37-53146FC98862}"/>
              </a:ext>
            </a:extLst>
          </p:cNvPr>
          <p:cNvGrpSpPr/>
          <p:nvPr/>
        </p:nvGrpSpPr>
        <p:grpSpPr>
          <a:xfrm>
            <a:off x="8800998" y="5396972"/>
            <a:ext cx="666360" cy="231840"/>
            <a:chOff x="8800998" y="5396972"/>
            <a:chExt cx="66636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550399-1358-C743-088D-D5AAAB9F4C7C}"/>
                    </a:ext>
                  </a:extLst>
                </p14:cNvPr>
                <p14:cNvContentPartPr/>
                <p14:nvPr/>
              </p14:nvContentPartPr>
              <p14:xfrm>
                <a:off x="8873718" y="5423612"/>
                <a:ext cx="252720" cy="131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550399-1358-C743-088D-D5AAAB9F4C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65078" y="5414972"/>
                  <a:ext cx="270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5B6C7E-B8B9-1A36-88FF-31066D2CD5F7}"/>
                    </a:ext>
                  </a:extLst>
                </p14:cNvPr>
                <p14:cNvContentPartPr/>
                <p14:nvPr/>
              </p14:nvContentPartPr>
              <p14:xfrm>
                <a:off x="9163878" y="5396972"/>
                <a:ext cx="13356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5B6C7E-B8B9-1A36-88FF-31066D2CD5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5238" y="5387972"/>
                  <a:ext cx="15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48EDD3-683B-F5F6-FECA-A862BAFAE992}"/>
                    </a:ext>
                  </a:extLst>
                </p14:cNvPr>
                <p14:cNvContentPartPr/>
                <p14:nvPr/>
              </p14:nvContentPartPr>
              <p14:xfrm>
                <a:off x="9303198" y="5406692"/>
                <a:ext cx="164160" cy="10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48EDD3-683B-F5F6-FECA-A862BAFAE9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94198" y="5397692"/>
                  <a:ext cx="181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465FC83-63B5-822C-71A7-463A87CB1C3E}"/>
                    </a:ext>
                  </a:extLst>
                </p14:cNvPr>
                <p14:cNvContentPartPr/>
                <p14:nvPr/>
              </p14:nvContentPartPr>
              <p14:xfrm>
                <a:off x="8800998" y="5607932"/>
                <a:ext cx="640080" cy="2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465FC83-63B5-822C-71A7-463A87CB1C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92358" y="5598932"/>
                  <a:ext cx="6577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741A4F-4D34-CD71-3CEB-0C0DBEA23351}"/>
              </a:ext>
            </a:extLst>
          </p:cNvPr>
          <p:cNvGrpSpPr/>
          <p:nvPr/>
        </p:nvGrpSpPr>
        <p:grpSpPr>
          <a:xfrm>
            <a:off x="8310678" y="5769932"/>
            <a:ext cx="258480" cy="174240"/>
            <a:chOff x="8310678" y="5769932"/>
            <a:chExt cx="2584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BBF2D-986A-6BF7-D2E4-9261EFEA6096}"/>
                    </a:ext>
                  </a:extLst>
                </p14:cNvPr>
                <p14:cNvContentPartPr/>
                <p14:nvPr/>
              </p14:nvContentPartPr>
              <p14:xfrm>
                <a:off x="8310678" y="5781812"/>
                <a:ext cx="19800" cy="13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BBF2D-986A-6BF7-D2E4-9261EFEA60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02038" y="5772812"/>
                  <a:ext cx="37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699EAA-C9B1-9B55-2D99-6CE9C9A1BD6C}"/>
                    </a:ext>
                  </a:extLst>
                </p14:cNvPr>
                <p14:cNvContentPartPr/>
                <p14:nvPr/>
              </p14:nvContentPartPr>
              <p14:xfrm>
                <a:off x="8420838" y="5769932"/>
                <a:ext cx="143640" cy="17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699EAA-C9B1-9B55-2D99-6CE9C9A1BD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11838" y="5761292"/>
                  <a:ext cx="161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CE4D9D-4AE0-6BC5-77C4-A53D723B6E50}"/>
                    </a:ext>
                  </a:extLst>
                </p14:cNvPr>
                <p14:cNvContentPartPr/>
                <p14:nvPr/>
              </p14:nvContentPartPr>
              <p14:xfrm>
                <a:off x="8424798" y="5854172"/>
                <a:ext cx="144360" cy="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CE4D9D-4AE0-6BC5-77C4-A53D723B6E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16158" y="5845532"/>
                  <a:ext cx="1620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64BB25-0B01-876E-F2CC-6089A1E01E40}"/>
              </a:ext>
            </a:extLst>
          </p:cNvPr>
          <p:cNvGrpSpPr/>
          <p:nvPr/>
        </p:nvGrpSpPr>
        <p:grpSpPr>
          <a:xfrm>
            <a:off x="8903958" y="5745812"/>
            <a:ext cx="1071720" cy="179280"/>
            <a:chOff x="8903958" y="5745812"/>
            <a:chExt cx="107172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8B8197-9CDF-73FA-D18A-EEA8FA442878}"/>
                    </a:ext>
                  </a:extLst>
                </p14:cNvPr>
                <p14:cNvContentPartPr/>
                <p14:nvPr/>
              </p14:nvContentPartPr>
              <p14:xfrm>
                <a:off x="8903958" y="5775332"/>
                <a:ext cx="214560" cy="149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8B8197-9CDF-73FA-D18A-EEA8FA4428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95318" y="5766332"/>
                  <a:ext cx="232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AC462F-08B7-0060-2FCF-BA607E5B0341}"/>
                    </a:ext>
                  </a:extLst>
                </p14:cNvPr>
                <p14:cNvContentPartPr/>
                <p14:nvPr/>
              </p14:nvContentPartPr>
              <p14:xfrm>
                <a:off x="9179358" y="5790452"/>
                <a:ext cx="17784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AC462F-08B7-0060-2FCF-BA607E5B03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70718" y="5781452"/>
                  <a:ext cx="195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E29EC80-F201-27F3-C04C-6FB50608B1C7}"/>
                    </a:ext>
                  </a:extLst>
                </p14:cNvPr>
                <p14:cNvContentPartPr/>
                <p14:nvPr/>
              </p14:nvContentPartPr>
              <p14:xfrm>
                <a:off x="9529638" y="5787932"/>
                <a:ext cx="167760" cy="12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E29EC80-F201-27F3-C04C-6FB50608B1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20638" y="5779292"/>
                  <a:ext cx="185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FA7CED-8400-C63D-41F7-A314B295450B}"/>
                    </a:ext>
                  </a:extLst>
                </p14:cNvPr>
                <p14:cNvContentPartPr/>
                <p14:nvPr/>
              </p14:nvContentPartPr>
              <p14:xfrm>
                <a:off x="9773718" y="5803412"/>
                <a:ext cx="9000" cy="106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FA7CED-8400-C63D-41F7-A314B29545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4718" y="5794412"/>
                  <a:ext cx="26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DD54EC-8D3E-F205-E636-E7ED5E1F1534}"/>
                    </a:ext>
                  </a:extLst>
                </p14:cNvPr>
                <p14:cNvContentPartPr/>
                <p14:nvPr/>
              </p14:nvContentPartPr>
              <p14:xfrm>
                <a:off x="9747078" y="5745812"/>
                <a:ext cx="115560" cy="8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DD54EC-8D3E-F205-E636-E7ED5E1F15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38438" y="5737172"/>
                  <a:ext cx="133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29221F-B910-F7D9-E52B-8D3F12773D85}"/>
                    </a:ext>
                  </a:extLst>
                </p14:cNvPr>
                <p14:cNvContentPartPr/>
                <p14:nvPr/>
              </p14:nvContentPartPr>
              <p14:xfrm>
                <a:off x="9876678" y="5772812"/>
                <a:ext cx="99000" cy="10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29221F-B910-F7D9-E52B-8D3F12773D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67678" y="5763812"/>
                  <a:ext cx="11664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86DB35-A80C-3615-38FF-F6344DB6175A}"/>
              </a:ext>
            </a:extLst>
          </p:cNvPr>
          <p:cNvGrpSpPr/>
          <p:nvPr/>
        </p:nvGrpSpPr>
        <p:grpSpPr>
          <a:xfrm>
            <a:off x="8254518" y="6112292"/>
            <a:ext cx="348840" cy="216720"/>
            <a:chOff x="8254518" y="6112292"/>
            <a:chExt cx="3488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407844B-4B80-37F2-1EAF-054B2E4CA67C}"/>
                    </a:ext>
                  </a:extLst>
                </p14:cNvPr>
                <p14:cNvContentPartPr/>
                <p14:nvPr/>
              </p14:nvContentPartPr>
              <p14:xfrm>
                <a:off x="8254518" y="6170252"/>
                <a:ext cx="198000" cy="40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407844B-4B80-37F2-1EAF-054B2E4CA6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45878" y="6161252"/>
                  <a:ext cx="215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BD2977E-E520-1FC2-D457-394275AC3F1A}"/>
                    </a:ext>
                  </a:extLst>
                </p14:cNvPr>
                <p14:cNvContentPartPr/>
                <p14:nvPr/>
              </p14:nvContentPartPr>
              <p14:xfrm>
                <a:off x="8268558" y="6248012"/>
                <a:ext cx="16056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BD2977E-E520-1FC2-D457-394275AC3F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59918" y="6239012"/>
                  <a:ext cx="178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D89C7A-5563-572A-AE31-EF11D2067B99}"/>
                    </a:ext>
                  </a:extLst>
                </p14:cNvPr>
                <p14:cNvContentPartPr/>
                <p14:nvPr/>
              </p14:nvContentPartPr>
              <p14:xfrm>
                <a:off x="8427678" y="6112292"/>
                <a:ext cx="175680" cy="21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D89C7A-5563-572A-AE31-EF11D2067B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18678" y="6103292"/>
                  <a:ext cx="1933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8C5DC7-98C1-30AC-F84F-63A7AEA7D295}"/>
              </a:ext>
            </a:extLst>
          </p:cNvPr>
          <p:cNvGrpSpPr/>
          <p:nvPr/>
        </p:nvGrpSpPr>
        <p:grpSpPr>
          <a:xfrm>
            <a:off x="8923038" y="6135692"/>
            <a:ext cx="1017720" cy="174960"/>
            <a:chOff x="8923038" y="6135692"/>
            <a:chExt cx="10177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436FA3-251D-51E9-80DE-E3531F796317}"/>
                    </a:ext>
                  </a:extLst>
                </p14:cNvPr>
                <p14:cNvContentPartPr/>
                <p14:nvPr/>
              </p14:nvContentPartPr>
              <p14:xfrm>
                <a:off x="8923038" y="6192932"/>
                <a:ext cx="79920" cy="11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436FA3-251D-51E9-80DE-E3531F7963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4398" y="6183932"/>
                  <a:ext cx="97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72AD51-6701-E5F4-DE9D-C1D77FFDEF2C}"/>
                    </a:ext>
                  </a:extLst>
                </p14:cNvPr>
                <p14:cNvContentPartPr/>
                <p14:nvPr/>
              </p14:nvContentPartPr>
              <p14:xfrm>
                <a:off x="9077118" y="6212372"/>
                <a:ext cx="14400" cy="7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72AD51-6701-E5F4-DE9D-C1D77FFDEF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68478" y="6203372"/>
                  <a:ext cx="32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E51F52-B9FE-9723-39F0-86C3104769F5}"/>
                    </a:ext>
                  </a:extLst>
                </p14:cNvPr>
                <p14:cNvContentPartPr/>
                <p14:nvPr/>
              </p14:nvContentPartPr>
              <p14:xfrm>
                <a:off x="9071358" y="6135692"/>
                <a:ext cx="178920" cy="130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E51F52-B9FE-9723-39F0-86C3104769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62718" y="6126692"/>
                  <a:ext cx="196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CD7A4C-AB70-360C-2FF6-DBCE64442B66}"/>
                    </a:ext>
                  </a:extLst>
                </p14:cNvPr>
                <p14:cNvContentPartPr/>
                <p14:nvPr/>
              </p14:nvContentPartPr>
              <p14:xfrm>
                <a:off x="9168918" y="6147572"/>
                <a:ext cx="82800" cy="5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CD7A4C-AB70-360C-2FF6-DBCE64442B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60278" y="6138572"/>
                  <a:ext cx="100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099252-0293-CA21-E34C-39205BA9CBBF}"/>
                    </a:ext>
                  </a:extLst>
                </p14:cNvPr>
                <p14:cNvContentPartPr/>
                <p14:nvPr/>
              </p14:nvContentPartPr>
              <p14:xfrm>
                <a:off x="9270438" y="6179612"/>
                <a:ext cx="90360" cy="10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099252-0293-CA21-E34C-39205BA9CB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1438" y="6170612"/>
                  <a:ext cx="10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BC6926-60A4-47D2-5ECF-CB0B2A2A7079}"/>
                    </a:ext>
                  </a:extLst>
                </p14:cNvPr>
                <p14:cNvContentPartPr/>
                <p14:nvPr/>
              </p14:nvContentPartPr>
              <p14:xfrm>
                <a:off x="9271518" y="6153692"/>
                <a:ext cx="99720" cy="7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BC6926-60A4-47D2-5ECF-CB0B2A2A70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62878" y="6145052"/>
                  <a:ext cx="11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B4BC1F-F04F-2BEE-A67B-F2F61FD8C735}"/>
                    </a:ext>
                  </a:extLst>
                </p14:cNvPr>
                <p14:cNvContentPartPr/>
                <p14:nvPr/>
              </p14:nvContentPartPr>
              <p14:xfrm>
                <a:off x="9387798" y="6154412"/>
                <a:ext cx="96120" cy="13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B4BC1F-F04F-2BEE-A67B-F2F61FD8C7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79158" y="6145412"/>
                  <a:ext cx="113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BFEB51-3BBB-3179-1BDF-516498C5289F}"/>
                    </a:ext>
                  </a:extLst>
                </p14:cNvPr>
                <p14:cNvContentPartPr/>
                <p14:nvPr/>
              </p14:nvContentPartPr>
              <p14:xfrm>
                <a:off x="9586878" y="6235772"/>
                <a:ext cx="78120" cy="8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BFEB51-3BBB-3179-1BDF-516498C528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78238" y="6226772"/>
                  <a:ext cx="95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C0DDCD-06B5-3CBC-FF63-1E88371E9E4F}"/>
                    </a:ext>
                  </a:extLst>
                </p14:cNvPr>
                <p14:cNvContentPartPr/>
                <p14:nvPr/>
              </p14:nvContentPartPr>
              <p14:xfrm>
                <a:off x="9711438" y="6184292"/>
                <a:ext cx="8100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C0DDCD-06B5-3CBC-FF63-1E88371E9E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2798" y="6175292"/>
                  <a:ext cx="98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23D392-A722-4C70-D1E7-21158E0A786F}"/>
                    </a:ext>
                  </a:extLst>
                </p14:cNvPr>
                <p14:cNvContentPartPr/>
                <p14:nvPr/>
              </p14:nvContentPartPr>
              <p14:xfrm>
                <a:off x="9860838" y="6180692"/>
                <a:ext cx="22680" cy="9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23D392-A722-4C70-D1E7-21158E0A78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51838" y="6171692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BBCF1F2-06BE-8922-4D85-09C855D1FF63}"/>
                    </a:ext>
                  </a:extLst>
                </p14:cNvPr>
                <p14:cNvContentPartPr/>
                <p14:nvPr/>
              </p14:nvContentPartPr>
              <p14:xfrm>
                <a:off x="9865518" y="6147932"/>
                <a:ext cx="75240" cy="72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BBCF1F2-06BE-8922-4D85-09C855D1FF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56518" y="6138932"/>
                  <a:ext cx="928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F2EE18-3674-178B-95E6-45E358A9EF9E}"/>
              </a:ext>
            </a:extLst>
          </p:cNvPr>
          <p:cNvGrpSpPr/>
          <p:nvPr/>
        </p:nvGrpSpPr>
        <p:grpSpPr>
          <a:xfrm>
            <a:off x="10174038" y="6167732"/>
            <a:ext cx="317880" cy="103680"/>
            <a:chOff x="10174038" y="6167732"/>
            <a:chExt cx="31788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B30A38-506B-A825-7863-8D546C3A7A64}"/>
                    </a:ext>
                  </a:extLst>
                </p14:cNvPr>
                <p14:cNvContentPartPr/>
                <p14:nvPr/>
              </p14:nvContentPartPr>
              <p14:xfrm>
                <a:off x="10174038" y="6167732"/>
                <a:ext cx="225000" cy="10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B30A38-506B-A825-7863-8D546C3A7A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65398" y="6158732"/>
                  <a:ext cx="242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982196-E4C5-F54F-63A6-AB48C5611B0C}"/>
                    </a:ext>
                  </a:extLst>
                </p14:cNvPr>
                <p14:cNvContentPartPr/>
                <p14:nvPr/>
              </p14:nvContentPartPr>
              <p14:xfrm>
                <a:off x="10396158" y="6185012"/>
                <a:ext cx="95760" cy="62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982196-E4C5-F54F-63A6-AB48C5611B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87518" y="6176012"/>
                  <a:ext cx="1134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F2C907-0644-5FD1-CBE3-48BA24C7BD79}"/>
              </a:ext>
            </a:extLst>
          </p:cNvPr>
          <p:cNvGrpSpPr/>
          <p:nvPr/>
        </p:nvGrpSpPr>
        <p:grpSpPr>
          <a:xfrm>
            <a:off x="10730958" y="5975852"/>
            <a:ext cx="1330200" cy="366840"/>
            <a:chOff x="10730958" y="5975852"/>
            <a:chExt cx="133020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52AC4A-8C27-9B42-CD1E-39480F7DB572}"/>
                    </a:ext>
                  </a:extLst>
                </p14:cNvPr>
                <p14:cNvContentPartPr/>
                <p14:nvPr/>
              </p14:nvContentPartPr>
              <p14:xfrm>
                <a:off x="10730958" y="6133532"/>
                <a:ext cx="140760" cy="13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52AC4A-8C27-9B42-CD1E-39480F7DB5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21958" y="6124892"/>
                  <a:ext cx="158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DAF4C4-8B34-639E-F5A9-DFF14EE767C6}"/>
                    </a:ext>
                  </a:extLst>
                </p14:cNvPr>
                <p14:cNvContentPartPr/>
                <p14:nvPr/>
              </p14:nvContentPartPr>
              <p14:xfrm>
                <a:off x="10751838" y="6159452"/>
                <a:ext cx="228240" cy="79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DAF4C4-8B34-639E-F5A9-DFF14EE767C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43198" y="6150812"/>
                  <a:ext cx="24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AED3E0-D1B1-4C77-332D-81B47DB65CBA}"/>
                    </a:ext>
                  </a:extLst>
                </p14:cNvPr>
                <p14:cNvContentPartPr/>
                <p14:nvPr/>
              </p14:nvContentPartPr>
              <p14:xfrm>
                <a:off x="11032638" y="6161612"/>
                <a:ext cx="315000" cy="87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AED3E0-D1B1-4C77-332D-81B47DB65C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023998" y="6152972"/>
                  <a:ext cx="33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4C786D-A742-8134-652C-D9655D162F07}"/>
                    </a:ext>
                  </a:extLst>
                </p14:cNvPr>
                <p14:cNvContentPartPr/>
                <p14:nvPr/>
              </p14:nvContentPartPr>
              <p14:xfrm>
                <a:off x="11212278" y="6120932"/>
                <a:ext cx="155520" cy="4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4C786D-A742-8134-652C-D9655D162F0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03638" y="6112292"/>
                  <a:ext cx="173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70E410C-6E80-EBFC-7191-562F36802D9B}"/>
                    </a:ext>
                  </a:extLst>
                </p14:cNvPr>
                <p14:cNvContentPartPr/>
                <p14:nvPr/>
              </p14:nvContentPartPr>
              <p14:xfrm>
                <a:off x="11409558" y="6167732"/>
                <a:ext cx="108000" cy="7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70E410C-6E80-EBFC-7191-562F36802D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00558" y="6159092"/>
                  <a:ext cx="12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E441B4-9847-8CD3-1077-EEB5BE767CFB}"/>
                    </a:ext>
                  </a:extLst>
                </p14:cNvPr>
                <p14:cNvContentPartPr/>
                <p14:nvPr/>
              </p14:nvContentPartPr>
              <p14:xfrm>
                <a:off x="11487318" y="6111212"/>
                <a:ext cx="143280" cy="118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E441B4-9847-8CD3-1077-EEB5BE767CF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78678" y="6102212"/>
                  <a:ext cx="160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0277AA2-82D0-E0A0-7EC9-E96143A7E768}"/>
                    </a:ext>
                  </a:extLst>
                </p14:cNvPr>
                <p14:cNvContentPartPr/>
                <p14:nvPr/>
              </p14:nvContentPartPr>
              <p14:xfrm>
                <a:off x="11627718" y="6132452"/>
                <a:ext cx="95400" cy="98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0277AA2-82D0-E0A0-7EC9-E96143A7E7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19078" y="6123452"/>
                  <a:ext cx="113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87F54D-0254-67D5-6BE8-4D2290BF8668}"/>
                    </a:ext>
                  </a:extLst>
                </p14:cNvPr>
                <p14:cNvContentPartPr/>
                <p14:nvPr/>
              </p14:nvContentPartPr>
              <p14:xfrm>
                <a:off x="11621958" y="5975852"/>
                <a:ext cx="439200" cy="23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87F54D-0254-67D5-6BE8-4D2290BF86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613318" y="5967212"/>
                  <a:ext cx="45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069C18-C1FD-EE82-A1A1-3DA4F0CB1FE1}"/>
                    </a:ext>
                  </a:extLst>
                </p14:cNvPr>
                <p14:cNvContentPartPr/>
                <p14:nvPr/>
              </p14:nvContentPartPr>
              <p14:xfrm>
                <a:off x="11828958" y="6310292"/>
                <a:ext cx="43920" cy="32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069C18-C1FD-EE82-A1A1-3DA4F0CB1F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20318" y="6301292"/>
                  <a:ext cx="6156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4427E2C-F23C-A484-B354-3ADDF202C1E1}"/>
                  </a:ext>
                </a:extLst>
              </p14:cNvPr>
              <p14:cNvContentPartPr/>
              <p14:nvPr/>
            </p14:nvContentPartPr>
            <p14:xfrm>
              <a:off x="7195398" y="3665732"/>
              <a:ext cx="60120" cy="47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4427E2C-F23C-A484-B354-3ADDF202C1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86398" y="3657092"/>
                <a:ext cx="777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6F6315-A50A-C4BA-A898-EE398108655F}"/>
                  </a:ext>
                </a:extLst>
              </p14:cNvPr>
              <p14:cNvContentPartPr/>
              <p14:nvPr/>
            </p14:nvContentPartPr>
            <p14:xfrm>
              <a:off x="7426158" y="4228772"/>
              <a:ext cx="48240" cy="39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6F6315-A50A-C4BA-A898-EE398108655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7518" y="4220132"/>
                <a:ext cx="6588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C189E-2E02-650D-B90F-F817B8D10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2" y="360552"/>
            <a:ext cx="6027942" cy="417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437E14-8248-7610-E910-BB3F17B8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17" y="2166209"/>
            <a:ext cx="6023183" cy="30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14478-40BD-462E-A41E-D7CB5760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8908" cy="413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A5668-1BE0-F29A-37DF-939DB8A79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99" y="70522"/>
            <a:ext cx="6012701" cy="4115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F1BB8-DAD7-0626-C64F-9964DB06C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57" y="3496028"/>
            <a:ext cx="4902615" cy="33619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D84042B-7FC9-AE32-50AA-BAB7B3A45437}"/>
              </a:ext>
            </a:extLst>
          </p:cNvPr>
          <p:cNvGrpSpPr/>
          <p:nvPr/>
        </p:nvGrpSpPr>
        <p:grpSpPr>
          <a:xfrm>
            <a:off x="7850238" y="4832492"/>
            <a:ext cx="987480" cy="339840"/>
            <a:chOff x="7850238" y="4832492"/>
            <a:chExt cx="98748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197630-6887-35C6-4C3C-20B9471BA117}"/>
                    </a:ext>
                  </a:extLst>
                </p14:cNvPr>
                <p14:cNvContentPartPr/>
                <p14:nvPr/>
              </p14:nvContentPartPr>
              <p14:xfrm>
                <a:off x="7850238" y="4832492"/>
                <a:ext cx="47160" cy="339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197630-6887-35C6-4C3C-20B9471BA1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41238" y="4823852"/>
                  <a:ext cx="64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8363B3-F32C-29C5-8A31-879A0BBCC762}"/>
                    </a:ext>
                  </a:extLst>
                </p14:cNvPr>
                <p14:cNvContentPartPr/>
                <p14:nvPr/>
              </p14:nvContentPartPr>
              <p14:xfrm>
                <a:off x="7957878" y="4948052"/>
                <a:ext cx="120600" cy="133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8363B3-F32C-29C5-8A31-879A0BBCC7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48878" y="4939412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57061F-F320-31AC-381F-479DEAE3A0AA}"/>
                    </a:ext>
                  </a:extLst>
                </p14:cNvPr>
                <p14:cNvContentPartPr/>
                <p14:nvPr/>
              </p14:nvContentPartPr>
              <p14:xfrm>
                <a:off x="8126358" y="4970732"/>
                <a:ext cx="13680" cy="11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57061F-F320-31AC-381F-479DEAE3A0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17718" y="4961732"/>
                  <a:ext cx="31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3FEFC9-8169-A3FC-5C5A-2840FFF8910D}"/>
                    </a:ext>
                  </a:extLst>
                </p14:cNvPr>
                <p14:cNvContentPartPr/>
                <p14:nvPr/>
              </p14:nvContentPartPr>
              <p14:xfrm>
                <a:off x="8137518" y="4940852"/>
                <a:ext cx="127800" cy="11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3FEFC9-8169-A3FC-5C5A-2840FFF891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8878" y="4931852"/>
                  <a:ext cx="145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DE742A-EE64-F098-39A8-353036E0ADEE}"/>
                    </a:ext>
                  </a:extLst>
                </p14:cNvPr>
                <p14:cNvContentPartPr/>
                <p14:nvPr/>
              </p14:nvContentPartPr>
              <p14:xfrm>
                <a:off x="8292678" y="4940132"/>
                <a:ext cx="126000" cy="142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DE742A-EE64-F098-39A8-353036E0AD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83678" y="4931492"/>
                  <a:ext cx="143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870C18E-57C8-71B8-3FA4-7C5B4E56FF04}"/>
                    </a:ext>
                  </a:extLst>
                </p14:cNvPr>
                <p14:cNvContentPartPr/>
                <p14:nvPr/>
              </p14:nvContentPartPr>
              <p14:xfrm>
                <a:off x="8474118" y="4934372"/>
                <a:ext cx="229680" cy="13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870C18E-57C8-71B8-3FA4-7C5B4E56FF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65118" y="4925372"/>
                  <a:ext cx="247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DF76B26-3309-D14D-CF65-F38417D14B5E}"/>
                    </a:ext>
                  </a:extLst>
                </p14:cNvPr>
                <p14:cNvContentPartPr/>
                <p14:nvPr/>
              </p14:nvContentPartPr>
              <p14:xfrm>
                <a:off x="8621358" y="4943732"/>
                <a:ext cx="9288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DF76B26-3309-D14D-CF65-F38417D14B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12718" y="4935092"/>
                  <a:ext cx="110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934056-8561-BD03-BE6C-F8B37C0428A7}"/>
                    </a:ext>
                  </a:extLst>
                </p14:cNvPr>
                <p14:cNvContentPartPr/>
                <p14:nvPr/>
              </p14:nvContentPartPr>
              <p14:xfrm>
                <a:off x="8700558" y="4948052"/>
                <a:ext cx="137160" cy="10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934056-8561-BD03-BE6C-F8B37C0428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91558" y="4939412"/>
                  <a:ext cx="1548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918F58-1EC7-8C0D-2D70-2104C46DC2F7}"/>
              </a:ext>
            </a:extLst>
          </p:cNvPr>
          <p:cNvGrpSpPr/>
          <p:nvPr/>
        </p:nvGrpSpPr>
        <p:grpSpPr>
          <a:xfrm>
            <a:off x="9101958" y="4829252"/>
            <a:ext cx="956880" cy="276120"/>
            <a:chOff x="9101958" y="4829252"/>
            <a:chExt cx="9568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CB7AA1-8303-9443-FA67-5D834EC40136}"/>
                    </a:ext>
                  </a:extLst>
                </p14:cNvPr>
                <p14:cNvContentPartPr/>
                <p14:nvPr/>
              </p14:nvContentPartPr>
              <p14:xfrm>
                <a:off x="9101958" y="4971452"/>
                <a:ext cx="244800" cy="10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CB7AA1-8303-9443-FA67-5D834EC401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92958" y="4962812"/>
                  <a:ext cx="262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EA267C-DC79-5CCC-B5EF-F59D9899851D}"/>
                    </a:ext>
                  </a:extLst>
                </p14:cNvPr>
                <p14:cNvContentPartPr/>
                <p14:nvPr/>
              </p14:nvContentPartPr>
              <p14:xfrm>
                <a:off x="9230478" y="4947332"/>
                <a:ext cx="115560" cy="38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EA267C-DC79-5CCC-B5EF-F59D989985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21838" y="4938332"/>
                  <a:ext cx="13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979F4F-1384-473A-CB06-29FEC3701F2C}"/>
                    </a:ext>
                  </a:extLst>
                </p14:cNvPr>
                <p14:cNvContentPartPr/>
                <p14:nvPr/>
              </p14:nvContentPartPr>
              <p14:xfrm>
                <a:off x="9626838" y="4943372"/>
                <a:ext cx="1267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979F4F-1384-473A-CB06-29FEC3701F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17838" y="4934372"/>
                  <a:ext cx="144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78D9A1-D9E2-E32F-A646-6B992909A65B}"/>
                    </a:ext>
                  </a:extLst>
                </p14:cNvPr>
                <p14:cNvContentPartPr/>
                <p14:nvPr/>
              </p14:nvContentPartPr>
              <p14:xfrm>
                <a:off x="9810438" y="4937252"/>
                <a:ext cx="82440" cy="106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78D9A1-D9E2-E32F-A646-6B992909A6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01438" y="4928612"/>
                  <a:ext cx="100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7C39D3-177B-CED3-3A74-AFE713C7500E}"/>
                    </a:ext>
                  </a:extLst>
                </p14:cNvPr>
                <p14:cNvContentPartPr/>
                <p14:nvPr/>
              </p14:nvContentPartPr>
              <p14:xfrm>
                <a:off x="9971358" y="4829252"/>
                <a:ext cx="87480" cy="27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7C39D3-177B-CED3-3A74-AFE713C750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62358" y="4820252"/>
                  <a:ext cx="105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EE7AAE-DC09-CC07-D2E1-859D11597C06}"/>
                    </a:ext>
                  </a:extLst>
                </p14:cNvPr>
                <p14:cNvContentPartPr/>
                <p14:nvPr/>
              </p14:nvContentPartPr>
              <p14:xfrm>
                <a:off x="9399318" y="4968932"/>
                <a:ext cx="115920" cy="92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EE7AAE-DC09-CC07-D2E1-859D11597C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90318" y="4959932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EF400B-5166-799D-21B9-65773995CF6D}"/>
                    </a:ext>
                  </a:extLst>
                </p14:cNvPr>
                <p14:cNvContentPartPr/>
                <p14:nvPr/>
              </p14:nvContentPartPr>
              <p14:xfrm>
                <a:off x="9535398" y="4982252"/>
                <a:ext cx="83520" cy="5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EF400B-5166-799D-21B9-65773995CF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26758" y="4973612"/>
                  <a:ext cx="1011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7F7003-7C94-F2D0-2912-D6644D5F2DB5}"/>
                  </a:ext>
                </a:extLst>
              </p14:cNvPr>
              <p14:cNvContentPartPr/>
              <p14:nvPr/>
            </p14:nvContentPartPr>
            <p14:xfrm>
              <a:off x="7818198" y="5462132"/>
              <a:ext cx="64080" cy="441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7F7003-7C94-F2D0-2912-D6644D5F2DB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09198" y="5453492"/>
                <a:ext cx="81720" cy="45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D34A4B87-5D4A-176D-A285-31FEA5602BD1}"/>
              </a:ext>
            </a:extLst>
          </p:cNvPr>
          <p:cNvGrpSpPr/>
          <p:nvPr/>
        </p:nvGrpSpPr>
        <p:grpSpPr>
          <a:xfrm>
            <a:off x="7934478" y="5596772"/>
            <a:ext cx="981000" cy="147960"/>
            <a:chOff x="7934478" y="5596772"/>
            <a:chExt cx="98100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EA6D0A-705A-10D5-B18E-0913DEB410BB}"/>
                    </a:ext>
                  </a:extLst>
                </p14:cNvPr>
                <p14:cNvContentPartPr/>
                <p14:nvPr/>
              </p14:nvContentPartPr>
              <p14:xfrm>
                <a:off x="7934478" y="5636012"/>
                <a:ext cx="122040" cy="9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EA6D0A-705A-10D5-B18E-0913DEB410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25838" y="5627012"/>
                  <a:ext cx="13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26F78A-C625-39FB-22AB-B3A0086F4419}"/>
                    </a:ext>
                  </a:extLst>
                </p14:cNvPr>
                <p14:cNvContentPartPr/>
                <p14:nvPr/>
              </p14:nvContentPartPr>
              <p14:xfrm>
                <a:off x="8102238" y="5618372"/>
                <a:ext cx="79200" cy="105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26F78A-C625-39FB-22AB-B3A0086F44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93598" y="5609732"/>
                  <a:ext cx="96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B4249A-6B9C-9DEB-BAD1-2C93313E73FA}"/>
                    </a:ext>
                  </a:extLst>
                </p14:cNvPr>
                <p14:cNvContentPartPr/>
                <p14:nvPr/>
              </p14:nvContentPartPr>
              <p14:xfrm>
                <a:off x="8116998" y="5596772"/>
                <a:ext cx="82440" cy="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B4249A-6B9C-9DEB-BAD1-2C93313E73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08358" y="5587772"/>
                  <a:ext cx="10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3CA280-7428-9D31-2090-269AA0B8110B}"/>
                    </a:ext>
                  </a:extLst>
                </p14:cNvPr>
                <p14:cNvContentPartPr/>
                <p14:nvPr/>
              </p14:nvContentPartPr>
              <p14:xfrm>
                <a:off x="8094678" y="5650412"/>
                <a:ext cx="77760" cy="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3CA280-7428-9D31-2090-269AA0B811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6038" y="5641772"/>
                  <a:ext cx="95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E33E56-6508-178B-733A-28FCB366D12A}"/>
                    </a:ext>
                  </a:extLst>
                </p14:cNvPr>
                <p14:cNvContentPartPr/>
                <p14:nvPr/>
              </p14:nvContentPartPr>
              <p14:xfrm>
                <a:off x="8241198" y="5617292"/>
                <a:ext cx="97560" cy="106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E33E56-6508-178B-733A-28FCB366D1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32558" y="5608292"/>
                  <a:ext cx="115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E6F07C-E834-56AE-887D-132F4DF744AB}"/>
                    </a:ext>
                  </a:extLst>
                </p14:cNvPr>
                <p14:cNvContentPartPr/>
                <p14:nvPr/>
              </p14:nvContentPartPr>
              <p14:xfrm>
                <a:off x="8522718" y="5614052"/>
                <a:ext cx="94680" cy="13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E6F07C-E834-56AE-887D-132F4DF744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13718" y="5605052"/>
                  <a:ext cx="112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50642A-AC07-3729-1FE2-DCB8B248BD07}"/>
                    </a:ext>
                  </a:extLst>
                </p14:cNvPr>
                <p14:cNvContentPartPr/>
                <p14:nvPr/>
              </p14:nvContentPartPr>
              <p14:xfrm>
                <a:off x="8387358" y="5632772"/>
                <a:ext cx="106920" cy="109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50642A-AC07-3729-1FE2-DCB8B248BD0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78358" y="5624132"/>
                  <a:ext cx="12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72F7B5-EAB8-0FBA-CCEE-AC12A775D336}"/>
                    </a:ext>
                  </a:extLst>
                </p14:cNvPr>
                <p14:cNvContentPartPr/>
                <p14:nvPr/>
              </p14:nvContentPartPr>
              <p14:xfrm>
                <a:off x="8656638" y="5619092"/>
                <a:ext cx="253800" cy="106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72F7B5-EAB8-0FBA-CCEE-AC12A775D3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7638" y="5610092"/>
                  <a:ext cx="271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E1F9E5-A307-E6E5-8357-551E8065F247}"/>
                    </a:ext>
                  </a:extLst>
                </p14:cNvPr>
                <p14:cNvContentPartPr/>
                <p14:nvPr/>
              </p14:nvContentPartPr>
              <p14:xfrm>
                <a:off x="8834478" y="5598932"/>
                <a:ext cx="81000" cy="51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E1F9E5-A307-E6E5-8357-551E8065F2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25478" y="5590292"/>
                  <a:ext cx="986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17F19C-6264-0055-2513-BDB79C5D19A4}"/>
              </a:ext>
            </a:extLst>
          </p:cNvPr>
          <p:cNvGrpSpPr/>
          <p:nvPr/>
        </p:nvGrpSpPr>
        <p:grpSpPr>
          <a:xfrm>
            <a:off x="9311478" y="5472212"/>
            <a:ext cx="973800" cy="394200"/>
            <a:chOff x="9311478" y="5472212"/>
            <a:chExt cx="97380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6C6FCFC-44BE-D1E2-8889-BA943AE97272}"/>
                    </a:ext>
                  </a:extLst>
                </p14:cNvPr>
                <p14:cNvContentPartPr/>
                <p14:nvPr/>
              </p14:nvContentPartPr>
              <p14:xfrm>
                <a:off x="9319038" y="5627732"/>
                <a:ext cx="1152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6C6FCFC-44BE-D1E2-8889-BA943AE9727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10038" y="5619092"/>
                  <a:ext cx="29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FE98EB-3113-A302-8762-05543CBFF72E}"/>
                    </a:ext>
                  </a:extLst>
                </p14:cNvPr>
                <p14:cNvContentPartPr/>
                <p14:nvPr/>
              </p14:nvContentPartPr>
              <p14:xfrm>
                <a:off x="9311478" y="5576252"/>
                <a:ext cx="54720" cy="66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FE98EB-3113-A302-8762-05543CBFF7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02478" y="5567612"/>
                  <a:ext cx="7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59273C-E92B-6B0F-B0FA-2D7A60824BA3}"/>
                    </a:ext>
                  </a:extLst>
                </p14:cNvPr>
                <p14:cNvContentPartPr/>
                <p14:nvPr/>
              </p14:nvContentPartPr>
              <p14:xfrm>
                <a:off x="9407958" y="5609372"/>
                <a:ext cx="96840" cy="89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59273C-E92B-6B0F-B0FA-2D7A60824BA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98958" y="5600372"/>
                  <a:ext cx="114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01F3FF-95B9-1581-7876-0FBFC15A5DBA}"/>
                    </a:ext>
                  </a:extLst>
                </p14:cNvPr>
                <p14:cNvContentPartPr/>
                <p14:nvPr/>
              </p14:nvContentPartPr>
              <p14:xfrm>
                <a:off x="9514518" y="5618372"/>
                <a:ext cx="100440" cy="9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01F3FF-95B9-1581-7876-0FBFC15A5DB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05518" y="5609372"/>
                  <a:ext cx="118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DFA46A-AE0E-B4A6-4F4F-E59C037FA2FE}"/>
                    </a:ext>
                  </a:extLst>
                </p14:cNvPr>
                <p14:cNvContentPartPr/>
                <p14:nvPr/>
              </p14:nvContentPartPr>
              <p14:xfrm>
                <a:off x="9646998" y="5606132"/>
                <a:ext cx="69480" cy="112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DFA46A-AE0E-B4A6-4F4F-E59C037FA2F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37998" y="5597132"/>
                  <a:ext cx="87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3F9515C-B06B-3585-DEA9-E6288982CEDC}"/>
                    </a:ext>
                  </a:extLst>
                </p14:cNvPr>
                <p14:cNvContentPartPr/>
                <p14:nvPr/>
              </p14:nvContentPartPr>
              <p14:xfrm>
                <a:off x="9751758" y="5603612"/>
                <a:ext cx="34920" cy="82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3F9515C-B06B-3585-DEA9-E6288982CE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43118" y="5594972"/>
                  <a:ext cx="52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597394-9E29-9BAD-DD24-C73A33DDA6D5}"/>
                    </a:ext>
                  </a:extLst>
                </p14:cNvPr>
                <p14:cNvContentPartPr/>
                <p14:nvPr/>
              </p14:nvContentPartPr>
              <p14:xfrm>
                <a:off x="9873078" y="5614772"/>
                <a:ext cx="135360" cy="9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597394-9E29-9BAD-DD24-C73A33DDA6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64078" y="5606132"/>
                  <a:ext cx="153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E0EBD4-F2F4-AC00-3A6C-5A01B9793C76}"/>
                    </a:ext>
                  </a:extLst>
                </p14:cNvPr>
                <p14:cNvContentPartPr/>
                <p14:nvPr/>
              </p14:nvContentPartPr>
              <p14:xfrm>
                <a:off x="10020678" y="5599292"/>
                <a:ext cx="129240" cy="102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E0EBD4-F2F4-AC00-3A6C-5A01B9793C7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12038" y="5590292"/>
                  <a:ext cx="146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DD6230-7D81-639C-66D7-1C2E259051B7}"/>
                    </a:ext>
                  </a:extLst>
                </p14:cNvPr>
                <p14:cNvContentPartPr/>
                <p14:nvPr/>
              </p14:nvContentPartPr>
              <p14:xfrm>
                <a:off x="10191318" y="5472212"/>
                <a:ext cx="93960" cy="394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DD6230-7D81-639C-66D7-1C2E259051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82678" y="5463212"/>
                  <a:ext cx="11160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25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29</Words>
  <Application>Microsoft Office PowerPoint</Application>
  <PresentationFormat>Widescreen</PresentationFormat>
  <Paragraphs>7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BOLLA</dc:creator>
  <cp:lastModifiedBy>GIORGIA BARILE</cp:lastModifiedBy>
  <cp:revision>29</cp:revision>
  <dcterms:created xsi:type="dcterms:W3CDTF">2023-10-03T08:30:33Z</dcterms:created>
  <dcterms:modified xsi:type="dcterms:W3CDTF">2023-12-28T12:50:37Z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2023-10-03T08:48:35Z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e3228177-52de-4fe9-947d-3601d7a743f1</vt:lpwstr>
  </property>
  <property fmtid="{D5CDD505-2E9C-101B-9397-08002B2CF9AE}" pid="8" name="MSIP_Label_2ad0b24d-6422-44b0-b3de-abb3a9e8c81a_ContentBits">
    <vt:lpwstr>0</vt:lpwstr>
  </property>
</Properties>
</file>